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24" r:id="rId1"/>
  </p:sldMasterIdLst>
  <p:notesMasterIdLst>
    <p:notesMasterId r:id="rId12"/>
  </p:notesMasterIdLst>
  <p:sldIdLst>
    <p:sldId id="258" r:id="rId2"/>
    <p:sldId id="265" r:id="rId3"/>
    <p:sldId id="259" r:id="rId4"/>
    <p:sldId id="260" r:id="rId5"/>
    <p:sldId id="261" r:id="rId6"/>
    <p:sldId id="269" r:id="rId7"/>
    <p:sldId id="272" r:id="rId8"/>
    <p:sldId id="271" r:id="rId9"/>
    <p:sldId id="268" r:id="rId10"/>
    <p:sldId id="270" r:id="rId11"/>
  </p:sldIdLst>
  <p:sldSz cx="36004500" cy="252031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8">
          <p15:clr>
            <a:srgbClr val="000000"/>
          </p15:clr>
        </p15:guide>
        <p15:guide id="2" pos="113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PsubbIRDQJCKJZwdUY8/b4zdy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CD71"/>
    <a:srgbClr val="044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4CE8F-2A59-4039-96EC-8EA968D5F4D6}">
  <a:tblStyle styleId="{0254CE8F-2A59-4039-96EC-8EA968D5F4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499" autoAdjust="0"/>
  </p:normalViewPr>
  <p:slideViewPr>
    <p:cSldViewPr snapToGrid="0">
      <p:cViewPr varScale="1">
        <p:scale>
          <a:sx n="22" d="100"/>
          <a:sy n="22" d="100"/>
        </p:scale>
        <p:origin x="1373" y="48"/>
      </p:cViewPr>
      <p:guideLst>
        <p:guide orient="horz" pos="7938"/>
        <p:guide pos="11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56701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981075" y="685800"/>
            <a:ext cx="489585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0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" y="0"/>
            <a:ext cx="36007166" cy="2520315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7615" y="6658598"/>
            <a:ext cx="20903660" cy="5569584"/>
          </a:xfrm>
        </p:spPr>
        <p:txBody>
          <a:bodyPr anchor="b">
            <a:noAutofit/>
          </a:bodyPr>
          <a:lstStyle>
            <a:lvl1pPr algn="ctr">
              <a:defRPr sz="1764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7615" y="13223854"/>
            <a:ext cx="20903660" cy="5062867"/>
          </a:xfrm>
        </p:spPr>
        <p:txBody>
          <a:bodyPr anchor="t">
            <a:normAutofit/>
          </a:bodyPr>
          <a:lstStyle>
            <a:lvl1pPr marL="0" indent="0" algn="ctr">
              <a:buNone/>
              <a:defRPr sz="7350">
                <a:solidFill>
                  <a:schemeClr val="tx1"/>
                </a:solidFill>
              </a:defRPr>
            </a:lvl1pPr>
            <a:lvl2pPr marL="168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4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2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0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61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44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882580" y="18575662"/>
            <a:ext cx="2651024" cy="1026795"/>
          </a:xfrm>
        </p:spPr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67615" y="18575662"/>
            <a:ext cx="16005386" cy="102679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843188" y="18575662"/>
            <a:ext cx="1628089" cy="102679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953063" y="12757134"/>
            <a:ext cx="201327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5626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0" y="17696650"/>
            <a:ext cx="26770015" cy="2082762"/>
          </a:xfrm>
        </p:spPr>
        <p:txBody>
          <a:bodyPr anchor="b">
            <a:normAutofit/>
          </a:bodyPr>
          <a:lstStyle>
            <a:lvl1pPr algn="ctr">
              <a:defRPr sz="88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899" y="3796030"/>
            <a:ext cx="27922710" cy="1235266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880"/>
            </a:lvl1pPr>
            <a:lvl2pPr marL="1680210" indent="0">
              <a:buNone/>
              <a:defRPr sz="5880"/>
            </a:lvl2pPr>
            <a:lvl3pPr marL="3360420" indent="0">
              <a:buNone/>
              <a:defRPr sz="5880"/>
            </a:lvl3pPr>
            <a:lvl4pPr marL="5040630" indent="0">
              <a:buNone/>
              <a:defRPr sz="5880"/>
            </a:lvl4pPr>
            <a:lvl5pPr marL="6720840" indent="0">
              <a:buNone/>
              <a:defRPr sz="5880"/>
            </a:lvl5pPr>
            <a:lvl6pPr marL="8401050" indent="0">
              <a:buNone/>
              <a:defRPr sz="5880"/>
            </a:lvl6pPr>
            <a:lvl7pPr marL="10081260" indent="0">
              <a:buNone/>
              <a:defRPr sz="5880"/>
            </a:lvl7pPr>
            <a:lvl8pPr marL="11761470" indent="0">
              <a:buNone/>
              <a:defRPr sz="5880"/>
            </a:lvl8pPr>
            <a:lvl9pPr marL="13441680" indent="0">
              <a:buNone/>
              <a:defRPr sz="58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0" y="19779412"/>
            <a:ext cx="26770015" cy="1814392"/>
          </a:xfrm>
        </p:spPr>
        <p:txBody>
          <a:bodyPr anchor="t">
            <a:normAutofit/>
          </a:bodyPr>
          <a:lstStyle>
            <a:lvl1pPr marL="0" indent="0" algn="ctr">
              <a:buNone/>
              <a:defRPr sz="5880"/>
            </a:lvl1pPr>
            <a:lvl2pPr marL="1680210" indent="0">
              <a:buNone/>
              <a:defRPr sz="4410"/>
            </a:lvl2pPr>
            <a:lvl3pPr marL="3360420" indent="0">
              <a:buNone/>
              <a:defRPr sz="3675"/>
            </a:lvl3pPr>
            <a:lvl4pPr marL="5040630" indent="0">
              <a:buNone/>
              <a:defRPr sz="3308"/>
            </a:lvl4pPr>
            <a:lvl5pPr marL="6720840" indent="0">
              <a:buNone/>
              <a:defRPr sz="3308"/>
            </a:lvl5pPr>
            <a:lvl6pPr marL="8401050" indent="0">
              <a:buNone/>
              <a:defRPr sz="3308"/>
            </a:lvl6pPr>
            <a:lvl7pPr marL="10081260" indent="0">
              <a:buNone/>
              <a:defRPr sz="3308"/>
            </a:lvl7pPr>
            <a:lvl8pPr marL="11761470" indent="0">
              <a:buNone/>
              <a:defRPr sz="3308"/>
            </a:lvl8pPr>
            <a:lvl9pPr marL="13441680" indent="0">
              <a:buNone/>
              <a:defRPr sz="3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8125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0" y="3332758"/>
            <a:ext cx="26770015" cy="11384636"/>
          </a:xfrm>
        </p:spPr>
        <p:txBody>
          <a:bodyPr anchor="ctr">
            <a:normAutofit/>
          </a:bodyPr>
          <a:lstStyle>
            <a:lvl1pPr algn="ctr">
              <a:defRPr sz="117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3906" y="15713073"/>
            <a:ext cx="26770023" cy="5880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7350">
                <a:solidFill>
                  <a:schemeClr val="tx1"/>
                </a:solidFill>
              </a:defRPr>
            </a:lvl1pPr>
            <a:lvl2pPr marL="1680210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3604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3pPr>
            <a:lvl4pPr marL="504063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4pPr>
            <a:lvl5pPr marL="672084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5pPr>
            <a:lvl6pPr marL="840105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6pPr>
            <a:lvl7pPr marL="1008126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7pPr>
            <a:lvl8pPr marL="1176147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8pPr>
            <a:lvl9pPr marL="1344168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033958" y="15215231"/>
            <a:ext cx="260127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840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936" y="3609335"/>
            <a:ext cx="25200984" cy="8712205"/>
          </a:xfrm>
        </p:spPr>
        <p:txBody>
          <a:bodyPr anchor="ctr">
            <a:normAutofit/>
          </a:bodyPr>
          <a:lstStyle>
            <a:lvl1pPr algn="ctr">
              <a:defRPr sz="1176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00788" y="12321538"/>
            <a:ext cx="23202892" cy="239585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6615"/>
            </a:lvl1pPr>
            <a:lvl2pPr marL="1680210" indent="0">
              <a:buFontTx/>
              <a:buNone/>
              <a:defRPr/>
            </a:lvl2pPr>
            <a:lvl3pPr marL="3360420" indent="0">
              <a:buFontTx/>
              <a:buNone/>
              <a:defRPr/>
            </a:lvl3pPr>
            <a:lvl4pPr marL="5040630" indent="0">
              <a:buFontTx/>
              <a:buNone/>
              <a:defRPr/>
            </a:lvl4pPr>
            <a:lvl5pPr marL="672084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3898" y="15961997"/>
            <a:ext cx="26770031" cy="56318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7350">
                <a:solidFill>
                  <a:schemeClr val="tx1"/>
                </a:solidFill>
              </a:defRPr>
            </a:lvl1pPr>
            <a:lvl2pPr marL="1680210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3604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3pPr>
            <a:lvl4pPr marL="504063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4pPr>
            <a:lvl5pPr marL="672084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5pPr>
            <a:lvl6pPr marL="840105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6pPr>
            <a:lvl7pPr marL="1008126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7pPr>
            <a:lvl8pPr marL="1176147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8pPr>
            <a:lvl9pPr marL="1344168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6755" y="3327205"/>
            <a:ext cx="1800694" cy="2149052"/>
          </a:xfrm>
          <a:prstGeom prst="rect">
            <a:avLst/>
          </a:prstGeom>
        </p:spPr>
        <p:txBody>
          <a:bodyPr vert="horz" lIns="336042" tIns="168021" rIns="336042" bIns="168021" rtlCol="0" anchor="ctr">
            <a:noAutofit/>
          </a:bodyPr>
          <a:lstStyle/>
          <a:p>
            <a:pPr lvl="0"/>
            <a:r>
              <a:rPr lang="en-US" sz="2646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56920" y="10392422"/>
            <a:ext cx="1800694" cy="2149052"/>
          </a:xfrm>
          <a:prstGeom prst="rect">
            <a:avLst/>
          </a:prstGeom>
        </p:spPr>
        <p:txBody>
          <a:bodyPr vert="horz" lIns="336042" tIns="168021" rIns="336042" bIns="168021" rtlCol="0" anchor="ctr">
            <a:noAutofit/>
          </a:bodyPr>
          <a:lstStyle/>
          <a:p>
            <a:pPr lvl="0" algn="r"/>
            <a:r>
              <a:rPr lang="en-US" sz="2646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033960" y="15215231"/>
            <a:ext cx="259699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9322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21" y="12159035"/>
            <a:ext cx="26769992" cy="5397840"/>
          </a:xfrm>
        </p:spPr>
        <p:txBody>
          <a:bodyPr anchor="b">
            <a:normAutofit/>
          </a:bodyPr>
          <a:lstStyle>
            <a:lvl1pPr algn="l">
              <a:defRPr sz="117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3918" y="17556875"/>
            <a:ext cx="26769999" cy="3161970"/>
          </a:xfrm>
        </p:spPr>
        <p:txBody>
          <a:bodyPr anchor="t">
            <a:normAutofit/>
          </a:bodyPr>
          <a:lstStyle>
            <a:lvl1pPr marL="0" indent="0" algn="l">
              <a:buNone/>
              <a:defRPr sz="6615">
                <a:solidFill>
                  <a:schemeClr val="tx1"/>
                </a:solidFill>
              </a:defRPr>
            </a:lvl1pPr>
            <a:lvl2pPr marL="1680210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3604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3pPr>
            <a:lvl4pPr marL="504063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4pPr>
            <a:lvl5pPr marL="672084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5pPr>
            <a:lvl6pPr marL="840105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6pPr>
            <a:lvl7pPr marL="1008126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7pPr>
            <a:lvl8pPr marL="1176147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8pPr>
            <a:lvl9pPr marL="1344168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8312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576" y="3609335"/>
            <a:ext cx="24905349" cy="8245480"/>
          </a:xfrm>
        </p:spPr>
        <p:txBody>
          <a:bodyPr anchor="ctr">
            <a:normAutofit/>
          </a:bodyPr>
          <a:lstStyle>
            <a:lvl1pPr algn="ctr">
              <a:defRPr sz="1176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4633918" y="13374472"/>
            <a:ext cx="26769999" cy="325960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7350">
                <a:solidFill>
                  <a:schemeClr val="tx1"/>
                </a:solidFill>
              </a:defRPr>
            </a:lvl1pPr>
            <a:lvl2pPr marL="1680210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3604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3pPr>
            <a:lvl4pPr marL="504063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4pPr>
            <a:lvl5pPr marL="672084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5pPr>
            <a:lvl6pPr marL="840105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6pPr>
            <a:lvl7pPr marL="1008126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7pPr>
            <a:lvl8pPr marL="1176147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8pPr>
            <a:lvl9pPr marL="1344168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3906" y="16646526"/>
            <a:ext cx="26770023" cy="4947285"/>
          </a:xfrm>
        </p:spPr>
        <p:txBody>
          <a:bodyPr anchor="t">
            <a:normAutofit/>
          </a:bodyPr>
          <a:lstStyle>
            <a:lvl1pPr marL="0" indent="0" algn="l">
              <a:buNone/>
              <a:defRPr sz="5880">
                <a:solidFill>
                  <a:schemeClr val="tx1"/>
                </a:solidFill>
              </a:defRPr>
            </a:lvl1pPr>
            <a:lvl2pPr marL="168021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2pPr>
            <a:lvl3pPr marL="33604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3pPr>
            <a:lvl4pPr marL="504063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4pPr>
            <a:lvl5pPr marL="672084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5pPr>
            <a:lvl6pPr marL="840105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6pPr>
            <a:lvl7pPr marL="1008126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7pPr>
            <a:lvl8pPr marL="1176147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8pPr>
            <a:lvl9pPr marL="1344168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7363" y="3296089"/>
            <a:ext cx="1800694" cy="2149052"/>
          </a:xfrm>
          <a:prstGeom prst="rect">
            <a:avLst/>
          </a:prstGeom>
        </p:spPr>
        <p:txBody>
          <a:bodyPr vert="horz" lIns="336042" tIns="168021" rIns="336042" bIns="168021" rtlCol="0" anchor="ctr">
            <a:noAutofit/>
          </a:bodyPr>
          <a:lstStyle/>
          <a:p>
            <a:pPr lvl="0"/>
            <a:r>
              <a:rPr lang="en-US" sz="29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21074" y="9583400"/>
            <a:ext cx="1800694" cy="2149052"/>
          </a:xfrm>
          <a:prstGeom prst="rect">
            <a:avLst/>
          </a:prstGeom>
        </p:spPr>
        <p:txBody>
          <a:bodyPr vert="horz" lIns="336042" tIns="168021" rIns="336042" bIns="168021" rtlCol="0" anchor="ctr">
            <a:noAutofit/>
          </a:bodyPr>
          <a:lstStyle/>
          <a:p>
            <a:pPr lvl="0" algn="r"/>
            <a:r>
              <a:rPr lang="en-US" sz="29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033960" y="12601575"/>
            <a:ext cx="259699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0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06" y="3609333"/>
            <a:ext cx="26770015" cy="843216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176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33918" y="13105638"/>
            <a:ext cx="26769999" cy="332681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7350">
                <a:solidFill>
                  <a:schemeClr val="tx1"/>
                </a:solidFill>
              </a:defRPr>
            </a:lvl1pPr>
            <a:lvl2pPr marL="1680210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3604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3pPr>
            <a:lvl4pPr marL="504063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4pPr>
            <a:lvl5pPr marL="672084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5pPr>
            <a:lvl6pPr marL="840105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6pPr>
            <a:lvl7pPr marL="1008126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7pPr>
            <a:lvl8pPr marL="1176147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8pPr>
            <a:lvl9pPr marL="1344168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3910" y="16428722"/>
            <a:ext cx="26770015" cy="5165091"/>
          </a:xfrm>
        </p:spPr>
        <p:txBody>
          <a:bodyPr anchor="t">
            <a:normAutofit/>
          </a:bodyPr>
          <a:lstStyle>
            <a:lvl1pPr marL="0" indent="0" algn="l">
              <a:buNone/>
              <a:defRPr sz="5880">
                <a:solidFill>
                  <a:schemeClr val="tx1"/>
                </a:solidFill>
              </a:defRPr>
            </a:lvl1pPr>
            <a:lvl2pPr marL="168021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2pPr>
            <a:lvl3pPr marL="33604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3pPr>
            <a:lvl4pPr marL="504063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4pPr>
            <a:lvl5pPr marL="672084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5pPr>
            <a:lvl6pPr marL="840105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6pPr>
            <a:lvl7pPr marL="1008126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7pPr>
            <a:lvl8pPr marL="1176147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8pPr>
            <a:lvl9pPr marL="1344168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033974" y="12601575"/>
            <a:ext cx="260127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7556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3906" y="9151248"/>
            <a:ext cx="26770023" cy="1244256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033960" y="8653412"/>
            <a:ext cx="2601279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6007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029376" y="3332760"/>
            <a:ext cx="6374537" cy="182610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3916" y="3332760"/>
            <a:ext cx="19354817" cy="182610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4591704" y="3332760"/>
            <a:ext cx="0" cy="1826104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0688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033956" y="8659256"/>
            <a:ext cx="259699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5508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956" y="6032193"/>
            <a:ext cx="25969915" cy="6697739"/>
          </a:xfrm>
        </p:spPr>
        <p:txBody>
          <a:bodyPr anchor="b">
            <a:normAutofit/>
          </a:bodyPr>
          <a:lstStyle>
            <a:lvl1pPr algn="ctr">
              <a:defRPr sz="147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3956" y="13725609"/>
            <a:ext cx="25969915" cy="4005805"/>
          </a:xfrm>
        </p:spPr>
        <p:txBody>
          <a:bodyPr anchor="t">
            <a:normAutofit/>
          </a:bodyPr>
          <a:lstStyle>
            <a:lvl1pPr marL="0" indent="0" algn="ctr">
              <a:buNone/>
              <a:defRPr sz="8820">
                <a:solidFill>
                  <a:schemeClr val="tx1"/>
                </a:solidFill>
              </a:defRPr>
            </a:lvl1pPr>
            <a:lvl2pPr marL="1680210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3604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3pPr>
            <a:lvl4pPr marL="504063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4pPr>
            <a:lvl5pPr marL="672084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5pPr>
            <a:lvl6pPr marL="840105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6pPr>
            <a:lvl7pPr marL="1008126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7pPr>
            <a:lvl8pPr marL="1176147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8pPr>
            <a:lvl9pPr marL="13441680" indent="0">
              <a:buNone/>
              <a:defRPr sz="51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033962" y="13227766"/>
            <a:ext cx="2596991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4522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033956" y="8659256"/>
            <a:ext cx="259699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0" y="3363865"/>
            <a:ext cx="26770015" cy="47917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910" y="9140343"/>
            <a:ext cx="13141643" cy="1266878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90286" y="9140343"/>
            <a:ext cx="13141643" cy="1266878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9829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3918" y="9770109"/>
            <a:ext cx="13141643" cy="2117763"/>
          </a:xfrm>
        </p:spPr>
        <p:txBody>
          <a:bodyPr anchor="b">
            <a:noAutofit/>
          </a:bodyPr>
          <a:lstStyle>
            <a:lvl1pPr marL="0" indent="0">
              <a:buNone/>
              <a:defRPr sz="8820" b="0">
                <a:solidFill>
                  <a:schemeClr val="accent1"/>
                </a:solidFill>
              </a:defRPr>
            </a:lvl1pPr>
            <a:lvl2pPr marL="1680210" indent="0">
              <a:buNone/>
              <a:defRPr sz="7350" b="1"/>
            </a:lvl2pPr>
            <a:lvl3pPr marL="3360420" indent="0">
              <a:buNone/>
              <a:defRPr sz="6615" b="1"/>
            </a:lvl3pPr>
            <a:lvl4pPr marL="5040630" indent="0">
              <a:buNone/>
              <a:defRPr sz="5880" b="1"/>
            </a:lvl4pPr>
            <a:lvl5pPr marL="6720840" indent="0">
              <a:buNone/>
              <a:defRPr sz="5880" b="1"/>
            </a:lvl5pPr>
            <a:lvl6pPr marL="8401050" indent="0">
              <a:buNone/>
              <a:defRPr sz="5880" b="1"/>
            </a:lvl6pPr>
            <a:lvl7pPr marL="10081260" indent="0">
              <a:buNone/>
              <a:defRPr sz="5880" b="1"/>
            </a:lvl7pPr>
            <a:lvl8pPr marL="11761470" indent="0">
              <a:buNone/>
              <a:defRPr sz="5880" b="1"/>
            </a:lvl8pPr>
            <a:lvl9pPr marL="13441680" indent="0">
              <a:buNone/>
              <a:defRPr sz="5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8" y="11918992"/>
            <a:ext cx="13141643" cy="99468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77213" y="9770109"/>
            <a:ext cx="13141643" cy="2117763"/>
          </a:xfrm>
        </p:spPr>
        <p:txBody>
          <a:bodyPr anchor="b">
            <a:noAutofit/>
          </a:bodyPr>
          <a:lstStyle>
            <a:lvl1pPr marL="0" indent="0">
              <a:buNone/>
              <a:defRPr sz="8820" b="0">
                <a:solidFill>
                  <a:schemeClr val="accent1"/>
                </a:solidFill>
              </a:defRPr>
            </a:lvl1pPr>
            <a:lvl2pPr marL="1680210" indent="0">
              <a:buNone/>
              <a:defRPr sz="7350" b="1"/>
            </a:lvl2pPr>
            <a:lvl3pPr marL="3360420" indent="0">
              <a:buNone/>
              <a:defRPr sz="6615" b="1"/>
            </a:lvl3pPr>
            <a:lvl4pPr marL="5040630" indent="0">
              <a:buNone/>
              <a:defRPr sz="5880" b="1"/>
            </a:lvl4pPr>
            <a:lvl5pPr marL="6720840" indent="0">
              <a:buNone/>
              <a:defRPr sz="5880" b="1"/>
            </a:lvl5pPr>
            <a:lvl6pPr marL="8401050" indent="0">
              <a:buNone/>
              <a:defRPr sz="5880" b="1"/>
            </a:lvl6pPr>
            <a:lvl7pPr marL="10081260" indent="0">
              <a:buNone/>
              <a:defRPr sz="5880" b="1"/>
            </a:lvl7pPr>
            <a:lvl8pPr marL="11761470" indent="0">
              <a:buNone/>
              <a:defRPr sz="5880" b="1"/>
            </a:lvl8pPr>
            <a:lvl9pPr marL="13441680" indent="0">
              <a:buNone/>
              <a:defRPr sz="5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77213" y="11918992"/>
            <a:ext cx="13141643" cy="99468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033960" y="8653412"/>
            <a:ext cx="259699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3440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08" y="3363865"/>
            <a:ext cx="26770019" cy="47917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033960" y="8653412"/>
            <a:ext cx="2596991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107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2219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06" y="5102862"/>
            <a:ext cx="9988642" cy="5040630"/>
          </a:xfrm>
        </p:spPr>
        <p:txBody>
          <a:bodyPr anchor="b">
            <a:normAutofit/>
          </a:bodyPr>
          <a:lstStyle>
            <a:lvl1pPr algn="ctr">
              <a:defRPr sz="88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2746" y="3609337"/>
            <a:ext cx="15181185" cy="17984476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06" y="11139164"/>
            <a:ext cx="9988642" cy="8961135"/>
          </a:xfrm>
        </p:spPr>
        <p:txBody>
          <a:bodyPr anchor="t">
            <a:normAutofit/>
          </a:bodyPr>
          <a:lstStyle>
            <a:lvl1pPr marL="0" indent="0" algn="ctr">
              <a:buNone/>
              <a:defRPr sz="5880"/>
            </a:lvl1pPr>
            <a:lvl2pPr marL="1680210" indent="0">
              <a:buNone/>
              <a:defRPr sz="4410"/>
            </a:lvl2pPr>
            <a:lvl3pPr marL="3360420" indent="0">
              <a:buNone/>
              <a:defRPr sz="3675"/>
            </a:lvl3pPr>
            <a:lvl4pPr marL="5040630" indent="0">
              <a:buNone/>
              <a:defRPr sz="3308"/>
            </a:lvl4pPr>
            <a:lvl5pPr marL="6720840" indent="0">
              <a:buNone/>
              <a:defRPr sz="3308"/>
            </a:lvl5pPr>
            <a:lvl6pPr marL="8401050" indent="0">
              <a:buNone/>
              <a:defRPr sz="3308"/>
            </a:lvl6pPr>
            <a:lvl7pPr marL="10081260" indent="0">
              <a:buNone/>
              <a:defRPr sz="3308"/>
            </a:lvl7pPr>
            <a:lvl8pPr marL="11761470" indent="0">
              <a:buNone/>
              <a:defRPr sz="3308"/>
            </a:lvl8pPr>
            <a:lvl9pPr marL="13441680" indent="0">
              <a:buNone/>
              <a:defRPr sz="3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033960" y="10703559"/>
            <a:ext cx="918852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45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06" y="6923083"/>
            <a:ext cx="14301795" cy="5040630"/>
          </a:xfrm>
        </p:spPr>
        <p:txBody>
          <a:bodyPr anchor="b">
            <a:normAutofit/>
          </a:bodyPr>
          <a:lstStyle>
            <a:lvl1pPr algn="ctr">
              <a:defRPr sz="88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408336" y="3796029"/>
            <a:ext cx="11534761" cy="176111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880"/>
            </a:lvl1pPr>
            <a:lvl2pPr marL="1680210" indent="0">
              <a:buNone/>
              <a:defRPr sz="5880"/>
            </a:lvl2pPr>
            <a:lvl3pPr marL="3360420" indent="0">
              <a:buNone/>
              <a:defRPr sz="5880"/>
            </a:lvl3pPr>
            <a:lvl4pPr marL="5040630" indent="0">
              <a:buNone/>
              <a:defRPr sz="5880"/>
            </a:lvl4pPr>
            <a:lvl5pPr marL="6720840" indent="0">
              <a:buNone/>
              <a:defRPr sz="5880"/>
            </a:lvl5pPr>
            <a:lvl6pPr marL="8401050" indent="0">
              <a:buNone/>
              <a:defRPr sz="5880"/>
            </a:lvl6pPr>
            <a:lvl7pPr marL="10081260" indent="0">
              <a:buNone/>
              <a:defRPr sz="5880"/>
            </a:lvl7pPr>
            <a:lvl8pPr marL="11761470" indent="0">
              <a:buNone/>
              <a:defRPr sz="5880"/>
            </a:lvl8pPr>
            <a:lvl9pPr marL="13441680" indent="0">
              <a:buNone/>
              <a:defRPr sz="58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08" y="11963713"/>
            <a:ext cx="14301791" cy="6720840"/>
          </a:xfrm>
        </p:spPr>
        <p:txBody>
          <a:bodyPr anchor="t">
            <a:normAutofit/>
          </a:bodyPr>
          <a:lstStyle>
            <a:lvl1pPr marL="0" indent="0" algn="ctr">
              <a:buNone/>
              <a:defRPr sz="5880"/>
            </a:lvl1pPr>
            <a:lvl2pPr marL="1680210" indent="0">
              <a:buNone/>
              <a:defRPr sz="4410"/>
            </a:lvl2pPr>
            <a:lvl3pPr marL="3360420" indent="0">
              <a:buNone/>
              <a:defRPr sz="3675"/>
            </a:lvl3pPr>
            <a:lvl4pPr marL="5040630" indent="0">
              <a:buNone/>
              <a:defRPr sz="3308"/>
            </a:lvl4pPr>
            <a:lvl5pPr marL="6720840" indent="0">
              <a:buNone/>
              <a:defRPr sz="3308"/>
            </a:lvl5pPr>
            <a:lvl6pPr marL="8401050" indent="0">
              <a:buNone/>
              <a:defRPr sz="3308"/>
            </a:lvl6pPr>
            <a:lvl7pPr marL="10081260" indent="0">
              <a:buNone/>
              <a:defRPr sz="3308"/>
            </a:lvl7pPr>
            <a:lvl8pPr marL="11761470" indent="0">
              <a:buNone/>
              <a:defRPr sz="3308"/>
            </a:lvl8pPr>
            <a:lvl9pPr marL="13441680" indent="0">
              <a:buNone/>
              <a:defRPr sz="3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0645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" y="0"/>
            <a:ext cx="36037839" cy="2520315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3910" y="3363865"/>
            <a:ext cx="26770015" cy="47917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3906" y="9151248"/>
            <a:ext cx="26770023" cy="12660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029390" y="21904959"/>
            <a:ext cx="4521364" cy="1026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7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3908" y="21904959"/>
            <a:ext cx="20099626" cy="1026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7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846608" y="21904959"/>
            <a:ext cx="1557321" cy="1026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7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06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hf sldNum="0" hdr="0" ftr="0" dt="0"/>
  <p:txStyles>
    <p:titleStyle>
      <a:lvl1pPr algn="ctr" defTabSz="1680210" rtl="0" eaLnBrk="1" latinLnBrk="0" hangingPunct="1">
        <a:spcBef>
          <a:spcPct val="0"/>
        </a:spcBef>
        <a:buNone/>
        <a:defRPr sz="147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50131" indent="-1050131" algn="l" defTabSz="1680210" rtl="0" eaLnBrk="1" latinLnBrk="0" hangingPunct="1">
        <a:spcBef>
          <a:spcPct val="20000"/>
        </a:spcBef>
        <a:spcAft>
          <a:spcPts val="2205"/>
        </a:spcAft>
        <a:buClr>
          <a:schemeClr val="accent1"/>
        </a:buClr>
        <a:buSzPct val="115000"/>
        <a:buFont typeface="Arial"/>
        <a:buChar char="•"/>
        <a:defRPr sz="88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2730341" indent="-1050131" algn="l" defTabSz="1680210" rtl="0" eaLnBrk="1" latinLnBrk="0" hangingPunct="1">
        <a:spcBef>
          <a:spcPct val="20000"/>
        </a:spcBef>
        <a:spcAft>
          <a:spcPts val="2205"/>
        </a:spcAft>
        <a:buClr>
          <a:schemeClr val="accent1"/>
        </a:buClr>
        <a:buSzPct val="115000"/>
        <a:buFont typeface="Arial"/>
        <a:buChar char="•"/>
        <a:defRPr sz="7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4410551" indent="-1050131" algn="l" defTabSz="1680210" rtl="0" eaLnBrk="1" latinLnBrk="0" hangingPunct="1">
        <a:spcBef>
          <a:spcPct val="20000"/>
        </a:spcBef>
        <a:spcAft>
          <a:spcPts val="2205"/>
        </a:spcAft>
        <a:buClr>
          <a:schemeClr val="accent1"/>
        </a:buClr>
        <a:buSzPct val="115000"/>
        <a:buFont typeface="Arial"/>
        <a:buChar char="•"/>
        <a:defRPr sz="661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5670709" indent="-630079" algn="l" defTabSz="1680210" rtl="0" eaLnBrk="1" latinLnBrk="0" hangingPunct="1">
        <a:spcBef>
          <a:spcPct val="20000"/>
        </a:spcBef>
        <a:spcAft>
          <a:spcPts val="2205"/>
        </a:spcAft>
        <a:buClr>
          <a:schemeClr val="accent1"/>
        </a:buClr>
        <a:buSzPct val="115000"/>
        <a:buFont typeface="Arial"/>
        <a:buChar char="•"/>
        <a:defRPr sz="5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7350919" indent="-630079" algn="l" defTabSz="1680210" rtl="0" eaLnBrk="1" latinLnBrk="0" hangingPunct="1">
        <a:spcBef>
          <a:spcPct val="20000"/>
        </a:spcBef>
        <a:spcAft>
          <a:spcPts val="2205"/>
        </a:spcAft>
        <a:buClr>
          <a:schemeClr val="accent1"/>
        </a:buClr>
        <a:buSzPct val="115000"/>
        <a:buFont typeface="Arial"/>
        <a:buChar char="•"/>
        <a:defRPr sz="514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9241155" indent="-840105" algn="l" defTabSz="1680210" rtl="0" eaLnBrk="1" latinLnBrk="0" hangingPunct="1">
        <a:spcBef>
          <a:spcPct val="20000"/>
        </a:spcBef>
        <a:spcAft>
          <a:spcPts val="2205"/>
        </a:spcAft>
        <a:buClr>
          <a:schemeClr val="accent1"/>
        </a:buClr>
        <a:buSzPct val="115000"/>
        <a:buFont typeface="Arial"/>
        <a:buChar char="•"/>
        <a:defRPr sz="514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10921365" indent="-840105" algn="l" defTabSz="1680210" rtl="0" eaLnBrk="1" latinLnBrk="0" hangingPunct="1">
        <a:spcBef>
          <a:spcPct val="20000"/>
        </a:spcBef>
        <a:spcAft>
          <a:spcPts val="2205"/>
        </a:spcAft>
        <a:buClr>
          <a:schemeClr val="accent1"/>
        </a:buClr>
        <a:buSzPct val="115000"/>
        <a:buFont typeface="Arial"/>
        <a:buChar char="•"/>
        <a:defRPr sz="514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12601575" indent="-840105" algn="l" defTabSz="1680210" rtl="0" eaLnBrk="1" latinLnBrk="0" hangingPunct="1">
        <a:spcBef>
          <a:spcPct val="20000"/>
        </a:spcBef>
        <a:spcAft>
          <a:spcPts val="2205"/>
        </a:spcAft>
        <a:buClr>
          <a:schemeClr val="accent1"/>
        </a:buClr>
        <a:buSzPct val="115000"/>
        <a:buFont typeface="Arial"/>
        <a:buChar char="•"/>
        <a:defRPr sz="514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14281785" indent="-840105" algn="l" defTabSz="1680210" rtl="0" eaLnBrk="1" latinLnBrk="0" hangingPunct="1">
        <a:spcBef>
          <a:spcPct val="20000"/>
        </a:spcBef>
        <a:spcAft>
          <a:spcPts val="2205"/>
        </a:spcAft>
        <a:buClr>
          <a:schemeClr val="accent1"/>
        </a:buClr>
        <a:buSzPct val="115000"/>
        <a:buFont typeface="Arial"/>
        <a:buChar char="•"/>
        <a:defRPr sz="514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210" rtl="0" eaLnBrk="1" latinLnBrk="0" hangingPunct="1">
        <a:defRPr sz="6615" kern="1200">
          <a:solidFill>
            <a:schemeClr val="tx1"/>
          </a:solidFill>
          <a:latin typeface="+mn-lt"/>
          <a:ea typeface="+mn-ea"/>
          <a:cs typeface="+mn-cs"/>
        </a:defRPr>
      </a:lvl1pPr>
      <a:lvl2pPr marL="1680210" algn="l" defTabSz="1680210" rtl="0" eaLnBrk="1" latinLnBrk="0" hangingPunct="1">
        <a:defRPr sz="6615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0" algn="l" defTabSz="1680210" rtl="0" eaLnBrk="1" latinLnBrk="0" hangingPunct="1">
        <a:defRPr sz="6615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algn="l" defTabSz="1680210" rtl="0" eaLnBrk="1" latinLnBrk="0" hangingPunct="1">
        <a:defRPr sz="6615" kern="1200">
          <a:solidFill>
            <a:schemeClr val="tx1"/>
          </a:solidFill>
          <a:latin typeface="+mn-lt"/>
          <a:ea typeface="+mn-ea"/>
          <a:cs typeface="+mn-cs"/>
        </a:defRPr>
      </a:lvl4pPr>
      <a:lvl5pPr marL="6720840" algn="l" defTabSz="1680210" rtl="0" eaLnBrk="1" latinLnBrk="0" hangingPunct="1">
        <a:defRPr sz="6615" kern="1200">
          <a:solidFill>
            <a:schemeClr val="tx1"/>
          </a:solidFill>
          <a:latin typeface="+mn-lt"/>
          <a:ea typeface="+mn-ea"/>
          <a:cs typeface="+mn-cs"/>
        </a:defRPr>
      </a:lvl5pPr>
      <a:lvl6pPr marL="8401050" algn="l" defTabSz="1680210" rtl="0" eaLnBrk="1" latinLnBrk="0" hangingPunct="1">
        <a:defRPr sz="6615" kern="1200">
          <a:solidFill>
            <a:schemeClr val="tx1"/>
          </a:solidFill>
          <a:latin typeface="+mn-lt"/>
          <a:ea typeface="+mn-ea"/>
          <a:cs typeface="+mn-cs"/>
        </a:defRPr>
      </a:lvl6pPr>
      <a:lvl7pPr marL="10081260" algn="l" defTabSz="1680210" rtl="0" eaLnBrk="1" latinLnBrk="0" hangingPunct="1">
        <a:defRPr sz="6615" kern="1200">
          <a:solidFill>
            <a:schemeClr val="tx1"/>
          </a:solidFill>
          <a:latin typeface="+mn-lt"/>
          <a:ea typeface="+mn-ea"/>
          <a:cs typeface="+mn-cs"/>
        </a:defRPr>
      </a:lvl7pPr>
      <a:lvl8pPr marL="11761470" algn="l" defTabSz="1680210" rtl="0" eaLnBrk="1" latinLnBrk="0" hangingPunct="1">
        <a:defRPr sz="6615" kern="1200">
          <a:solidFill>
            <a:schemeClr val="tx1"/>
          </a:solidFill>
          <a:latin typeface="+mn-lt"/>
          <a:ea typeface="+mn-ea"/>
          <a:cs typeface="+mn-cs"/>
        </a:defRPr>
      </a:lvl8pPr>
      <a:lvl9pPr marL="13441680" algn="l" defTabSz="1680210" rtl="0" eaLnBrk="1" latinLnBrk="0" hangingPunct="1">
        <a:defRPr sz="6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08FB50F5-0804-4CE0-BC9B-A3F2981E1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3975" y="-66477"/>
            <a:ext cx="4200525" cy="420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8492C14E-39F3-4310-B05B-F21398623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4200523"/>
            <a:ext cx="11938003" cy="10603927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24D73FB0-C776-4476-83A7-C6EA3F9E0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804451"/>
            <a:ext cx="11937998" cy="8868350"/>
          </a:xfrm>
          <a:prstGeom prst="rect">
            <a:avLst/>
          </a:prstGeom>
        </p:spPr>
      </p:pic>
      <p:pic>
        <p:nvPicPr>
          <p:cNvPr id="26" name="Imagine 25">
            <a:extLst>
              <a:ext uri="{FF2B5EF4-FFF2-40B4-BE49-F238E27FC236}">
                <a16:creationId xmlns:a16="http://schemas.microsoft.com/office/drawing/2014/main" id="{1A0613D4-FB97-44C8-804D-053FF879A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3697" y="14946802"/>
            <a:ext cx="17576799" cy="8725999"/>
          </a:xfrm>
          <a:prstGeom prst="rect">
            <a:avLst/>
          </a:prstGeom>
        </p:spPr>
      </p:pic>
      <p:pic>
        <p:nvPicPr>
          <p:cNvPr id="28" name="Imagine 27">
            <a:extLst>
              <a:ext uri="{FF2B5EF4-FFF2-40B4-BE49-F238E27FC236}">
                <a16:creationId xmlns:a16="http://schemas.microsoft.com/office/drawing/2014/main" id="{AB14292F-125E-4DD1-A858-D19C25266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33698" y="4200523"/>
            <a:ext cx="17576799" cy="10746279"/>
          </a:xfrm>
          <a:prstGeom prst="rect">
            <a:avLst/>
          </a:prstGeom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id="{54E164D6-A9A5-4C0D-8416-CD3497548D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70016" y="-85679"/>
            <a:ext cx="7249413" cy="4219727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BC097CE4-5708-409B-8092-3BE68B630F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2352" y="1742046"/>
            <a:ext cx="24718667" cy="809564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223C6CAE-5235-4AEF-8ACC-4E38373097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79397" y="1549087"/>
            <a:ext cx="24564975" cy="1795700"/>
          </a:xfr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/>
          </a:bodyPr>
          <a:lstStyle/>
          <a:p>
            <a:r>
              <a:rPr lang="ro-RO" sz="11000" b="1" dirty="0">
                <a:latin typeface="Bahnschrift SemiBold" panose="020B0502040204020203" pitchFamily="34" charset="0"/>
              </a:rPr>
              <a:t>The minerals of eternal youth</a:t>
            </a:r>
            <a:endParaRPr lang="en-US" sz="11000" b="1" dirty="0">
              <a:latin typeface="Bahnschrift SemiBold" panose="020B0502040204020203" pitchFamily="34" charset="0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331DAA96-0BDA-4953-9D21-9DB11F19C1F5}"/>
              </a:ext>
            </a:extLst>
          </p:cNvPr>
          <p:cNvSpPr txBox="1"/>
          <p:nvPr/>
        </p:nvSpPr>
        <p:spPr>
          <a:xfrm>
            <a:off x="8370001" y="82227"/>
            <a:ext cx="236354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3"/>
                </a:solidFill>
              </a:rPr>
              <a:t>National College “Andrei </a:t>
            </a:r>
            <a:r>
              <a:rPr lang="en-US" sz="8800" b="1" dirty="0" err="1">
                <a:solidFill>
                  <a:schemeClr val="accent3"/>
                </a:solidFill>
              </a:rPr>
              <a:t>Muresanu</a:t>
            </a:r>
            <a:r>
              <a:rPr lang="en-US" sz="8800" b="1" dirty="0">
                <a:solidFill>
                  <a:schemeClr val="accent3"/>
                </a:solidFill>
              </a:rPr>
              <a:t>” </a:t>
            </a:r>
            <a:r>
              <a:rPr lang="en-US" sz="8800" b="1" dirty="0" err="1">
                <a:solidFill>
                  <a:schemeClr val="accent3"/>
                </a:solidFill>
              </a:rPr>
              <a:t>Bistrita</a:t>
            </a:r>
            <a:endParaRPr lang="en-US" sz="8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2BC846-83E0-47C3-BB20-7ED237371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6215" y="9467112"/>
            <a:ext cx="20903660" cy="3303226"/>
          </a:xfrm>
        </p:spPr>
        <p:txBody>
          <a:bodyPr/>
          <a:lstStyle/>
          <a:p>
            <a:r>
              <a:rPr lang="en-US" sz="8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br>
              <a:rPr lang="en-US" sz="8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Rotary Club </a:t>
            </a:r>
            <a:r>
              <a:rPr lang="en-US" sz="8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Bistrita</a:t>
            </a:r>
            <a:r>
              <a:rPr lang="en-US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Nosa</a:t>
            </a:r>
            <a:r>
              <a:rPr lang="en-US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treatment plant-</a:t>
            </a:r>
            <a:r>
              <a:rPr lang="en-US" sz="8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Aquabis</a:t>
            </a:r>
            <a:r>
              <a:rPr lang="en-US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Bistrita</a:t>
            </a:r>
            <a:r>
              <a:rPr lang="en-US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8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engineer </a:t>
            </a:r>
            <a:r>
              <a:rPr lang="en-US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Florin Iliescu</a:t>
            </a:r>
            <a:br>
              <a:rPr lang="en-US" sz="8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81291" y="12770338"/>
            <a:ext cx="19096893" cy="991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smtClean="0"/>
              <a:t>Project team</a:t>
            </a:r>
            <a:r>
              <a:rPr lang="en-US" sz="6000" dirty="0" smtClean="0"/>
              <a:t>:</a:t>
            </a:r>
          </a:p>
          <a:p>
            <a:r>
              <a:rPr lang="en-US" sz="6000" i="1" dirty="0" smtClean="0"/>
              <a:t>Teachers</a:t>
            </a:r>
            <a:r>
              <a:rPr lang="en-US" sz="6000" dirty="0" smtClean="0"/>
              <a:t>: Delia </a:t>
            </a:r>
            <a:r>
              <a:rPr lang="en-US" sz="6000" dirty="0" err="1" smtClean="0"/>
              <a:t>Goina</a:t>
            </a:r>
            <a:r>
              <a:rPr lang="en-US" sz="6000" dirty="0" smtClean="0"/>
              <a:t>, </a:t>
            </a:r>
            <a:r>
              <a:rPr lang="en-US" sz="6000" dirty="0" err="1" smtClean="0"/>
              <a:t>Varvari</a:t>
            </a:r>
            <a:r>
              <a:rPr lang="en-US" sz="6000" dirty="0" smtClean="0"/>
              <a:t> Marin, Peter </a:t>
            </a:r>
            <a:r>
              <a:rPr lang="en-US" sz="6000" dirty="0" err="1" smtClean="0"/>
              <a:t>Crina</a:t>
            </a:r>
            <a:r>
              <a:rPr lang="en-US" sz="6000" dirty="0" smtClean="0"/>
              <a:t>, Alina Dragan, Muller </a:t>
            </a:r>
            <a:r>
              <a:rPr lang="en-US" sz="6000" dirty="0" err="1" smtClean="0"/>
              <a:t>Krisztina</a:t>
            </a:r>
            <a:endParaRPr lang="en-US" sz="6000" dirty="0"/>
          </a:p>
          <a:p>
            <a:r>
              <a:rPr lang="en-US" sz="6000" i="1" dirty="0" smtClean="0"/>
              <a:t>Students</a:t>
            </a:r>
            <a:r>
              <a:rPr lang="en-US" sz="6000" dirty="0" smtClean="0"/>
              <a:t>: </a:t>
            </a:r>
            <a:r>
              <a:rPr lang="en-US" sz="6000" dirty="0" err="1" smtClean="0"/>
              <a:t>Niculai</a:t>
            </a:r>
            <a:r>
              <a:rPr lang="en-US" sz="6000" dirty="0" smtClean="0"/>
              <a:t> </a:t>
            </a:r>
            <a:r>
              <a:rPr lang="en-US" sz="6000" dirty="0" err="1" smtClean="0"/>
              <a:t>Oana</a:t>
            </a:r>
            <a:r>
              <a:rPr lang="en-US" sz="6000" dirty="0"/>
              <a:t>, </a:t>
            </a:r>
            <a:r>
              <a:rPr lang="en-US" sz="6000" dirty="0" err="1"/>
              <a:t>Cotutiu</a:t>
            </a:r>
            <a:r>
              <a:rPr lang="en-US" sz="6000" dirty="0"/>
              <a:t> George</a:t>
            </a:r>
            <a:r>
              <a:rPr lang="en-US" sz="6000" dirty="0" smtClean="0"/>
              <a:t>, Luci </a:t>
            </a:r>
            <a:r>
              <a:rPr lang="en-US" sz="6000" dirty="0"/>
              <a:t>Emanuel Florin, Leah Paul </a:t>
            </a:r>
            <a:r>
              <a:rPr lang="en-US" sz="6000" dirty="0" err="1" smtClean="0"/>
              <a:t>Sorin</a:t>
            </a:r>
            <a:r>
              <a:rPr lang="en-US" sz="6000" dirty="0"/>
              <a:t>, </a:t>
            </a:r>
            <a:r>
              <a:rPr lang="en-US" sz="6000" dirty="0" err="1" smtClean="0"/>
              <a:t>Miciu</a:t>
            </a:r>
            <a:r>
              <a:rPr lang="en-US" sz="6000" dirty="0" smtClean="0"/>
              <a:t> Caterina, </a:t>
            </a:r>
            <a:r>
              <a:rPr lang="en-US" sz="6000" dirty="0" err="1" smtClean="0"/>
              <a:t>Costin</a:t>
            </a:r>
            <a:r>
              <a:rPr lang="en-US" sz="6000" dirty="0" smtClean="0"/>
              <a:t> </a:t>
            </a:r>
            <a:r>
              <a:rPr lang="en-US" sz="6000" dirty="0"/>
              <a:t>Hanna, </a:t>
            </a:r>
            <a:r>
              <a:rPr lang="en-US" sz="6000" dirty="0" err="1"/>
              <a:t>Olá</a:t>
            </a:r>
            <a:r>
              <a:rPr lang="en-US" sz="6000" dirty="0"/>
              <a:t> Arianna, Fodor </a:t>
            </a:r>
            <a:r>
              <a:rPr lang="en-US" sz="6000" dirty="0" err="1"/>
              <a:t>Balázs</a:t>
            </a:r>
            <a:r>
              <a:rPr lang="en-US" sz="6000" dirty="0"/>
              <a:t>, </a:t>
            </a:r>
            <a:r>
              <a:rPr lang="en-US" sz="6000" dirty="0" err="1"/>
              <a:t>Sztankovszky</a:t>
            </a:r>
            <a:r>
              <a:rPr lang="en-US" sz="6000" dirty="0"/>
              <a:t> </a:t>
            </a:r>
            <a:r>
              <a:rPr lang="en-US" sz="6000" dirty="0" err="1" smtClean="0"/>
              <a:t>András</a:t>
            </a:r>
            <a:r>
              <a:rPr lang="en-US" sz="6000" dirty="0" smtClean="0"/>
              <a:t>, </a:t>
            </a:r>
            <a:r>
              <a:rPr lang="en-US" sz="6000" dirty="0"/>
              <a:t>Roman </a:t>
            </a:r>
            <a:r>
              <a:rPr lang="en-US" sz="6000" dirty="0" smtClean="0"/>
              <a:t>Cristian, </a:t>
            </a:r>
            <a:r>
              <a:rPr lang="en-US" sz="6000" dirty="0" err="1" smtClean="0"/>
              <a:t>Strugari</a:t>
            </a:r>
            <a:r>
              <a:rPr lang="en-US" sz="6000" dirty="0" smtClean="0"/>
              <a:t> Cristian. </a:t>
            </a:r>
            <a:r>
              <a:rPr lang="en-US" sz="6000" dirty="0" err="1" smtClean="0"/>
              <a:t>Stefanut</a:t>
            </a:r>
            <a:r>
              <a:rPr lang="en-US" sz="6000" dirty="0" smtClean="0"/>
              <a:t> Leonard, </a:t>
            </a:r>
            <a:r>
              <a:rPr lang="en-US" sz="6000" dirty="0" err="1" smtClean="0"/>
              <a:t>Căluș</a:t>
            </a:r>
            <a:r>
              <a:rPr lang="en-US" sz="6000" dirty="0" smtClean="0"/>
              <a:t> </a:t>
            </a:r>
            <a:r>
              <a:rPr lang="en-US" sz="6000" dirty="0" err="1"/>
              <a:t>Ionel</a:t>
            </a:r>
            <a:endParaRPr lang="en-US" sz="6000" dirty="0" smtClean="0"/>
          </a:p>
          <a:p>
            <a:endParaRPr lang="en-US" sz="6000" dirty="0"/>
          </a:p>
          <a:p>
            <a:endParaRPr lang="en-US" sz="6000" dirty="0" smtClean="0"/>
          </a:p>
          <a:p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37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54149C-0CD1-45F9-BA9A-7642A8E700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26215" y="1793631"/>
            <a:ext cx="15905285" cy="27432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300000"/>
              </a:lnSpc>
            </a:pPr>
            <a:r>
              <a:rPr lang="en-US" sz="1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Springs</a:t>
            </a:r>
            <a:r>
              <a:rPr lang="en-US" sz="1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location</a:t>
            </a:r>
          </a:p>
        </p:txBody>
      </p:sp>
      <p:pic>
        <p:nvPicPr>
          <p:cNvPr id="1026" name="Picture 2" descr="C:\Users\pc\OneDrive\Desktop\MAR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6604000"/>
            <a:ext cx="27062884" cy="133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666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74270D2-0FB3-4290-A7D2-0575936450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7242" y="1344613"/>
            <a:ext cx="26770012" cy="4791075"/>
          </a:xfrm>
        </p:spPr>
        <p:txBody>
          <a:bodyPr/>
          <a:lstStyle/>
          <a:p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  <a:r>
              <a:rPr lang="ro-RO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Geological 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C88F7091-2FE5-4512-8407-923116EC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491" y="5767763"/>
            <a:ext cx="23531513" cy="1662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3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3A1A7F-829A-40E6-A363-45138BDFA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7244" y="0"/>
            <a:ext cx="26770012" cy="4791075"/>
          </a:xfrm>
        </p:spPr>
        <p:txBody>
          <a:bodyPr>
            <a:normAutofit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(old)study</a:t>
            </a:r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stituent text 6">
            <a:extLst>
              <a:ext uri="{FF2B5EF4-FFF2-40B4-BE49-F238E27FC236}">
                <a16:creationId xmlns:a16="http://schemas.microsoft.com/office/drawing/2014/main" id="{C761C892-C002-4147-BB58-4A7A296E98D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354675" y="10206037"/>
            <a:ext cx="14853708" cy="479107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mineral water’s composition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Prescribed by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doctors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1970</a:t>
            </a:r>
          </a:p>
          <a:p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94902-29A7-42BA-9A60-ACB693611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117" y="5635058"/>
            <a:ext cx="15206133" cy="162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49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EF7D47D-EE92-4AD1-88EA-A1946AB7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973" y="5899034"/>
            <a:ext cx="5064281" cy="425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252425-CB08-4D51-89A3-6CCE779D3ACA}"/>
              </a:ext>
            </a:extLst>
          </p:cNvPr>
          <p:cNvSpPr txBox="1"/>
          <p:nvPr/>
        </p:nvSpPr>
        <p:spPr>
          <a:xfrm>
            <a:off x="10583092" y="2878202"/>
            <a:ext cx="18145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benefits of mineral water</a:t>
            </a:r>
            <a:endParaRPr lang="ro-RO" sz="9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70505" y="4020521"/>
            <a:ext cx="27049095" cy="9795907"/>
            <a:chOff x="2770505" y="4020520"/>
            <a:chExt cx="31936203" cy="1653282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5497D28-CAF3-4F9D-B375-198C2CAD5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505" y="6847578"/>
              <a:ext cx="8319276" cy="6433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00B1D7B-09AF-4EE4-9360-A98CEE84D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4973" y="4020520"/>
              <a:ext cx="13470651" cy="9563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0DE4B395-75B8-4A2E-999A-9E70A209B7DB}"/>
                </a:ext>
              </a:extLst>
            </p:cNvPr>
            <p:cNvSpPr/>
            <p:nvPr/>
          </p:nvSpPr>
          <p:spPr>
            <a:xfrm>
              <a:off x="10583092" y="10064366"/>
              <a:ext cx="5138256" cy="21475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8AC6FE38-B073-49BC-9903-5D39687900DF}"/>
                </a:ext>
              </a:extLst>
            </p:cNvPr>
            <p:cNvSpPr/>
            <p:nvPr/>
          </p:nvSpPr>
          <p:spPr>
            <a:xfrm>
              <a:off x="20820237" y="10064365"/>
              <a:ext cx="5138257" cy="21475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" name="CasetăText 1">
              <a:extLst>
                <a:ext uri="{FF2B5EF4-FFF2-40B4-BE49-F238E27FC236}">
                  <a16:creationId xmlns:a16="http://schemas.microsoft.com/office/drawing/2014/main" id="{8563D720-2892-4E71-8F78-2A2310AB22C4}"/>
                </a:ext>
              </a:extLst>
            </p:cNvPr>
            <p:cNvSpPr txBox="1"/>
            <p:nvPr/>
          </p:nvSpPr>
          <p:spPr>
            <a:xfrm>
              <a:off x="4716556" y="15410858"/>
              <a:ext cx="29990152" cy="514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0" indent="-1143000">
                <a:buFont typeface="Arial" panose="020B0604020202020204" pitchFamily="34" charset="0"/>
                <a:buChar char="•"/>
              </a:pPr>
              <a:r>
                <a:rPr lang="en-US" sz="9600" dirty="0" smtClean="0"/>
                <a:t>Treats liver, stomach diseases, helps with diabetes</a:t>
              </a:r>
              <a:endParaRPr lang="en-US" sz="9600" dirty="0"/>
            </a:p>
            <a:p>
              <a:endParaRPr lang="en-US" sz="9600" dirty="0"/>
            </a:p>
          </p:txBody>
        </p:sp>
      </p:grpSp>
      <p:pic>
        <p:nvPicPr>
          <p:cNvPr id="10" name="Picture 2" descr="Hepatită B: mă pot vindeca?">
            <a:extLst>
              <a:ext uri="{FF2B5EF4-FFF2-40B4-BE49-F238E27FC236}">
                <a16:creationId xmlns:a16="http://schemas.microsoft.com/office/drawing/2014/main" id="{2554FC8A-DB4F-484F-BA43-66F12D610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37" y="13816427"/>
            <a:ext cx="11037180" cy="932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50088B59-4C9F-4250-AB98-DE9372992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2973" y="12475145"/>
            <a:ext cx="10349241" cy="104580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0505" y="12246768"/>
            <a:ext cx="91310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Treatable diseases</a:t>
            </a:r>
            <a:endParaRPr lang="en-US" sz="9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2E9426-17D3-47FD-A097-FB353568AFCB}"/>
              </a:ext>
            </a:extLst>
          </p:cNvPr>
          <p:cNvSpPr txBox="1"/>
          <p:nvPr/>
        </p:nvSpPr>
        <p:spPr>
          <a:xfrm>
            <a:off x="12101442" y="3105807"/>
            <a:ext cx="11801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research</a:t>
            </a:r>
          </a:p>
        </p:txBody>
      </p:sp>
      <p:pic>
        <p:nvPicPr>
          <p:cNvPr id="4" name="Picture 3" descr="A picture containing text, person, appliance&#10;&#10;Description automatically generated">
            <a:extLst>
              <a:ext uri="{FF2B5EF4-FFF2-40B4-BE49-F238E27FC236}">
                <a16:creationId xmlns:a16="http://schemas.microsoft.com/office/drawing/2014/main" id="{6EA725CC-5F70-4E66-B428-0B949BD78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641" y="5066658"/>
            <a:ext cx="13126200" cy="17501600"/>
          </a:xfrm>
          <a:prstGeom prst="rect">
            <a:avLst/>
          </a:prstGeom>
        </p:spPr>
      </p:pic>
      <p:pic>
        <p:nvPicPr>
          <p:cNvPr id="6" name="Picture 5" descr="A person writing on a whiteboard&#10;&#10;Description automatically generated with medium confidence">
            <a:extLst>
              <a:ext uri="{FF2B5EF4-FFF2-40B4-BE49-F238E27FC236}">
                <a16:creationId xmlns:a16="http://schemas.microsoft.com/office/drawing/2014/main" id="{195C2E8C-B796-4CAC-BED5-8B677AFF1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484" y="5066658"/>
            <a:ext cx="13126201" cy="175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5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0CEA5E-B52D-4FD4-BAE2-8ACF4BF7BA29}"/>
              </a:ext>
            </a:extLst>
          </p:cNvPr>
          <p:cNvSpPr txBox="1"/>
          <p:nvPr/>
        </p:nvSpPr>
        <p:spPr>
          <a:xfrm>
            <a:off x="7973853" y="1465386"/>
            <a:ext cx="17752648" cy="156964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9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</a:t>
            </a:r>
            <a:r>
              <a:rPr lang="ro-RO" sz="9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otability of </a:t>
            </a:r>
            <a:r>
              <a:rPr lang="en-US" sz="9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mineral </a:t>
            </a:r>
            <a:r>
              <a:rPr lang="ro-RO" sz="9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6F3A256-3B81-449C-BB54-2F76E7D5E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418" y="3035043"/>
            <a:ext cx="29238517" cy="6007155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00C95AEA-90D1-4A66-8145-6C2EE7370088}"/>
              </a:ext>
            </a:extLst>
          </p:cNvPr>
          <p:cNvSpPr txBox="1"/>
          <p:nvPr/>
        </p:nvSpPr>
        <p:spPr>
          <a:xfrm>
            <a:off x="14070585" y="3089876"/>
            <a:ext cx="7291833" cy="103103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6100" b="1" dirty="0"/>
              <a:t>Spring number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B8152-7430-4B35-9B3E-64E6156B3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918" y="16337249"/>
            <a:ext cx="29238517" cy="6675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209D9D-DD26-4056-BD49-4BF471483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896" y="9042203"/>
            <a:ext cx="29238517" cy="729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4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>
            <a:extLst>
              <a:ext uri="{FF2B5EF4-FFF2-40B4-BE49-F238E27FC236}">
                <a16:creationId xmlns:a16="http://schemas.microsoft.com/office/drawing/2014/main" id="{C955752B-766E-4249-9074-9E0CE1B3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0" b="1" dirty="0" smtClean="0"/>
              <a:t>Conclusions</a:t>
            </a:r>
            <a:endParaRPr lang="en-US" sz="20000" b="1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EF8775B3-0270-4081-8220-CA7A6C13298A}"/>
              </a:ext>
            </a:extLst>
          </p:cNvPr>
          <p:cNvSpPr txBox="1"/>
          <p:nvPr/>
        </p:nvSpPr>
        <p:spPr>
          <a:xfrm>
            <a:off x="3903786" y="9706708"/>
            <a:ext cx="27500142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17000" dirty="0" smtClean="0"/>
              <a:t>The mineral springs are still potable</a:t>
            </a:r>
            <a:endParaRPr lang="en-US" sz="17000" dirty="0"/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17000" dirty="0" smtClean="0"/>
              <a:t>Today’s mineral springs still have the same </a:t>
            </a:r>
            <a:r>
              <a:rPr lang="en-US" sz="17000" dirty="0"/>
              <a:t>health benefits.</a:t>
            </a:r>
          </a:p>
        </p:txBody>
      </p:sp>
    </p:spTree>
    <p:extLst>
      <p:ext uri="{BB962C8B-B14F-4D97-AF65-F5344CB8AC3E}">
        <p14:creationId xmlns:p14="http://schemas.microsoft.com/office/powerpoint/2010/main" val="3036364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8A110D-72C2-4976-B81C-00FD0335D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545" y="4908885"/>
            <a:ext cx="26770015" cy="4791711"/>
          </a:xfrm>
        </p:spPr>
        <p:txBody>
          <a:bodyPr/>
          <a:lstStyle/>
          <a:p>
            <a:r>
              <a:rPr lang="ro-RO" b="1" i="1" u="sng" dirty="0"/>
              <a:t>Bibliography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5A5263-C08B-4518-B4E0-6616529C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0545" y="10347422"/>
            <a:ext cx="27824470" cy="11351993"/>
          </a:xfrm>
        </p:spPr>
        <p:txBody>
          <a:bodyPr>
            <a:normAutofit/>
          </a:bodyPr>
          <a:lstStyle/>
          <a:p>
            <a:r>
              <a:rPr lang="ro-RO" sz="6000" dirty="0"/>
              <a:t>Wikipedia.org</a:t>
            </a:r>
          </a:p>
          <a:p>
            <a:r>
              <a:rPr lang="ro-RO" sz="6000" dirty="0"/>
              <a:t>„Mic Indreptar turistic Sangeorz-Bai”-G.Mohan,V. Pintea</a:t>
            </a:r>
          </a:p>
          <a:p>
            <a:r>
              <a:rPr lang="ro-RO" sz="6000" dirty="0"/>
              <a:t>„Muntii Rodnei”-Ana Aurelia</a:t>
            </a:r>
          </a:p>
          <a:p>
            <a:r>
              <a:rPr lang="ro-RO" sz="6000" dirty="0"/>
              <a:t>„Ghidul statiunilor balneoclimatice din Romania”- L. Munteanu,C. Stoicescu</a:t>
            </a:r>
          </a:p>
          <a:p>
            <a:r>
              <a:rPr lang="ro-RO" sz="6000" dirty="0"/>
              <a:t>„Studiul monografic asupra unor conditii sanitare si de sanatate in orasul Sangeorz-Bai”-V. </a:t>
            </a:r>
            <a:r>
              <a:rPr lang="ro-RO" sz="6000" dirty="0" smtClean="0"/>
              <a:t>Pintea</a:t>
            </a:r>
            <a:endParaRPr lang="en-US" sz="6000" dirty="0" smtClean="0"/>
          </a:p>
          <a:p>
            <a:r>
              <a:rPr lang="en-US" sz="6000" dirty="0"/>
              <a:t>https://medlineplus.gov/genetics/condition/type-2-diabetes/</a:t>
            </a:r>
            <a:endParaRPr lang="en-US" sz="6000" dirty="0" smtClean="0"/>
          </a:p>
          <a:p>
            <a:endParaRPr lang="ro-RO" sz="6000" dirty="0"/>
          </a:p>
        </p:txBody>
      </p:sp>
    </p:spTree>
    <p:extLst>
      <p:ext uri="{BB962C8B-B14F-4D97-AF65-F5344CB8AC3E}">
        <p14:creationId xmlns:p14="http://schemas.microsoft.com/office/powerpoint/2010/main" val="36225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1337</TotalTime>
  <Words>189</Words>
  <Application>Microsoft Office PowerPoint</Application>
  <PresentationFormat>Custom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Bahnschrift SemiBold</vt:lpstr>
      <vt:lpstr>Garamond</vt:lpstr>
      <vt:lpstr>Times New Roman</vt:lpstr>
      <vt:lpstr>Organic</vt:lpstr>
      <vt:lpstr>The minerals of eternal youth</vt:lpstr>
      <vt:lpstr>The Springs’ location</vt:lpstr>
      <vt:lpstr>Method:Geological study</vt:lpstr>
      <vt:lpstr> Chemical (old)study</vt:lpstr>
      <vt:lpstr>PowerPoint Presentation</vt:lpstr>
      <vt:lpstr>PowerPoint Presentation</vt:lpstr>
      <vt:lpstr>PowerPoint Presentation</vt:lpstr>
      <vt:lpstr>Conclusions</vt:lpstr>
      <vt:lpstr>Bibliography</vt:lpstr>
      <vt:lpstr>ACKNOWLEDGEMENTS  Rotary Club Bistrita Nosa Water treatment plant-Aquabis Bistrita Dr. engineer Florin Iliescu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Ketty Guranda</dc:creator>
  <cp:lastModifiedBy>alina</cp:lastModifiedBy>
  <cp:revision>60</cp:revision>
  <dcterms:created xsi:type="dcterms:W3CDTF">2013-01-31T15:06:05Z</dcterms:created>
  <dcterms:modified xsi:type="dcterms:W3CDTF">2022-03-12T13:47:23Z</dcterms:modified>
</cp:coreProperties>
</file>