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Overpass Black"/>
      <p:bold r:id="rId12"/>
      <p:boldItalic r:id="rId13"/>
    </p:embeddedFont>
    <p:embeddedFont>
      <p:font typeface="Fira Sans Extra Condensed Medium"/>
      <p:regular r:id="rId14"/>
      <p:bold r:id="rId15"/>
      <p:italic r:id="rId16"/>
      <p:boldItalic r:id="rId17"/>
    </p:embeddedFont>
    <p:embeddedFont>
      <p:font typeface="Open Sans SemiBold"/>
      <p:regular r:id="rId18"/>
      <p:bold r:id="rId19"/>
      <p:italic r:id="rId20"/>
      <p:boldItalic r:id="rId21"/>
    </p:embeddedFont>
    <p:embeddedFont>
      <p:font typeface="Josefin Sans"/>
      <p:regular r:id="rId22"/>
      <p:bold r:id="rId23"/>
      <p:italic r:id="rId24"/>
      <p:boldItalic r:id="rId25"/>
    </p:embeddedFont>
    <p:embeddedFont>
      <p:font typeface="Open Sans ExtraBold"/>
      <p:bold r:id="rId26"/>
      <p:boldItalic r:id="rId27"/>
    </p:embeddedFont>
    <p:embeddedFont>
      <p:font typeface="Quintessential"/>
      <p:regular r:id="rId28"/>
    </p:embeddedFont>
    <p:embeddedFont>
      <p:font typeface="Open Sans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52E4033-03D3-44E4-A180-D8ACEBC55D70}">
  <a:tblStyle styleId="{952E4033-03D3-44E4-A180-D8ACEBC55D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OpenSansSemiBold-italic.fntdata"/><Relationship Id="rId22" Type="http://schemas.openxmlformats.org/officeDocument/2006/relationships/font" Target="fonts/JosefinSans-regular.fntdata"/><Relationship Id="rId21" Type="http://schemas.openxmlformats.org/officeDocument/2006/relationships/font" Target="fonts/OpenSansSemiBold-boldItalic.fntdata"/><Relationship Id="rId24" Type="http://schemas.openxmlformats.org/officeDocument/2006/relationships/font" Target="fonts/JosefinSans-italic.fntdata"/><Relationship Id="rId23" Type="http://schemas.openxmlformats.org/officeDocument/2006/relationships/font" Target="fonts/JosefinSans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penSansExtraBold-bold.fntdata"/><Relationship Id="rId25" Type="http://schemas.openxmlformats.org/officeDocument/2006/relationships/font" Target="fonts/JosefinSans-boldItalic.fntdata"/><Relationship Id="rId28" Type="http://schemas.openxmlformats.org/officeDocument/2006/relationships/font" Target="fonts/Quintessential-regular.fntdata"/><Relationship Id="rId27" Type="http://schemas.openxmlformats.org/officeDocument/2006/relationships/font" Target="fonts/OpenSansExtraBold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penSan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-italic.fntdata"/><Relationship Id="rId30" Type="http://schemas.openxmlformats.org/officeDocument/2006/relationships/font" Target="fonts/OpenSans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OpenSans-boldItalic.fntdata"/><Relationship Id="rId13" Type="http://schemas.openxmlformats.org/officeDocument/2006/relationships/font" Target="fonts/OverpassBlack-boldItalic.fntdata"/><Relationship Id="rId12" Type="http://schemas.openxmlformats.org/officeDocument/2006/relationships/font" Target="fonts/OverpassBlack-bold.fntdata"/><Relationship Id="rId15" Type="http://schemas.openxmlformats.org/officeDocument/2006/relationships/font" Target="fonts/FiraSansExtraCondensedMedium-bold.fntdata"/><Relationship Id="rId14" Type="http://schemas.openxmlformats.org/officeDocument/2006/relationships/font" Target="fonts/FiraSansExtraCondensedMedium-regular.fntdata"/><Relationship Id="rId17" Type="http://schemas.openxmlformats.org/officeDocument/2006/relationships/font" Target="fonts/FiraSansExtraCondensedMedium-boldItalic.fntdata"/><Relationship Id="rId16" Type="http://schemas.openxmlformats.org/officeDocument/2006/relationships/font" Target="fonts/FiraSansExtraCondensedMedium-italic.fntdata"/><Relationship Id="rId19" Type="http://schemas.openxmlformats.org/officeDocument/2006/relationships/font" Target="fonts/OpenSansSemiBold-bold.fntdata"/><Relationship Id="rId18" Type="http://schemas.openxmlformats.org/officeDocument/2006/relationships/font" Target="fonts/OpenSansSemiBold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7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9" name="Google Shape;211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7" name="Shape 2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Google Shape;2128;ga7274a1822_0_5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9" name="Google Shape;2129;ga7274a1822_0_5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2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" name="Google Shape;2153;gac2793e5b2_0_5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4" name="Google Shape;2154;gac2793e5b2_0_5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7274a1822_0_7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7274a1822_0_7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2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Google Shape;2203;g119608beed4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4" name="Google Shape;2204;g119608beed4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9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ga7274a1822_0_7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1" name="Google Shape;2211;ga7274a1822_0_7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37.png"/><Relationship Id="rId4" Type="http://schemas.openxmlformats.org/officeDocument/2006/relationships/image" Target="../media/image40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Relationship Id="rId4" Type="http://schemas.openxmlformats.org/officeDocument/2006/relationships/image" Target="../media/image39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10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Relationship Id="rId4" Type="http://schemas.openxmlformats.org/officeDocument/2006/relationships/image" Target="../media/image39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43.png"/><Relationship Id="rId4" Type="http://schemas.openxmlformats.org/officeDocument/2006/relationships/image" Target="../media/image42.png"/><Relationship Id="rId5" Type="http://schemas.openxmlformats.org/officeDocument/2006/relationships/hyperlink" Target="https://slidesgo.com/" TargetMode="External"/><Relationship Id="rId6" Type="http://schemas.openxmlformats.org/officeDocument/2006/relationships/hyperlink" Target="https://www.flaticon.com/" TargetMode="External"/><Relationship Id="rId7" Type="http://schemas.openxmlformats.org/officeDocument/2006/relationships/hyperlink" Target="https://www.freepik.com/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10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0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image" Target="../media/image1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426500" y="1130675"/>
            <a:ext cx="62910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720000" y="3220225"/>
            <a:ext cx="7704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1326165">
            <a:off x="-1328945" y="-932567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 rot="2440329">
            <a:off x="6865875" y="-711275"/>
            <a:ext cx="3592175" cy="302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 amt="67000"/>
          </a:blip>
          <a:stretch>
            <a:fillRect/>
          </a:stretch>
        </p:blipFill>
        <p:spPr>
          <a:xfrm flipH="1" rot="5400000">
            <a:off x="-1871711" y="-356575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1326165">
            <a:off x="-889245" y="3430558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>
            <a:alphaModFix amt="82000"/>
          </a:blip>
          <a:stretch>
            <a:fillRect/>
          </a:stretch>
        </p:blipFill>
        <p:spPr>
          <a:xfrm rot="10670981">
            <a:off x="6959826" y="3022524"/>
            <a:ext cx="3632875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 rot="-2700000">
            <a:off x="381980" y="2801012"/>
            <a:ext cx="1344349" cy="2469678"/>
            <a:chOff x="272875" y="1419395"/>
            <a:chExt cx="255950" cy="563168"/>
          </a:xfrm>
        </p:grpSpPr>
        <p:sp>
          <p:nvSpPr>
            <p:cNvPr id="17" name="Google Shape;17;p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-2700000">
            <a:off x="7112113" y="-364316"/>
            <a:ext cx="1344349" cy="1995327"/>
            <a:chOff x="272875" y="1527563"/>
            <a:chExt cx="255950" cy="455000"/>
          </a:xfrm>
        </p:grpSpPr>
        <p:sp>
          <p:nvSpPr>
            <p:cNvPr id="53" name="Google Shape;53;p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2"/>
          <p:cNvSpPr/>
          <p:nvPr/>
        </p:nvSpPr>
        <p:spPr>
          <a:xfrm rot="10800000">
            <a:off x="4793599" y="4568874"/>
            <a:ext cx="2265082" cy="2165834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8456486">
            <a:off x="4213816" y="1684455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11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2079893" y="1275092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831963" y="211855"/>
            <a:ext cx="9577978" cy="3566814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11"/>
          <p:cNvSpPr txBox="1"/>
          <p:nvPr>
            <p:ph hasCustomPrompt="1" type="title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/>
          <p:nvPr>
            <p:ph idx="1" type="subTitle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590" name="Google Shape;590;p11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8456486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1" name="Google Shape;591;p11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592" name="Google Shape;592;p1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27" name="Google Shape;627;p11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8" name="Google Shape;628;p11"/>
          <p:cNvGrpSpPr/>
          <p:nvPr/>
        </p:nvGrpSpPr>
        <p:grpSpPr>
          <a:xfrm rot="-7181356">
            <a:off x="474922" y="-1462434"/>
            <a:ext cx="1344356" cy="2469645"/>
            <a:chOff x="272875" y="1419395"/>
            <a:chExt cx="255950" cy="563168"/>
          </a:xfrm>
        </p:grpSpPr>
        <p:sp>
          <p:nvSpPr>
            <p:cNvPr id="629" name="Google Shape;629;p1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4" name="Google Shape;664;p11"/>
          <p:cNvSpPr/>
          <p:nvPr/>
        </p:nvSpPr>
        <p:spPr>
          <a:xfrm rot="3011561">
            <a:off x="7155837" y="4854310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11"/>
          <p:cNvSpPr/>
          <p:nvPr/>
        </p:nvSpPr>
        <p:spPr>
          <a:xfrm rot="-9900083">
            <a:off x="-1242749" y="2125430"/>
            <a:ext cx="3386946" cy="5315794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1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1538275">
            <a:off x="-1241959" y="-985041"/>
            <a:ext cx="3297390" cy="2276635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13"/>
          <p:cNvSpPr/>
          <p:nvPr/>
        </p:nvSpPr>
        <p:spPr>
          <a:xfrm rot="3011561">
            <a:off x="8474812" y="4330185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 rot="3559955">
            <a:off x="-42012" y="-631342"/>
            <a:ext cx="1344348" cy="1995332"/>
            <a:chOff x="272875" y="1527563"/>
            <a:chExt cx="255950" cy="455000"/>
          </a:xfrm>
        </p:grpSpPr>
        <p:sp>
          <p:nvSpPr>
            <p:cNvPr id="671" name="Google Shape;671;p1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06" name="Google Shape;706;p1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024386">
            <a:off x="7156213" y="-1143378"/>
            <a:ext cx="2894879" cy="2593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 rot="-7120613">
            <a:off x="5305666" y="-1758350"/>
            <a:ext cx="2894876" cy="2593327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13"/>
          <p:cNvSpPr txBox="1"/>
          <p:nvPr>
            <p:ph hasCustomPrompt="1" type="title"/>
          </p:nvPr>
        </p:nvSpPr>
        <p:spPr>
          <a:xfrm>
            <a:off x="3170031" y="3417401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9" name="Google Shape;709;p13"/>
          <p:cNvSpPr txBox="1"/>
          <p:nvPr>
            <p:ph hasCustomPrompt="1" idx="2" type="title"/>
          </p:nvPr>
        </p:nvSpPr>
        <p:spPr>
          <a:xfrm>
            <a:off x="5686543" y="3417401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0" name="Google Shape;710;p13"/>
          <p:cNvSpPr txBox="1"/>
          <p:nvPr>
            <p:ph hasCustomPrompt="1" idx="3" type="title"/>
          </p:nvPr>
        </p:nvSpPr>
        <p:spPr>
          <a:xfrm>
            <a:off x="5697526" y="1667000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1" name="Google Shape;711;p13"/>
          <p:cNvSpPr txBox="1"/>
          <p:nvPr>
            <p:ph hasCustomPrompt="1" idx="4" type="title"/>
          </p:nvPr>
        </p:nvSpPr>
        <p:spPr>
          <a:xfrm>
            <a:off x="637282" y="3444201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2" name="Google Shape;712;p13"/>
          <p:cNvSpPr txBox="1"/>
          <p:nvPr>
            <p:ph hasCustomPrompt="1" idx="5" type="title"/>
          </p:nvPr>
        </p:nvSpPr>
        <p:spPr>
          <a:xfrm>
            <a:off x="637282" y="1667000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3" name="Google Shape;713;p13"/>
          <p:cNvSpPr txBox="1"/>
          <p:nvPr>
            <p:ph hasCustomPrompt="1" idx="6" type="title"/>
          </p:nvPr>
        </p:nvSpPr>
        <p:spPr>
          <a:xfrm>
            <a:off x="3170031" y="1667000"/>
            <a:ext cx="10368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14" name="Google Shape;714;p13"/>
          <p:cNvSpPr txBox="1"/>
          <p:nvPr>
            <p:ph idx="7" type="ctrTitle"/>
          </p:nvPr>
        </p:nvSpPr>
        <p:spPr>
          <a:xfrm>
            <a:off x="4160248" y="326740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15" name="Google Shape;715;p13"/>
          <p:cNvSpPr txBox="1"/>
          <p:nvPr>
            <p:ph idx="1" type="subTitle"/>
          </p:nvPr>
        </p:nvSpPr>
        <p:spPr>
          <a:xfrm>
            <a:off x="4160247" y="3572896"/>
            <a:ext cx="1821000" cy="8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6" name="Google Shape;716;p13"/>
          <p:cNvSpPr txBox="1"/>
          <p:nvPr>
            <p:ph idx="8" type="ctrTitle"/>
          </p:nvPr>
        </p:nvSpPr>
        <p:spPr>
          <a:xfrm>
            <a:off x="6688381" y="326740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17" name="Google Shape;717;p13"/>
          <p:cNvSpPr txBox="1"/>
          <p:nvPr>
            <p:ph idx="9" type="subTitle"/>
          </p:nvPr>
        </p:nvSpPr>
        <p:spPr>
          <a:xfrm>
            <a:off x="6688378" y="3572896"/>
            <a:ext cx="1821000" cy="8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8" name="Google Shape;718;p13"/>
          <p:cNvSpPr/>
          <p:nvPr/>
        </p:nvSpPr>
        <p:spPr>
          <a:xfrm>
            <a:off x="1150175" y="2700900"/>
            <a:ext cx="2525" cy="25"/>
          </a:xfrm>
          <a:custGeom>
            <a:rect b="b" l="l" r="r" t="t"/>
            <a:pathLst>
              <a:path extrusionOk="0" h="1" w="101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19" name="Google Shape;719;p13"/>
          <p:cNvSpPr txBox="1"/>
          <p:nvPr>
            <p:ph idx="13" type="ctrTitle"/>
          </p:nvPr>
        </p:nvSpPr>
        <p:spPr>
          <a:xfrm>
            <a:off x="6688650" y="149005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20" name="Google Shape;720;p13"/>
          <p:cNvSpPr txBox="1"/>
          <p:nvPr>
            <p:ph idx="14" type="subTitle"/>
          </p:nvPr>
        </p:nvSpPr>
        <p:spPr>
          <a:xfrm>
            <a:off x="6688665" y="1791550"/>
            <a:ext cx="18210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1" name="Google Shape;721;p13"/>
          <p:cNvSpPr txBox="1"/>
          <p:nvPr>
            <p:ph idx="15" type="ctrTitle"/>
          </p:nvPr>
        </p:nvSpPr>
        <p:spPr>
          <a:xfrm>
            <a:off x="1622668" y="326740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22" name="Google Shape;722;p13"/>
          <p:cNvSpPr txBox="1"/>
          <p:nvPr>
            <p:ph idx="16" type="subTitle"/>
          </p:nvPr>
        </p:nvSpPr>
        <p:spPr>
          <a:xfrm>
            <a:off x="1622669" y="3572896"/>
            <a:ext cx="1821000" cy="8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3" name="Google Shape;723;p13"/>
          <p:cNvSpPr txBox="1"/>
          <p:nvPr>
            <p:ph idx="17" type="ctrTitle"/>
          </p:nvPr>
        </p:nvSpPr>
        <p:spPr>
          <a:xfrm>
            <a:off x="1622668" y="149005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24" name="Google Shape;724;p13"/>
          <p:cNvSpPr txBox="1"/>
          <p:nvPr>
            <p:ph idx="18" type="subTitle"/>
          </p:nvPr>
        </p:nvSpPr>
        <p:spPr>
          <a:xfrm>
            <a:off x="1622669" y="1791550"/>
            <a:ext cx="18210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5" name="Google Shape;725;p13"/>
          <p:cNvSpPr txBox="1"/>
          <p:nvPr>
            <p:ph idx="19" type="ctrTitle"/>
          </p:nvPr>
        </p:nvSpPr>
        <p:spPr>
          <a:xfrm>
            <a:off x="4160243" y="1490050"/>
            <a:ext cx="1821000" cy="45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26" name="Google Shape;726;p13"/>
          <p:cNvSpPr txBox="1"/>
          <p:nvPr>
            <p:ph idx="20" type="subTitle"/>
          </p:nvPr>
        </p:nvSpPr>
        <p:spPr>
          <a:xfrm>
            <a:off x="4160258" y="1791550"/>
            <a:ext cx="18210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7" name="Google Shape;727;p13"/>
          <p:cNvSpPr txBox="1"/>
          <p:nvPr>
            <p:ph idx="21" type="ctrTitle"/>
          </p:nvPr>
        </p:nvSpPr>
        <p:spPr>
          <a:xfrm>
            <a:off x="720000" y="342524"/>
            <a:ext cx="77040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1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0" name="Google Shape;730;p14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731" name="Google Shape;731;p1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1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1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1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1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1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1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1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1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1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1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1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1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1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66" name="Google Shape;766;p14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4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4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14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3_1"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1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8456486">
            <a:off x="7252441" y="4177105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2" name="Google Shape;772;p15"/>
          <p:cNvGrpSpPr/>
          <p:nvPr/>
        </p:nvGrpSpPr>
        <p:grpSpPr>
          <a:xfrm rot="2700046">
            <a:off x="8023488" y="3760130"/>
            <a:ext cx="1344367" cy="1995327"/>
            <a:chOff x="272875" y="1527563"/>
            <a:chExt cx="255950" cy="455000"/>
          </a:xfrm>
        </p:grpSpPr>
        <p:sp>
          <p:nvSpPr>
            <p:cNvPr id="773" name="Google Shape;773;p1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1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1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1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1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1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1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1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1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1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1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1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1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1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1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1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1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1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1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1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1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1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1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1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1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1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1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1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1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1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1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08" name="Google Shape;808;p1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1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9663874">
            <a:off x="-3354179" y="-1777728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0" name="Google Shape;810;p15"/>
          <p:cNvGrpSpPr/>
          <p:nvPr/>
        </p:nvGrpSpPr>
        <p:grpSpPr>
          <a:xfrm rot="-7181356">
            <a:off x="474922" y="-1462434"/>
            <a:ext cx="1344356" cy="2469645"/>
            <a:chOff x="272875" y="1419395"/>
            <a:chExt cx="255950" cy="563168"/>
          </a:xfrm>
        </p:grpSpPr>
        <p:sp>
          <p:nvSpPr>
            <p:cNvPr id="811" name="Google Shape;811;p1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1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1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1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1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1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1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1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1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15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1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1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15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15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6" name="Google Shape;846;p15"/>
          <p:cNvSpPr/>
          <p:nvPr/>
        </p:nvSpPr>
        <p:spPr>
          <a:xfrm rot="3011561">
            <a:off x="8384437" y="-796490"/>
            <a:ext cx="1345837" cy="128686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15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3_1_1"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1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0" name="Google Shape;850;p16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851" name="Google Shape;851;p1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1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1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1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1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1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1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1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1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1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1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1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1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1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1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1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1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1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1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86" name="Google Shape;886;p1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16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8" name="Google Shape;888;p16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889" name="Google Shape;889;p1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1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1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1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1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1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1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1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1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1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1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1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1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1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1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1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16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16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1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16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1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1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1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1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1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1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1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1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1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16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1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1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1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16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16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4" name="Google Shape;924;p16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925" name="Google Shape;925;p16"/>
          <p:cNvSpPr/>
          <p:nvPr/>
        </p:nvSpPr>
        <p:spPr>
          <a:xfrm flipH="1" rot="231922">
            <a:off x="7469257" y="-6453732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3_1_1_1"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p17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8" name="Google Shape;928;p17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929" name="Google Shape;929;p1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1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1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1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1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1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1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1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1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1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1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1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1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1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1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1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1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1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1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1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1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1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1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1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1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1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1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1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1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1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1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1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64" name="Google Shape;964;p1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17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8"/>
          <p:cNvGrpSpPr/>
          <p:nvPr/>
        </p:nvGrpSpPr>
        <p:grpSpPr>
          <a:xfrm>
            <a:off x="-1680776" y="-4224695"/>
            <a:ext cx="16179801" cy="13950337"/>
            <a:chOff x="-1680776" y="-4224695"/>
            <a:chExt cx="16179801" cy="13950337"/>
          </a:xfrm>
        </p:grpSpPr>
        <p:pic>
          <p:nvPicPr>
            <p:cNvPr id="968" name="Google Shape;968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224823">
              <a:off x="-140037" y="3490385"/>
              <a:ext cx="5882028" cy="485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9" name="Google Shape;969;p18"/>
            <p:cNvPicPr preferRelativeResize="0"/>
            <p:nvPr/>
          </p:nvPicPr>
          <p:blipFill>
            <a:blip r:embed="rId3">
              <a:alphaModFix amt="56000"/>
            </a:blip>
            <a:stretch>
              <a:fillRect/>
            </a:stretch>
          </p:blipFill>
          <p:spPr>
            <a:xfrm flipH="1" rot="10800000">
              <a:off x="7048980" y="-1210521"/>
              <a:ext cx="61148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0" name="Google Shape;970;p18"/>
            <p:cNvPicPr preferRelativeResize="0"/>
            <p:nvPr/>
          </p:nvPicPr>
          <p:blipFill>
            <a:blip r:embed="rId4">
              <a:alphaModFix amt="52000"/>
            </a:blip>
            <a:stretch>
              <a:fillRect/>
            </a:stretch>
          </p:blipFill>
          <p:spPr>
            <a:xfrm rot="5400000">
              <a:off x="5834261" y="-3262046"/>
              <a:ext cx="4474637" cy="514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" name="Google Shape;971;p18"/>
            <p:cNvPicPr preferRelativeResize="0"/>
            <p:nvPr/>
          </p:nvPicPr>
          <p:blipFill>
            <a:blip r:embed="rId5">
              <a:alphaModFix amt="47000"/>
            </a:blip>
            <a:stretch>
              <a:fillRect/>
            </a:stretch>
          </p:blipFill>
          <p:spPr>
            <a:xfrm rot="-1342742">
              <a:off x="-977911" y="-3287812"/>
              <a:ext cx="5882021" cy="485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2" name="Google Shape;972;p18"/>
            <p:cNvPicPr preferRelativeResize="0"/>
            <p:nvPr/>
          </p:nvPicPr>
          <p:blipFill>
            <a:blip r:embed="rId6">
              <a:alphaModFix amt="58000"/>
            </a:blip>
            <a:stretch>
              <a:fillRect/>
            </a:stretch>
          </p:blipFill>
          <p:spPr>
            <a:xfrm rot="10599510">
              <a:off x="-546556" y="1325195"/>
              <a:ext cx="1787179" cy="4287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18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 rot="380280">
              <a:off x="6197600" y="3797979"/>
              <a:ext cx="8158655" cy="3038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4" name="Google Shape;974;p18"/>
          <p:cNvSpPr txBox="1"/>
          <p:nvPr>
            <p:ph type="title"/>
          </p:nvPr>
        </p:nvSpPr>
        <p:spPr>
          <a:xfrm>
            <a:off x="2290050" y="3076083"/>
            <a:ext cx="45639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75" name="Google Shape;975;p18"/>
          <p:cNvSpPr txBox="1"/>
          <p:nvPr>
            <p:ph idx="1" type="subTitle"/>
          </p:nvPr>
        </p:nvSpPr>
        <p:spPr>
          <a:xfrm>
            <a:off x="1605150" y="1547033"/>
            <a:ext cx="5933700" cy="180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76" name="Google Shape;976;p18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977" name="Google Shape;977;p1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1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1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1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1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1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1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1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1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1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1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1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1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2" name="Google Shape;1012;p18"/>
          <p:cNvSpPr/>
          <p:nvPr/>
        </p:nvSpPr>
        <p:spPr>
          <a:xfrm rot="-7373435">
            <a:off x="-1518218" y="3027895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p19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1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6" name="Google Shape;1016;p19"/>
          <p:cNvGrpSpPr/>
          <p:nvPr/>
        </p:nvGrpSpPr>
        <p:grpSpPr>
          <a:xfrm rot="-8099954">
            <a:off x="25750" y="-768875"/>
            <a:ext cx="1344367" cy="1995327"/>
            <a:chOff x="272875" y="1527563"/>
            <a:chExt cx="255950" cy="455000"/>
          </a:xfrm>
        </p:grpSpPr>
        <p:sp>
          <p:nvSpPr>
            <p:cNvPr id="1017" name="Google Shape;1017;p1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1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1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1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1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1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1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1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1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1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1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1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1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1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1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1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1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1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1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1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1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1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52" name="Google Shape;1052;p1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6814727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19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4" name="Google Shape;1054;p19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1055" name="Google Shape;1055;p1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1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1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1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1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1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1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1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1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1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1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1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1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1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1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1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19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19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1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19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1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1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1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1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1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1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1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1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1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19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1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1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1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19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19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0" name="Google Shape;1090;p19"/>
          <p:cNvSpPr txBox="1"/>
          <p:nvPr>
            <p:ph type="title"/>
          </p:nvPr>
        </p:nvSpPr>
        <p:spPr>
          <a:xfrm>
            <a:off x="720000" y="2586216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1" name="Google Shape;1091;p19"/>
          <p:cNvSpPr txBox="1"/>
          <p:nvPr>
            <p:ph idx="1" type="subTitle"/>
          </p:nvPr>
        </p:nvSpPr>
        <p:spPr>
          <a:xfrm>
            <a:off x="720000" y="3321129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92" name="Google Shape;1092;p19"/>
          <p:cNvSpPr txBox="1"/>
          <p:nvPr>
            <p:ph idx="2" type="title"/>
          </p:nvPr>
        </p:nvSpPr>
        <p:spPr>
          <a:xfrm>
            <a:off x="3403800" y="2586216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3" name="Google Shape;1093;p19"/>
          <p:cNvSpPr txBox="1"/>
          <p:nvPr>
            <p:ph idx="3" type="subTitle"/>
          </p:nvPr>
        </p:nvSpPr>
        <p:spPr>
          <a:xfrm>
            <a:off x="3403800" y="3321129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94" name="Google Shape;1094;p19"/>
          <p:cNvSpPr txBox="1"/>
          <p:nvPr>
            <p:ph idx="4" type="title"/>
          </p:nvPr>
        </p:nvSpPr>
        <p:spPr>
          <a:xfrm>
            <a:off x="6100400" y="2586209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5" name="Google Shape;1095;p19"/>
          <p:cNvSpPr txBox="1"/>
          <p:nvPr>
            <p:ph idx="5" type="subTitle"/>
          </p:nvPr>
        </p:nvSpPr>
        <p:spPr>
          <a:xfrm>
            <a:off x="6100400" y="3321129"/>
            <a:ext cx="2336400" cy="89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96" name="Google Shape;1096;p19"/>
          <p:cNvSpPr txBox="1"/>
          <p:nvPr>
            <p:ph idx="6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20"/>
          <p:cNvSpPr txBox="1"/>
          <p:nvPr>
            <p:ph type="title"/>
          </p:nvPr>
        </p:nvSpPr>
        <p:spPr>
          <a:xfrm>
            <a:off x="1224826" y="1435461"/>
            <a:ext cx="212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99" name="Google Shape;1099;p20"/>
          <p:cNvSpPr txBox="1"/>
          <p:nvPr>
            <p:ph idx="1" type="subTitle"/>
          </p:nvPr>
        </p:nvSpPr>
        <p:spPr>
          <a:xfrm>
            <a:off x="1224829" y="1914654"/>
            <a:ext cx="2127000" cy="91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00" name="Google Shape;1100;p20"/>
          <p:cNvSpPr txBox="1"/>
          <p:nvPr>
            <p:ph idx="2" type="title"/>
          </p:nvPr>
        </p:nvSpPr>
        <p:spPr>
          <a:xfrm>
            <a:off x="5826912" y="1435461"/>
            <a:ext cx="212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01" name="Google Shape;1101;p20"/>
          <p:cNvSpPr txBox="1"/>
          <p:nvPr>
            <p:ph idx="3" type="subTitle"/>
          </p:nvPr>
        </p:nvSpPr>
        <p:spPr>
          <a:xfrm>
            <a:off x="5826914" y="1914654"/>
            <a:ext cx="2127000" cy="91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02" name="Google Shape;1102;p20"/>
          <p:cNvSpPr txBox="1"/>
          <p:nvPr>
            <p:ph idx="4" type="title"/>
          </p:nvPr>
        </p:nvSpPr>
        <p:spPr>
          <a:xfrm>
            <a:off x="1224826" y="2945751"/>
            <a:ext cx="212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03" name="Google Shape;1103;p20"/>
          <p:cNvSpPr txBox="1"/>
          <p:nvPr>
            <p:ph idx="5" type="subTitle"/>
          </p:nvPr>
        </p:nvSpPr>
        <p:spPr>
          <a:xfrm>
            <a:off x="1224829" y="3473670"/>
            <a:ext cx="2127000" cy="8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04" name="Google Shape;1104;p20"/>
          <p:cNvSpPr txBox="1"/>
          <p:nvPr>
            <p:ph idx="6" type="title"/>
          </p:nvPr>
        </p:nvSpPr>
        <p:spPr>
          <a:xfrm>
            <a:off x="5826864" y="2945751"/>
            <a:ext cx="2127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05" name="Google Shape;1105;p20"/>
          <p:cNvSpPr txBox="1"/>
          <p:nvPr>
            <p:ph idx="7" type="subTitle"/>
          </p:nvPr>
        </p:nvSpPr>
        <p:spPr>
          <a:xfrm>
            <a:off x="5826914" y="3473670"/>
            <a:ext cx="2127000" cy="8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06" name="Google Shape;1106;p20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7" name="Google Shape;1107;p20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108" name="Google Shape;1108;p2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2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2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2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2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2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2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2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2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2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2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2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2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2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2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2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20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20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2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20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2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2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2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2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2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2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2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2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2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20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2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2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2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20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20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43" name="Google Shape;1143;p20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20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5" name="Google Shape;1145;p20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146" name="Google Shape;1146;p2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2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2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2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2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2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2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2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2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2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2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2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2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2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2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20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2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2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2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2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2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2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20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2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2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2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20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20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81" name="Google Shape;1181;p20"/>
          <p:cNvSpPr txBox="1"/>
          <p:nvPr>
            <p:ph idx="8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182" name="Google Shape;1182;p20"/>
          <p:cNvSpPr/>
          <p:nvPr/>
        </p:nvSpPr>
        <p:spPr>
          <a:xfrm rot="3176794">
            <a:off x="7710596" y="4065984"/>
            <a:ext cx="2264986" cy="2165743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>
            <a:off x="345175" y="3258079"/>
            <a:ext cx="8158656" cy="30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3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3"/>
          <p:cNvSpPr/>
          <p:nvPr/>
        </p:nvSpPr>
        <p:spPr>
          <a:xfrm>
            <a:off x="4379243" y="-2465274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3" name="Google Shape;93;p3"/>
          <p:cNvGrpSpPr/>
          <p:nvPr/>
        </p:nvGrpSpPr>
        <p:grpSpPr>
          <a:xfrm rot="-2700000">
            <a:off x="473130" y="2695837"/>
            <a:ext cx="1344349" cy="2469678"/>
            <a:chOff x="272875" y="1419395"/>
            <a:chExt cx="255950" cy="563168"/>
          </a:xfrm>
        </p:grpSpPr>
        <p:sp>
          <p:nvSpPr>
            <p:cNvPr id="94" name="Google Shape;94;p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30" name="Google Shape;130;p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5" name="Google Shape;165;p3"/>
          <p:cNvSpPr txBox="1"/>
          <p:nvPr>
            <p:ph idx="1" type="subTitle"/>
          </p:nvPr>
        </p:nvSpPr>
        <p:spPr>
          <a:xfrm>
            <a:off x="2646000" y="3114137"/>
            <a:ext cx="3852000" cy="86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3"/>
          <p:cNvSpPr txBox="1"/>
          <p:nvPr>
            <p:ph type="ctrTitle"/>
          </p:nvPr>
        </p:nvSpPr>
        <p:spPr>
          <a:xfrm>
            <a:off x="2646000" y="2594236"/>
            <a:ext cx="3852000" cy="79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1C4587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800"/>
              <a:buNone/>
              <a:defRPr sz="800">
                <a:solidFill>
                  <a:srgbClr val="3C78D8"/>
                </a:solidFill>
              </a:defRPr>
            </a:lvl9pPr>
          </a:lstStyle>
          <a:p/>
        </p:txBody>
      </p:sp>
      <p:sp>
        <p:nvSpPr>
          <p:cNvPr id="167" name="Google Shape;167;p3"/>
          <p:cNvSpPr txBox="1"/>
          <p:nvPr>
            <p:ph hasCustomPrompt="1" idx="2" type="title"/>
          </p:nvPr>
        </p:nvSpPr>
        <p:spPr>
          <a:xfrm>
            <a:off x="2646000" y="894175"/>
            <a:ext cx="3852000" cy="20319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rgbClr val="1C4587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BLANK_1_1_1_1_2"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21"/>
          <p:cNvSpPr txBox="1"/>
          <p:nvPr>
            <p:ph type="title"/>
          </p:nvPr>
        </p:nvSpPr>
        <p:spPr>
          <a:xfrm>
            <a:off x="1698617" y="1400049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5" name="Google Shape;1185;p21"/>
          <p:cNvSpPr txBox="1"/>
          <p:nvPr>
            <p:ph idx="1" type="subTitle"/>
          </p:nvPr>
        </p:nvSpPr>
        <p:spPr>
          <a:xfrm>
            <a:off x="1698617" y="2015470"/>
            <a:ext cx="28671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86" name="Google Shape;1186;p21"/>
          <p:cNvSpPr txBox="1"/>
          <p:nvPr>
            <p:ph idx="2" type="title"/>
          </p:nvPr>
        </p:nvSpPr>
        <p:spPr>
          <a:xfrm flipH="1">
            <a:off x="4593236" y="1400049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7" name="Google Shape;1187;p21"/>
          <p:cNvSpPr txBox="1"/>
          <p:nvPr>
            <p:ph idx="3" type="subTitle"/>
          </p:nvPr>
        </p:nvSpPr>
        <p:spPr>
          <a:xfrm>
            <a:off x="4593236" y="2015470"/>
            <a:ext cx="28671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88" name="Google Shape;1188;p21"/>
          <p:cNvSpPr txBox="1"/>
          <p:nvPr>
            <p:ph idx="4" type="title"/>
          </p:nvPr>
        </p:nvSpPr>
        <p:spPr>
          <a:xfrm>
            <a:off x="1698617" y="3004407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9" name="Google Shape;1189;p21"/>
          <p:cNvSpPr txBox="1"/>
          <p:nvPr>
            <p:ph idx="5" type="subTitle"/>
          </p:nvPr>
        </p:nvSpPr>
        <p:spPr>
          <a:xfrm>
            <a:off x="1698617" y="3619626"/>
            <a:ext cx="28671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190" name="Google Shape;1190;p21"/>
          <p:cNvSpPr txBox="1"/>
          <p:nvPr>
            <p:ph idx="6" type="title"/>
          </p:nvPr>
        </p:nvSpPr>
        <p:spPr>
          <a:xfrm flipH="1">
            <a:off x="4593236" y="3004407"/>
            <a:ext cx="2867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91" name="Google Shape;1191;p21"/>
          <p:cNvSpPr txBox="1"/>
          <p:nvPr>
            <p:ph idx="7" type="subTitle"/>
          </p:nvPr>
        </p:nvSpPr>
        <p:spPr>
          <a:xfrm>
            <a:off x="4593236" y="3619626"/>
            <a:ext cx="2867100" cy="9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1192" name="Google Shape;1192;p21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3" name="Google Shape;1193;p21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1194" name="Google Shape;1194;p2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2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2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2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2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2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2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2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2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2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2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2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2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2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2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2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2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2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2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2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2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2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2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2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2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2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2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2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2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2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2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2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2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29" name="Google Shape;1229;p21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21"/>
          <p:cNvPicPr preferRelativeResize="0"/>
          <p:nvPr/>
        </p:nvPicPr>
        <p:blipFill>
          <a:blip r:embed="rId4">
            <a:alphaModFix amt="62000"/>
          </a:blip>
          <a:stretch>
            <a:fillRect/>
          </a:stretch>
        </p:blipFill>
        <p:spPr>
          <a:xfrm flipH="1" rot="9368145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31" name="Google Shape;1231;p21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1232" name="Google Shape;1232;p2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2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2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2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2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67" name="Google Shape;1267;p21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1"/>
          <p:cNvSpPr txBox="1"/>
          <p:nvPr>
            <p:ph idx="8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269" name="Google Shape;1269;p21"/>
          <p:cNvSpPr/>
          <p:nvPr/>
        </p:nvSpPr>
        <p:spPr>
          <a:xfrm rot="-7373435">
            <a:off x="-1518218" y="3027895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BLANK_1_1_1_2_1_1"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" name="Google Shape;1271;p2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56226" y="-1467160"/>
            <a:ext cx="3297389" cy="227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2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3" name="Google Shape;1273;p22"/>
          <p:cNvGrpSpPr/>
          <p:nvPr/>
        </p:nvGrpSpPr>
        <p:grpSpPr>
          <a:xfrm rot="-8099954">
            <a:off x="25750" y="-768875"/>
            <a:ext cx="1344367" cy="1995327"/>
            <a:chOff x="272875" y="1527563"/>
            <a:chExt cx="255950" cy="455000"/>
          </a:xfrm>
        </p:grpSpPr>
        <p:sp>
          <p:nvSpPr>
            <p:cNvPr id="1274" name="Google Shape;1274;p2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2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2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2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2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2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2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2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2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2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2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2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2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2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2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2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2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2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2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2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2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2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2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2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2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2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2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2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2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2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2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2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2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2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2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09" name="Google Shape;1309;p2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6814727">
            <a:off x="7454267" y="-1182806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p22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-1136126">
            <a:off x="4365128" y="4231553"/>
            <a:ext cx="7605805" cy="28323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1" name="Google Shape;1311;p22"/>
          <p:cNvGrpSpPr/>
          <p:nvPr/>
        </p:nvGrpSpPr>
        <p:grpSpPr>
          <a:xfrm rot="3618644">
            <a:off x="7686877" y="3841497"/>
            <a:ext cx="1344356" cy="2469645"/>
            <a:chOff x="272875" y="1419395"/>
            <a:chExt cx="255950" cy="563168"/>
          </a:xfrm>
        </p:grpSpPr>
        <p:sp>
          <p:nvSpPr>
            <p:cNvPr id="1312" name="Google Shape;1312;p2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2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2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2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2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2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2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2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2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2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2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2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2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2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2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2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22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22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2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22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2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2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2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2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2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2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2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2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22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47" name="Google Shape;1347;p22"/>
          <p:cNvSpPr txBox="1"/>
          <p:nvPr>
            <p:ph type="title"/>
          </p:nvPr>
        </p:nvSpPr>
        <p:spPr>
          <a:xfrm>
            <a:off x="730325" y="3530302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48" name="Google Shape;1348;p22"/>
          <p:cNvSpPr txBox="1"/>
          <p:nvPr>
            <p:ph idx="1" type="subTitle"/>
          </p:nvPr>
        </p:nvSpPr>
        <p:spPr>
          <a:xfrm>
            <a:off x="730325" y="3915850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49" name="Google Shape;1349;p22"/>
          <p:cNvSpPr txBox="1"/>
          <p:nvPr>
            <p:ph idx="2" type="title"/>
          </p:nvPr>
        </p:nvSpPr>
        <p:spPr>
          <a:xfrm>
            <a:off x="3405326" y="3530302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50" name="Google Shape;1350;p22"/>
          <p:cNvSpPr txBox="1"/>
          <p:nvPr>
            <p:ph idx="3" type="subTitle"/>
          </p:nvPr>
        </p:nvSpPr>
        <p:spPr>
          <a:xfrm>
            <a:off x="3405326" y="3915850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1" name="Google Shape;1351;p22"/>
          <p:cNvSpPr txBox="1"/>
          <p:nvPr>
            <p:ph idx="4" type="title"/>
          </p:nvPr>
        </p:nvSpPr>
        <p:spPr>
          <a:xfrm>
            <a:off x="6076283" y="3530302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52" name="Google Shape;1352;p22"/>
          <p:cNvSpPr txBox="1"/>
          <p:nvPr>
            <p:ph idx="5" type="subTitle"/>
          </p:nvPr>
        </p:nvSpPr>
        <p:spPr>
          <a:xfrm>
            <a:off x="6076283" y="3915850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3" name="Google Shape;1353;p22"/>
          <p:cNvSpPr txBox="1"/>
          <p:nvPr>
            <p:ph idx="6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354" name="Google Shape;1354;p22"/>
          <p:cNvSpPr txBox="1"/>
          <p:nvPr>
            <p:ph idx="7" type="title"/>
          </p:nvPr>
        </p:nvSpPr>
        <p:spPr>
          <a:xfrm>
            <a:off x="730325" y="1813595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55" name="Google Shape;1355;p22"/>
          <p:cNvSpPr txBox="1"/>
          <p:nvPr>
            <p:ph idx="8" type="subTitle"/>
          </p:nvPr>
        </p:nvSpPr>
        <p:spPr>
          <a:xfrm>
            <a:off x="730325" y="2195913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6" name="Google Shape;1356;p22"/>
          <p:cNvSpPr txBox="1"/>
          <p:nvPr>
            <p:ph idx="9" type="title"/>
          </p:nvPr>
        </p:nvSpPr>
        <p:spPr>
          <a:xfrm>
            <a:off x="3405326" y="1813595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57" name="Google Shape;1357;p22"/>
          <p:cNvSpPr txBox="1"/>
          <p:nvPr>
            <p:ph idx="13" type="subTitle"/>
          </p:nvPr>
        </p:nvSpPr>
        <p:spPr>
          <a:xfrm>
            <a:off x="3405326" y="2195913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358" name="Google Shape;1358;p22"/>
          <p:cNvSpPr txBox="1"/>
          <p:nvPr>
            <p:ph idx="14" type="title"/>
          </p:nvPr>
        </p:nvSpPr>
        <p:spPr>
          <a:xfrm>
            <a:off x="6076283" y="1813595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59" name="Google Shape;1359;p22"/>
          <p:cNvSpPr txBox="1"/>
          <p:nvPr>
            <p:ph idx="15" type="subTitle"/>
          </p:nvPr>
        </p:nvSpPr>
        <p:spPr>
          <a:xfrm>
            <a:off x="6076283" y="2195913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BLANK_1_1_1_1_1"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" name="Google Shape;1361;p2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2" name="Google Shape;1362;p23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1363" name="Google Shape;1363;p2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2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2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2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2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2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2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2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2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2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2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2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2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2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2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2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2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2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2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2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98" name="Google Shape;1398;p2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4990199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23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 rot="4990199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23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401" name="Google Shape;1401;p23"/>
          <p:cNvSpPr/>
          <p:nvPr/>
        </p:nvSpPr>
        <p:spPr>
          <a:xfrm flipH="1" rot="231922">
            <a:off x="7473457" y="-6437207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2" name="Google Shape;1402;p2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7272347" y="3430567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03" name="Google Shape;1403;p23"/>
          <p:cNvGrpSpPr/>
          <p:nvPr/>
        </p:nvGrpSpPr>
        <p:grpSpPr>
          <a:xfrm rot="-8099954">
            <a:off x="8454323" y="4128852"/>
            <a:ext cx="1344367" cy="1995327"/>
            <a:chOff x="272875" y="1527563"/>
            <a:chExt cx="255950" cy="455000"/>
          </a:xfrm>
        </p:grpSpPr>
        <p:sp>
          <p:nvSpPr>
            <p:cNvPr id="1404" name="Google Shape;1404;p2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 and text">
  <p:cSld name="BLANK_1_1_1_1_1_1"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24"/>
          <p:cNvSpPr txBox="1"/>
          <p:nvPr>
            <p:ph hasCustomPrompt="1" type="title"/>
          </p:nvPr>
        </p:nvSpPr>
        <p:spPr>
          <a:xfrm>
            <a:off x="3040947" y="1992075"/>
            <a:ext cx="11358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1" name="Google Shape;1441;p24"/>
          <p:cNvSpPr txBox="1"/>
          <p:nvPr>
            <p:ph idx="1" type="subTitle"/>
          </p:nvPr>
        </p:nvSpPr>
        <p:spPr>
          <a:xfrm>
            <a:off x="4570802" y="3295975"/>
            <a:ext cx="19134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42" name="Google Shape;1442;p24"/>
          <p:cNvSpPr txBox="1"/>
          <p:nvPr>
            <p:ph hasCustomPrompt="1" idx="2" type="title"/>
          </p:nvPr>
        </p:nvSpPr>
        <p:spPr>
          <a:xfrm>
            <a:off x="4959602" y="1992075"/>
            <a:ext cx="11358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3" name="Google Shape;1443;p24"/>
          <p:cNvSpPr txBox="1"/>
          <p:nvPr>
            <p:ph idx="3" type="subTitle"/>
          </p:nvPr>
        </p:nvSpPr>
        <p:spPr>
          <a:xfrm>
            <a:off x="2645697" y="3295975"/>
            <a:ext cx="19263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44" name="Google Shape;1444;p24"/>
          <p:cNvSpPr txBox="1"/>
          <p:nvPr>
            <p:ph hasCustomPrompt="1" idx="4" type="title"/>
          </p:nvPr>
        </p:nvSpPr>
        <p:spPr>
          <a:xfrm>
            <a:off x="6926450" y="1992075"/>
            <a:ext cx="10830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5" name="Google Shape;1445;p24"/>
          <p:cNvSpPr txBox="1"/>
          <p:nvPr>
            <p:ph idx="5" type="subTitle"/>
          </p:nvPr>
        </p:nvSpPr>
        <p:spPr>
          <a:xfrm>
            <a:off x="6507950" y="3295975"/>
            <a:ext cx="19200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46" name="Google Shape;1446;p24"/>
          <p:cNvSpPr txBox="1"/>
          <p:nvPr>
            <p:ph hasCustomPrompt="1" idx="6" type="title"/>
          </p:nvPr>
        </p:nvSpPr>
        <p:spPr>
          <a:xfrm>
            <a:off x="1146160" y="1992075"/>
            <a:ext cx="10830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47" name="Google Shape;1447;p24"/>
          <p:cNvSpPr txBox="1"/>
          <p:nvPr>
            <p:ph idx="7" type="subTitle"/>
          </p:nvPr>
        </p:nvSpPr>
        <p:spPr>
          <a:xfrm>
            <a:off x="724510" y="3295975"/>
            <a:ext cx="19263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448" name="Google Shape;1448;p24"/>
          <p:cNvSpPr txBox="1"/>
          <p:nvPr>
            <p:ph idx="8" type="subTitle"/>
          </p:nvPr>
        </p:nvSpPr>
        <p:spPr>
          <a:xfrm>
            <a:off x="722260" y="3632696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9" name="Google Shape;1449;p24"/>
          <p:cNvSpPr txBox="1"/>
          <p:nvPr>
            <p:ph idx="9" type="subTitle"/>
          </p:nvPr>
        </p:nvSpPr>
        <p:spPr>
          <a:xfrm>
            <a:off x="2643447" y="3632696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0" name="Google Shape;1450;p24"/>
          <p:cNvSpPr txBox="1"/>
          <p:nvPr>
            <p:ph idx="13" type="subTitle"/>
          </p:nvPr>
        </p:nvSpPr>
        <p:spPr>
          <a:xfrm>
            <a:off x="4562102" y="3632696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1" name="Google Shape;1451;p24"/>
          <p:cNvSpPr txBox="1"/>
          <p:nvPr>
            <p:ph idx="14" type="subTitle"/>
          </p:nvPr>
        </p:nvSpPr>
        <p:spPr>
          <a:xfrm>
            <a:off x="6502550" y="3632700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52" name="Google Shape;1452;p2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3" name="Google Shape;1453;p24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454" name="Google Shape;1454;p2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2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2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2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2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2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2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2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2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2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2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2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2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2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2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2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2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2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2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2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2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2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2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2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2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2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2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2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2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2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2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2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2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2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2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489" name="Google Shape;1489;p24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Google Shape;1490;p24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491" name="Google Shape;1491;p24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Google Shape;1492;p24"/>
          <p:cNvSpPr txBox="1"/>
          <p:nvPr>
            <p:ph idx="15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CUSTOM_1"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25"/>
          <p:cNvSpPr txBox="1"/>
          <p:nvPr>
            <p:ph idx="1" type="subTitle"/>
          </p:nvPr>
        </p:nvSpPr>
        <p:spPr>
          <a:xfrm>
            <a:off x="671450" y="2555700"/>
            <a:ext cx="3566700" cy="116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5" name="Google Shape;1495;p25"/>
          <p:cNvSpPr txBox="1"/>
          <p:nvPr>
            <p:ph type="ctrTitle"/>
          </p:nvPr>
        </p:nvSpPr>
        <p:spPr>
          <a:xfrm>
            <a:off x="671450" y="1875052"/>
            <a:ext cx="2604300" cy="57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496" name="Google Shape;1496;p25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7" name="Google Shape;1497;p25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flipH="1" rot="1326165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8" name="Google Shape;1498;p25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499" name="Google Shape;1499;p2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2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2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2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2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2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2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2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2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2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2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34" name="Google Shape;1534;p25"/>
          <p:cNvSpPr/>
          <p:nvPr/>
        </p:nvSpPr>
        <p:spPr>
          <a:xfrm>
            <a:off x="4566955" y="-2521549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5" name="Google Shape;1535;p25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" name="Google Shape;1536;p25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flipH="1" rot="-9631575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1537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26"/>
          <p:cNvSpPr txBox="1"/>
          <p:nvPr>
            <p:ph idx="1" type="subTitle"/>
          </p:nvPr>
        </p:nvSpPr>
        <p:spPr>
          <a:xfrm>
            <a:off x="544025" y="3120381"/>
            <a:ext cx="2286000" cy="47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1539" name="Google Shape;1539;p26"/>
          <p:cNvSpPr txBox="1"/>
          <p:nvPr>
            <p:ph idx="2" type="subTitle"/>
          </p:nvPr>
        </p:nvSpPr>
        <p:spPr>
          <a:xfrm>
            <a:off x="544025" y="3429595"/>
            <a:ext cx="2286000" cy="8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40" name="Google Shape;1540;p26"/>
          <p:cNvSpPr txBox="1"/>
          <p:nvPr>
            <p:ph idx="3" type="subTitle"/>
          </p:nvPr>
        </p:nvSpPr>
        <p:spPr>
          <a:xfrm>
            <a:off x="3147280" y="3120381"/>
            <a:ext cx="2467500" cy="47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1541" name="Google Shape;1541;p26"/>
          <p:cNvSpPr txBox="1"/>
          <p:nvPr>
            <p:ph idx="4" type="subTitle"/>
          </p:nvPr>
        </p:nvSpPr>
        <p:spPr>
          <a:xfrm>
            <a:off x="3238030" y="3429595"/>
            <a:ext cx="2286000" cy="8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42" name="Google Shape;1542;p26"/>
          <p:cNvSpPr txBox="1"/>
          <p:nvPr>
            <p:ph idx="5" type="subTitle"/>
          </p:nvPr>
        </p:nvSpPr>
        <p:spPr>
          <a:xfrm>
            <a:off x="5784651" y="3120381"/>
            <a:ext cx="2467500" cy="47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1543" name="Google Shape;1543;p26"/>
          <p:cNvSpPr txBox="1"/>
          <p:nvPr>
            <p:ph idx="6" type="subTitle"/>
          </p:nvPr>
        </p:nvSpPr>
        <p:spPr>
          <a:xfrm>
            <a:off x="5875400" y="3429595"/>
            <a:ext cx="2286000" cy="8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44" name="Google Shape;1544;p26"/>
          <p:cNvSpPr txBox="1"/>
          <p:nvPr>
            <p:ph hasCustomPrompt="1" type="title"/>
          </p:nvPr>
        </p:nvSpPr>
        <p:spPr>
          <a:xfrm>
            <a:off x="3450130" y="2341726"/>
            <a:ext cx="1861800" cy="54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45" name="Google Shape;1545;p26"/>
          <p:cNvSpPr txBox="1"/>
          <p:nvPr>
            <p:ph hasCustomPrompt="1" idx="7" type="title"/>
          </p:nvPr>
        </p:nvSpPr>
        <p:spPr>
          <a:xfrm>
            <a:off x="6087501" y="2341726"/>
            <a:ext cx="1861800" cy="54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46" name="Google Shape;1546;p26"/>
          <p:cNvSpPr txBox="1"/>
          <p:nvPr>
            <p:ph hasCustomPrompt="1" idx="8" type="title"/>
          </p:nvPr>
        </p:nvSpPr>
        <p:spPr>
          <a:xfrm>
            <a:off x="756125" y="2341726"/>
            <a:ext cx="1861800" cy="54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2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pic>
        <p:nvPicPr>
          <p:cNvPr id="1547" name="Google Shape;1547;p2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641553" y="-1719908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48" name="Google Shape;1548;p26"/>
          <p:cNvGrpSpPr/>
          <p:nvPr/>
        </p:nvGrpSpPr>
        <p:grpSpPr>
          <a:xfrm rot="-8099954">
            <a:off x="-459577" y="-1021623"/>
            <a:ext cx="1344367" cy="1995327"/>
            <a:chOff x="272875" y="1527563"/>
            <a:chExt cx="255950" cy="455000"/>
          </a:xfrm>
        </p:grpSpPr>
        <p:sp>
          <p:nvSpPr>
            <p:cNvPr id="1549" name="Google Shape;1549;p2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2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2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2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2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2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584" name="Google Shape;1584;p2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4990199">
            <a:off x="-1127360" y="4108621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Google Shape;1585;p2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 rot="4990199">
            <a:off x="7307615" y="-922016"/>
            <a:ext cx="2894870" cy="2593321"/>
          </a:xfrm>
          <a:prstGeom prst="rect">
            <a:avLst/>
          </a:prstGeom>
          <a:noFill/>
          <a:ln>
            <a:noFill/>
          </a:ln>
        </p:spPr>
      </p:pic>
      <p:sp>
        <p:nvSpPr>
          <p:cNvPr id="1586" name="Google Shape;1586;p26"/>
          <p:cNvSpPr txBox="1"/>
          <p:nvPr>
            <p:ph idx="9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587" name="Google Shape;1587;p26"/>
          <p:cNvSpPr/>
          <p:nvPr/>
        </p:nvSpPr>
        <p:spPr>
          <a:xfrm rot="-2136675">
            <a:off x="7291512" y="4066884"/>
            <a:ext cx="2264977" cy="2165734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">
  <p:cSld name="CUSTOM_4">
    <p:spTree>
      <p:nvGrpSpPr>
        <p:cNvPr id="1588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9" name="Google Shape;1589;p27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0" name="Google Shape;1590;p27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591" name="Google Shape;1591;p2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2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2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2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2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2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2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2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2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2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2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2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2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2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2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2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2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2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2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2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2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2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2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2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2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2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2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2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2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2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2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2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2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2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2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26" name="Google Shape;1626;p2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7" name="Google Shape;1627;p27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8" name="Google Shape;1628;p27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629" name="Google Shape;1629;p2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2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2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2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2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2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2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2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2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2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2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2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2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2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2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2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27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64" name="Google Shape;1664;p27"/>
          <p:cNvSpPr txBox="1"/>
          <p:nvPr>
            <p:ph type="title"/>
          </p:nvPr>
        </p:nvSpPr>
        <p:spPr>
          <a:xfrm>
            <a:off x="732375" y="1618170"/>
            <a:ext cx="3839700" cy="62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65" name="Google Shape;1665;p27"/>
          <p:cNvSpPr txBox="1"/>
          <p:nvPr>
            <p:ph idx="1" type="subTitle"/>
          </p:nvPr>
        </p:nvSpPr>
        <p:spPr>
          <a:xfrm>
            <a:off x="732375" y="2191200"/>
            <a:ext cx="7691700" cy="20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66" name="Google Shape;1666;p27"/>
          <p:cNvSpPr txBox="1"/>
          <p:nvPr>
            <p:ph idx="2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667" name="Google Shape;1667;p27"/>
          <p:cNvSpPr/>
          <p:nvPr/>
        </p:nvSpPr>
        <p:spPr>
          <a:xfrm rot="9899989">
            <a:off x="7836136" y="407263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_1"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" name="Google Shape;1669;p28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0" name="Google Shape;1670;p28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671" name="Google Shape;1671;p2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2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2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2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2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2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2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2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2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2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2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2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2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2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2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2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2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2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2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2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2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2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2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p2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2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2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2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2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2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2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2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2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2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2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2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06" name="Google Shape;1706;p28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7" name="Google Shape;1707;p28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08" name="Google Shape;1708;p28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9" name="Google Shape;1709;p28"/>
          <p:cNvSpPr txBox="1"/>
          <p:nvPr>
            <p:ph type="title"/>
          </p:nvPr>
        </p:nvSpPr>
        <p:spPr>
          <a:xfrm>
            <a:off x="732375" y="1637495"/>
            <a:ext cx="3839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10" name="Google Shape;1710;p28"/>
          <p:cNvSpPr txBox="1"/>
          <p:nvPr>
            <p:ph idx="1" type="subTitle"/>
          </p:nvPr>
        </p:nvSpPr>
        <p:spPr>
          <a:xfrm>
            <a:off x="475175" y="2194825"/>
            <a:ext cx="4096800" cy="24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50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11" name="Google Shape;1711;p28"/>
          <p:cNvSpPr txBox="1"/>
          <p:nvPr>
            <p:ph idx="2" type="title"/>
          </p:nvPr>
        </p:nvSpPr>
        <p:spPr>
          <a:xfrm>
            <a:off x="4578150" y="1637495"/>
            <a:ext cx="3839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12" name="Google Shape;1712;p28"/>
          <p:cNvSpPr txBox="1"/>
          <p:nvPr>
            <p:ph idx="3" type="subTitle"/>
          </p:nvPr>
        </p:nvSpPr>
        <p:spPr>
          <a:xfrm>
            <a:off x="4578150" y="2194825"/>
            <a:ext cx="4096800" cy="24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13" name="Google Shape;1713;p28"/>
          <p:cNvSpPr txBox="1"/>
          <p:nvPr>
            <p:ph idx="4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_1_1_1">
    <p:spTree>
      <p:nvGrpSpPr>
        <p:cNvPr id="1714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5" name="Google Shape;1715;p29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6" name="Google Shape;1716;p29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717" name="Google Shape;1717;p2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2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2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2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2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2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2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2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2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29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p29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2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29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7" name="Google Shape;1737;p2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2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2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2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p2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2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2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2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2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29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2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2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2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29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29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52" name="Google Shape;1752;p29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3" name="Google Shape;1753;p29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54" name="Google Shape;1754;p29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5" name="Google Shape;1755;p29"/>
          <p:cNvSpPr txBox="1"/>
          <p:nvPr>
            <p:ph idx="1" type="subTitle"/>
          </p:nvPr>
        </p:nvSpPr>
        <p:spPr>
          <a:xfrm>
            <a:off x="724603" y="2240850"/>
            <a:ext cx="3181800" cy="12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56" name="Google Shape;1756;p29"/>
          <p:cNvSpPr txBox="1"/>
          <p:nvPr>
            <p:ph type="ctrTitle"/>
          </p:nvPr>
        </p:nvSpPr>
        <p:spPr>
          <a:xfrm>
            <a:off x="724603" y="1663050"/>
            <a:ext cx="3181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757" name="Google Shape;1757;p29"/>
          <p:cNvSpPr/>
          <p:nvPr/>
        </p:nvSpPr>
        <p:spPr>
          <a:xfrm flipH="1" rot="-4340781">
            <a:off x="3518" y="-5268942"/>
            <a:ext cx="4623974" cy="725683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">
  <p:cSld name="BLANK_1_1_1_1_1_1_2_1">
    <p:spTree>
      <p:nvGrpSpPr>
        <p:cNvPr id="1758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9" name="Google Shape;1759;p30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0" name="Google Shape;1760;p30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1" name="Google Shape;1761;p30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2" name="Google Shape;1762;p30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3" name="Google Shape;1763;p30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1764" name="Google Shape;1764;p3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3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3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3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3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3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3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3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3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3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3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3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3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3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3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3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30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30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2" name="Google Shape;1782;p3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3" name="Google Shape;1783;p30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3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5" name="Google Shape;1785;p3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6" name="Google Shape;1786;p3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7" name="Google Shape;1787;p3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8" name="Google Shape;1788;p3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9" name="Google Shape;1789;p3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3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p3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p3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30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3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p3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3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30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30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99" name="Google Shape;1799;p30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800" name="Google Shape;1800;p30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30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30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30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30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30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30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30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p30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9" name="Google Shape;1809;p30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0" name="Google Shape;1810;p30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1" name="Google Shape;1811;p30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2" name="Google Shape;1812;p30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30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4" name="Google Shape;1814;p30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5" name="Google Shape;1815;p30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30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30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8" name="Google Shape;1818;p30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9" name="Google Shape;1819;p30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0" name="Google Shape;1820;p30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1" name="Google Shape;1821;p30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2" name="Google Shape;1822;p30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30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4" name="Google Shape;1824;p30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5" name="Google Shape;1825;p30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p30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7" name="Google Shape;1827;p30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p30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9" name="Google Shape;1829;p30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p30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p30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2" name="Google Shape;1832;p30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3" name="Google Shape;1833;p30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30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35" name="Google Shape;1835;p30"/>
          <p:cNvSpPr txBox="1"/>
          <p:nvPr>
            <p:ph type="ctrTitle"/>
          </p:nvPr>
        </p:nvSpPr>
        <p:spPr>
          <a:xfrm>
            <a:off x="720000" y="540000"/>
            <a:ext cx="7704000" cy="135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36" name="Google Shape;1836;p30"/>
          <p:cNvSpPr txBox="1"/>
          <p:nvPr>
            <p:ph idx="1" type="subTitle"/>
          </p:nvPr>
        </p:nvSpPr>
        <p:spPr>
          <a:xfrm>
            <a:off x="720000" y="2603948"/>
            <a:ext cx="7704000" cy="9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837" name="Google Shape;1837;p30"/>
          <p:cNvSpPr txBox="1"/>
          <p:nvPr/>
        </p:nvSpPr>
        <p:spPr>
          <a:xfrm>
            <a:off x="2646000" y="3628979"/>
            <a:ext cx="3852000" cy="6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CREDITS: This presentation template was created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Slidesgo,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including icons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Flaticon,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</a:t>
            </a:r>
            <a:r>
              <a:rPr lang="en" sz="12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nfographics &amp; images </a:t>
            </a:r>
            <a:r>
              <a:rPr b="1" lang="en" sz="1200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by Freepik</a:t>
            </a:r>
            <a:r>
              <a:rPr b="1"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38" name="Google Shape;1838;p30"/>
          <p:cNvSpPr/>
          <p:nvPr/>
        </p:nvSpPr>
        <p:spPr>
          <a:xfrm>
            <a:off x="5570568" y="-2413037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"/>
          <p:cNvSpPr txBox="1"/>
          <p:nvPr>
            <p:ph idx="1" type="body"/>
          </p:nvPr>
        </p:nvSpPr>
        <p:spPr>
          <a:xfrm>
            <a:off x="720000" y="1055850"/>
            <a:ext cx="7704000" cy="35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pic>
        <p:nvPicPr>
          <p:cNvPr id="170" name="Google Shape;170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1326165">
            <a:off x="7658780" y="-1091242"/>
            <a:ext cx="3297389" cy="22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"/>
          <p:cNvPicPr preferRelativeResize="0"/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flipH="1" rot="5400000">
            <a:off x="7116014" y="-515250"/>
            <a:ext cx="2894875" cy="259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547182">
            <a:off x="-1959645" y="2413033"/>
            <a:ext cx="3297391" cy="227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4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7617396">
            <a:off x="7156577" y="3425249"/>
            <a:ext cx="3632874" cy="2999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4"/>
          <p:cNvGrpSpPr/>
          <p:nvPr/>
        </p:nvGrpSpPr>
        <p:grpSpPr>
          <a:xfrm>
            <a:off x="-624370" y="1649584"/>
            <a:ext cx="1344377" cy="1995312"/>
            <a:chOff x="272875" y="1527563"/>
            <a:chExt cx="255950" cy="455000"/>
          </a:xfrm>
        </p:grpSpPr>
        <p:sp>
          <p:nvSpPr>
            <p:cNvPr id="175" name="Google Shape;175;p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0" name="Google Shape;210;p4"/>
          <p:cNvSpPr/>
          <p:nvPr/>
        </p:nvSpPr>
        <p:spPr>
          <a:xfrm rot="2491995">
            <a:off x="8061861" y="3895420"/>
            <a:ext cx="2265111" cy="2165862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4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5">
    <p:spTree>
      <p:nvGrpSpPr>
        <p:cNvPr id="1839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0" name="Google Shape;1840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1248590" y="25322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1" name="Google Shape;1841;p31"/>
          <p:cNvPicPr preferRelativeResize="0"/>
          <p:nvPr/>
        </p:nvPicPr>
        <p:blipFill>
          <a:blip r:embed="rId2">
            <a:alphaModFix amt="76000"/>
          </a:blip>
          <a:stretch>
            <a:fillRect/>
          </a:stretch>
        </p:blipFill>
        <p:spPr>
          <a:xfrm rot="2453973">
            <a:off x="-1738310" y="4081814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31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 rot="2453973">
            <a:off x="6716115" y="-248136"/>
            <a:ext cx="4232748" cy="157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" name="Google Shape;1843;p31"/>
          <p:cNvPicPr preferRelativeResize="0"/>
          <p:nvPr/>
        </p:nvPicPr>
        <p:blipFill>
          <a:blip r:embed="rId4">
            <a:alphaModFix amt="47000"/>
          </a:blip>
          <a:stretch>
            <a:fillRect/>
          </a:stretch>
        </p:blipFill>
        <p:spPr>
          <a:xfrm rot="10800000">
            <a:off x="1630988" y="143888"/>
            <a:ext cx="5882026" cy="4855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4" name="Google Shape;1844;p31"/>
          <p:cNvGrpSpPr/>
          <p:nvPr/>
        </p:nvGrpSpPr>
        <p:grpSpPr>
          <a:xfrm rot="-2700000">
            <a:off x="167955" y="3080962"/>
            <a:ext cx="1344349" cy="2469678"/>
            <a:chOff x="272875" y="1419395"/>
            <a:chExt cx="255950" cy="563168"/>
          </a:xfrm>
        </p:grpSpPr>
        <p:sp>
          <p:nvSpPr>
            <p:cNvPr id="1845" name="Google Shape;1845;p3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6" name="Google Shape;1846;p3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3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8" name="Google Shape;1848;p3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9" name="Google Shape;1849;p3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p3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p3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3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3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p3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31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p31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0" name="Google Shape;1870;p3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1" name="Google Shape;1871;p3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2" name="Google Shape;1872;p3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3" name="Google Shape;1873;p3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8" name="Google Shape;1878;p31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9" name="Google Shape;1879;p31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80" name="Google Shape;1880;p31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881" name="Google Shape;1881;p31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8" name="Google Shape;1888;p31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9" name="Google Shape;1889;p31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0" name="Google Shape;1890;p31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1" name="Google Shape;1891;p31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2" name="Google Shape;1892;p31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16" name="Google Shape;1916;p31"/>
          <p:cNvSpPr/>
          <p:nvPr/>
        </p:nvSpPr>
        <p:spPr>
          <a:xfrm>
            <a:off x="5570568" y="-2413037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5_1">
    <p:spTree>
      <p:nvGrpSpPr>
        <p:cNvPr id="1917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8" name="Google Shape;1918;p32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9" name="Google Shape;1919;p32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1920" name="Google Shape;1920;p32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1" name="Google Shape;1921;p32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2" name="Google Shape;1922;p32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3" name="Google Shape;1923;p32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4" name="Google Shape;1924;p32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5" name="Google Shape;1925;p32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6" name="Google Shape;1926;p32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7" name="Google Shape;1927;p32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8" name="Google Shape;1928;p32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9" name="Google Shape;1929;p32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0" name="Google Shape;1930;p32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1" name="Google Shape;1931;p32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2" name="Google Shape;1932;p32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p32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4" name="Google Shape;1934;p32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5" name="Google Shape;1935;p32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6" name="Google Shape;1936;p32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7" name="Google Shape;1937;p32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8" name="Google Shape;1938;p32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9" name="Google Shape;1939;p32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0" name="Google Shape;1940;p32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1" name="Google Shape;1941;p32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2" name="Google Shape;1942;p32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3" name="Google Shape;1943;p32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4" name="Google Shape;1944;p32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5" name="Google Shape;1945;p32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6" name="Google Shape;1946;p32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7" name="Google Shape;1947;p32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8" name="Google Shape;1948;p32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9" name="Google Shape;1949;p32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0" name="Google Shape;1950;p32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1" name="Google Shape;1951;p32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2" name="Google Shape;1952;p32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3" name="Google Shape;1953;p32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4" name="Google Shape;1954;p32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955" name="Google Shape;1955;p32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Google Shape;1956;p32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957" name="Google Shape;1957;p32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5_1_1">
    <p:spTree>
      <p:nvGrpSpPr>
        <p:cNvPr id="1958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9" name="Google Shape;1959;p33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-2343514">
            <a:off x="-1166545" y="-1270720"/>
            <a:ext cx="3297389" cy="2276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0" name="Google Shape;1960;p33"/>
          <p:cNvGrpSpPr/>
          <p:nvPr/>
        </p:nvGrpSpPr>
        <p:grpSpPr>
          <a:xfrm rot="-8099954">
            <a:off x="15431" y="-572435"/>
            <a:ext cx="1344367" cy="1995327"/>
            <a:chOff x="272875" y="1527563"/>
            <a:chExt cx="255950" cy="455000"/>
          </a:xfrm>
        </p:grpSpPr>
        <p:sp>
          <p:nvSpPr>
            <p:cNvPr id="1961" name="Google Shape;1961;p3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2" name="Google Shape;1962;p3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3" name="Google Shape;1963;p3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4" name="Google Shape;1964;p3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5" name="Google Shape;1965;p3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6" name="Google Shape;1966;p3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7" name="Google Shape;1967;p3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8" name="Google Shape;1968;p3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9" name="Google Shape;1969;p3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0" name="Google Shape;1970;p3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1" name="Google Shape;1971;p3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2" name="Google Shape;1972;p3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3" name="Google Shape;1973;p3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4" name="Google Shape;1974;p3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5" name="Google Shape;1975;p3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6" name="Google Shape;1976;p3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7" name="Google Shape;1977;p33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8" name="Google Shape;1978;p33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9" name="Google Shape;1979;p3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0" name="Google Shape;1980;p33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1" name="Google Shape;1981;p3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2" name="Google Shape;1982;p3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3" name="Google Shape;1983;p3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4" name="Google Shape;1984;p3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5" name="Google Shape;1985;p3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6" name="Google Shape;1986;p3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7" name="Google Shape;1987;p3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8" name="Google Shape;1988;p3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9" name="Google Shape;1989;p3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0" name="Google Shape;1990;p33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1" name="Google Shape;1991;p3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2" name="Google Shape;1992;p3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3" name="Google Shape;1993;p3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4" name="Google Shape;1994;p33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5" name="Google Shape;1995;p33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996" name="Google Shape;1996;p3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5809801">
            <a:off x="7609918" y="-1097658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7" name="Google Shape;1997;p33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10754694">
            <a:off x="2497948" y="4487275"/>
            <a:ext cx="7605809" cy="2832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8" name="Google Shape;1998;p33"/>
          <p:cNvGrpSpPr/>
          <p:nvPr/>
        </p:nvGrpSpPr>
        <p:grpSpPr>
          <a:xfrm flipH="1">
            <a:off x="-624375" y="3487614"/>
            <a:ext cx="1344377" cy="2469659"/>
            <a:chOff x="272875" y="1419395"/>
            <a:chExt cx="255950" cy="563168"/>
          </a:xfrm>
        </p:grpSpPr>
        <p:sp>
          <p:nvSpPr>
            <p:cNvPr id="1999" name="Google Shape;1999;p33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0" name="Google Shape;2000;p33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1" name="Google Shape;2001;p33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2" name="Google Shape;2002;p33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3" name="Google Shape;2003;p33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4" name="Google Shape;2004;p33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5" name="Google Shape;2005;p33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6" name="Google Shape;2006;p33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7" name="Google Shape;2007;p33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8" name="Google Shape;2008;p33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9" name="Google Shape;2009;p33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0" name="Google Shape;2010;p33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1" name="Google Shape;2011;p33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2" name="Google Shape;2012;p33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3" name="Google Shape;2013;p33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4" name="Google Shape;2014;p33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5" name="Google Shape;2015;p33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6" name="Google Shape;2016;p33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7" name="Google Shape;2017;p33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8" name="Google Shape;2018;p33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9" name="Google Shape;2019;p33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0" name="Google Shape;2020;p33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1" name="Google Shape;2021;p33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2" name="Google Shape;2022;p33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3" name="Google Shape;2023;p33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4" name="Google Shape;2024;p33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5" name="Google Shape;2025;p33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6" name="Google Shape;2026;p33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7" name="Google Shape;2027;p33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8" name="Google Shape;2028;p33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9" name="Google Shape;2029;p33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0" name="Google Shape;2030;p33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1" name="Google Shape;2031;p33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2" name="Google Shape;2032;p33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3" name="Google Shape;2033;p33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CUSTOM_5_1_1_1">
    <p:spTree>
      <p:nvGrpSpPr>
        <p:cNvPr id="2034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5" name="Google Shape;2035;p34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" name="Google Shape;2036;p34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flipH="1" rot="1326165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37" name="Google Shape;2037;p34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2038" name="Google Shape;2038;p34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9" name="Google Shape;2039;p34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0" name="Google Shape;2040;p34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1" name="Google Shape;2041;p34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2" name="Google Shape;2042;p34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3" name="Google Shape;2043;p34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4" name="Google Shape;2044;p34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5" name="Google Shape;2045;p34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6" name="Google Shape;2046;p34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7" name="Google Shape;2047;p34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8" name="Google Shape;2048;p34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9" name="Google Shape;2049;p34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0" name="Google Shape;2050;p34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1" name="Google Shape;2051;p34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2" name="Google Shape;2052;p34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3" name="Google Shape;2053;p34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4" name="Google Shape;2054;p34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5" name="Google Shape;2055;p34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6" name="Google Shape;2056;p34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7" name="Google Shape;2057;p34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8" name="Google Shape;2058;p34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9" name="Google Shape;2059;p34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0" name="Google Shape;2060;p34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1" name="Google Shape;2061;p34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2" name="Google Shape;2062;p34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3" name="Google Shape;2063;p34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4" name="Google Shape;2064;p34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5" name="Google Shape;2065;p34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6" name="Google Shape;2066;p34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7" name="Google Shape;2067;p34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8" name="Google Shape;2068;p34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9" name="Google Shape;2069;p34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0" name="Google Shape;2070;p34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1" name="Google Shape;2071;p34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2" name="Google Shape;2072;p34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73" name="Google Shape;2073;p34"/>
          <p:cNvSpPr/>
          <p:nvPr/>
        </p:nvSpPr>
        <p:spPr>
          <a:xfrm>
            <a:off x="4566955" y="-2521549"/>
            <a:ext cx="4624024" cy="7256966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4" name="Google Shape;2074;p34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34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flipH="1" rot="-9631575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CUSTOM_4_1_1_2">
    <p:spTree>
      <p:nvGrpSpPr>
        <p:cNvPr id="2076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7" name="Google Shape;2077;p35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5399990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8" name="Google Shape;2078;p35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2079" name="Google Shape;2079;p3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0" name="Google Shape;2080;p3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1" name="Google Shape;2081;p3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2" name="Google Shape;2082;p3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3" name="Google Shape;2083;p3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4" name="Google Shape;2084;p3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5" name="Google Shape;2085;p3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6" name="Google Shape;2086;p3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114" name="Google Shape;2114;p3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5" name="Google Shape;2115;p35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2116" name="Google Shape;2116;p35"/>
          <p:cNvSpPr/>
          <p:nvPr/>
        </p:nvSpPr>
        <p:spPr>
          <a:xfrm rot="9899989">
            <a:off x="-583964" y="4625085"/>
            <a:ext cx="2265015" cy="216577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/>
          <p:nvPr>
            <p:ph idx="1" type="subTitle"/>
          </p:nvPr>
        </p:nvSpPr>
        <p:spPr>
          <a:xfrm>
            <a:off x="1944337" y="3168343"/>
            <a:ext cx="1532400" cy="47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14" name="Google Shape;214;p5"/>
          <p:cNvSpPr txBox="1"/>
          <p:nvPr>
            <p:ph idx="2" type="subTitle"/>
          </p:nvPr>
        </p:nvSpPr>
        <p:spPr>
          <a:xfrm>
            <a:off x="1381688" y="3559333"/>
            <a:ext cx="2657700" cy="10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15" name="Google Shape;215;p5"/>
          <p:cNvSpPr txBox="1"/>
          <p:nvPr>
            <p:ph idx="3" type="subTitle"/>
          </p:nvPr>
        </p:nvSpPr>
        <p:spPr>
          <a:xfrm flipH="1">
            <a:off x="5667265" y="3168343"/>
            <a:ext cx="1532400" cy="479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/>
        </p:txBody>
      </p:sp>
      <p:sp>
        <p:nvSpPr>
          <p:cNvPr id="216" name="Google Shape;216;p5"/>
          <p:cNvSpPr txBox="1"/>
          <p:nvPr>
            <p:ph idx="4" type="subTitle"/>
          </p:nvPr>
        </p:nvSpPr>
        <p:spPr>
          <a:xfrm flipH="1">
            <a:off x="5104613" y="3559333"/>
            <a:ext cx="2657700" cy="1013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217" name="Google Shape;217;p5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5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219" name="Google Shape;219;p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54" name="Google Shape;254;p5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197527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5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5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flipH="1" rot="6551349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" name="Google Shape;258;p5"/>
          <p:cNvGrpSpPr/>
          <p:nvPr/>
        </p:nvGrpSpPr>
        <p:grpSpPr>
          <a:xfrm rot="8100046">
            <a:off x="8172668" y="-457651"/>
            <a:ext cx="1344367" cy="1995327"/>
            <a:chOff x="272875" y="1527563"/>
            <a:chExt cx="255950" cy="455000"/>
          </a:xfrm>
        </p:grpSpPr>
        <p:sp>
          <p:nvSpPr>
            <p:cNvPr id="259" name="Google Shape;259;p5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4" name="Google Shape;294;p5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95" name="Google Shape;295;p5"/>
          <p:cNvSpPr/>
          <p:nvPr/>
        </p:nvSpPr>
        <p:spPr>
          <a:xfrm flipH="1" rot="-6477098">
            <a:off x="-3963735" y="-3524095"/>
            <a:ext cx="4623929" cy="725694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5"/>
          <p:cNvSpPr/>
          <p:nvPr/>
        </p:nvSpPr>
        <p:spPr>
          <a:xfrm rot="-7689947">
            <a:off x="8072325" y="4598041"/>
            <a:ext cx="2264989" cy="2165745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6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flipH="1" rot="1326164">
            <a:off x="2960862" y="1361553"/>
            <a:ext cx="3222304" cy="222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6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 rot="1331770">
            <a:off x="-1977764" y="3821949"/>
            <a:ext cx="2989902" cy="2468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6"/>
          <p:cNvGrpSpPr/>
          <p:nvPr/>
        </p:nvGrpSpPr>
        <p:grpSpPr>
          <a:xfrm rot="-987768">
            <a:off x="-733895" y="3875634"/>
            <a:ext cx="1344359" cy="1995308"/>
            <a:chOff x="272875" y="1527563"/>
            <a:chExt cx="255950" cy="455000"/>
          </a:xfrm>
        </p:grpSpPr>
        <p:sp>
          <p:nvSpPr>
            <p:cNvPr id="301" name="Google Shape;301;p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36" name="Google Shape;336;p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flipH="1">
            <a:off x="7809444" y="4139664"/>
            <a:ext cx="2894870" cy="2593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6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flipH="1" rot="9368145">
            <a:off x="-1509155" y="-124600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p6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339" name="Google Shape;339;p6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4" name="Google Shape;374;p6"/>
          <p:cNvSpPr txBox="1"/>
          <p:nvPr>
            <p:ph type="title"/>
          </p:nvPr>
        </p:nvSpPr>
        <p:spPr>
          <a:xfrm>
            <a:off x="3566522" y="1727900"/>
            <a:ext cx="2028900" cy="171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pic>
        <p:nvPicPr>
          <p:cNvPr id="375" name="Google Shape;375;p6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 rot="-10643014">
            <a:off x="7943421" y="-1509312"/>
            <a:ext cx="2989903" cy="2468227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6"/>
          <p:cNvSpPr/>
          <p:nvPr/>
        </p:nvSpPr>
        <p:spPr>
          <a:xfrm rot="-7373435">
            <a:off x="3439495" y="5025020"/>
            <a:ext cx="2265005" cy="2165760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"/>
          <p:cNvSpPr txBox="1"/>
          <p:nvPr>
            <p:ph idx="1" type="subTitle"/>
          </p:nvPr>
        </p:nvSpPr>
        <p:spPr>
          <a:xfrm>
            <a:off x="720000" y="1475700"/>
            <a:ext cx="7704000" cy="265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9" name="Google Shape;379;p7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pic>
        <p:nvPicPr>
          <p:cNvPr id="380" name="Google Shape;380;p7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 rot="4139108">
            <a:off x="-1716814" y="3950736"/>
            <a:ext cx="2989903" cy="24682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1" name="Google Shape;381;p7"/>
          <p:cNvGrpSpPr/>
          <p:nvPr/>
        </p:nvGrpSpPr>
        <p:grpSpPr>
          <a:xfrm rot="-987768">
            <a:off x="-414533" y="3230134"/>
            <a:ext cx="1344359" cy="1995308"/>
            <a:chOff x="272875" y="1527563"/>
            <a:chExt cx="255950" cy="455000"/>
          </a:xfrm>
        </p:grpSpPr>
        <p:sp>
          <p:nvSpPr>
            <p:cNvPr id="382" name="Google Shape;382;p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17" name="Google Shape;417;p7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flipH="1" rot="-1197527">
            <a:off x="8254668" y="388818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7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9314708">
            <a:off x="-1515506" y="-1274402"/>
            <a:ext cx="1787180" cy="4287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7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394092">
            <a:off x="2157624" y="-1359156"/>
            <a:ext cx="5296602" cy="19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7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flipH="1" rot="6551349">
            <a:off x="7493893" y="-756657"/>
            <a:ext cx="2894870" cy="259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p7"/>
          <p:cNvGrpSpPr/>
          <p:nvPr/>
        </p:nvGrpSpPr>
        <p:grpSpPr>
          <a:xfrm rot="8100046">
            <a:off x="8172668" y="-457651"/>
            <a:ext cx="1344367" cy="1995327"/>
            <a:chOff x="272875" y="1527563"/>
            <a:chExt cx="255950" cy="455000"/>
          </a:xfrm>
        </p:grpSpPr>
        <p:sp>
          <p:nvSpPr>
            <p:cNvPr id="422" name="Google Shape;422;p7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7" name="Google Shape;457;p7"/>
          <p:cNvSpPr/>
          <p:nvPr/>
        </p:nvSpPr>
        <p:spPr>
          <a:xfrm flipH="1" rot="-6477098">
            <a:off x="-3963735" y="-3524095"/>
            <a:ext cx="4623929" cy="7256942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7"/>
          <p:cNvSpPr/>
          <p:nvPr/>
        </p:nvSpPr>
        <p:spPr>
          <a:xfrm rot="-7689947">
            <a:off x="8072325" y="4598041"/>
            <a:ext cx="2264989" cy="2165745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8"/>
          <p:cNvPicPr preferRelativeResize="0"/>
          <p:nvPr/>
        </p:nvPicPr>
        <p:blipFill>
          <a:blip r:embed="rId2">
            <a:alphaModFix amt="74000"/>
          </a:blip>
          <a:stretch>
            <a:fillRect/>
          </a:stretch>
        </p:blipFill>
        <p:spPr>
          <a:xfrm flipH="1" rot="-10162003">
            <a:off x="301118" y="56641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8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 flipH="1" rot="10800000">
            <a:off x="2309117" y="4"/>
            <a:ext cx="6114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8"/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 rot="-8962532">
            <a:off x="7553885" y="2352524"/>
            <a:ext cx="1462806" cy="35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8"/>
          <p:cNvPicPr preferRelativeResize="0"/>
          <p:nvPr/>
        </p:nvPicPr>
        <p:blipFill>
          <a:blip r:embed="rId5">
            <a:alphaModFix amt="62000"/>
          </a:blip>
          <a:stretch>
            <a:fillRect/>
          </a:stretch>
        </p:blipFill>
        <p:spPr>
          <a:xfrm flipH="1" rot="-10162003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8"/>
          <p:cNvSpPr/>
          <p:nvPr/>
        </p:nvSpPr>
        <p:spPr>
          <a:xfrm rot="-6681487">
            <a:off x="8044372" y="2590906"/>
            <a:ext cx="2265023" cy="2165778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5" name="Google Shape;465;p8"/>
          <p:cNvGrpSpPr/>
          <p:nvPr/>
        </p:nvGrpSpPr>
        <p:grpSpPr>
          <a:xfrm rot="8100046">
            <a:off x="-12030" y="3450661"/>
            <a:ext cx="1344367" cy="1995327"/>
            <a:chOff x="272875" y="1527563"/>
            <a:chExt cx="255950" cy="455000"/>
          </a:xfrm>
        </p:grpSpPr>
        <p:sp>
          <p:nvSpPr>
            <p:cNvPr id="466" name="Google Shape;466;p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1" name="Google Shape;501;p8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502" name="Google Shape;502;p8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38275" y="1701963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88050" y="1631363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56275" y="1585363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8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360075" y="188016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445850" y="1622338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418850" y="1542263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37" name="Google Shape;537;p8"/>
          <p:cNvPicPr preferRelativeResize="0"/>
          <p:nvPr/>
        </p:nvPicPr>
        <p:blipFill>
          <a:blip r:embed="rId6">
            <a:alphaModFix amt="62000"/>
          </a:blip>
          <a:stretch>
            <a:fillRect/>
          </a:stretch>
        </p:blipFill>
        <p:spPr>
          <a:xfrm rot="5400000">
            <a:off x="1054424" y="-334421"/>
            <a:ext cx="4474637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8"/>
          <p:cNvSpPr txBox="1"/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39" name="Google Shape;539;p8"/>
          <p:cNvSpPr/>
          <p:nvPr/>
        </p:nvSpPr>
        <p:spPr>
          <a:xfrm flipH="1" rot="231922">
            <a:off x="-1189243" y="-3465582"/>
            <a:ext cx="4623938" cy="7256951"/>
          </a:xfrm>
          <a:custGeom>
            <a:rect b="b" l="l" r="r" t="t"/>
            <a:pathLst>
              <a:path extrusionOk="0" h="94461" w="55812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"/>
          <p:cNvSpPr txBox="1"/>
          <p:nvPr>
            <p:ph idx="1" type="subTitle"/>
          </p:nvPr>
        </p:nvSpPr>
        <p:spPr>
          <a:xfrm flipH="1">
            <a:off x="5047900" y="2607067"/>
            <a:ext cx="3367800" cy="106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2" name="Google Shape;542;p9"/>
          <p:cNvSpPr txBox="1"/>
          <p:nvPr>
            <p:ph type="ctrTitle"/>
          </p:nvPr>
        </p:nvSpPr>
        <p:spPr>
          <a:xfrm flipH="1">
            <a:off x="4571900" y="1697799"/>
            <a:ext cx="3860400" cy="93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543" name="Google Shape;543;p9"/>
          <p:cNvPicPr preferRelativeResize="0"/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6498000" y="3581373"/>
            <a:ext cx="3440400" cy="2840126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9"/>
          <p:cNvSpPr/>
          <p:nvPr/>
        </p:nvSpPr>
        <p:spPr>
          <a:xfrm rot="-2569776">
            <a:off x="7774946" y="-1017900"/>
            <a:ext cx="2265043" cy="2165797"/>
          </a:xfrm>
          <a:custGeom>
            <a:rect b="b" l="l" r="r" t="t"/>
            <a:pathLst>
              <a:path extrusionOk="0" h="20404" w="21339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5" name="Google Shape;545;p9"/>
          <p:cNvGrpSpPr/>
          <p:nvPr/>
        </p:nvGrpSpPr>
        <p:grpSpPr>
          <a:xfrm rot="-6629356">
            <a:off x="7495291" y="3526103"/>
            <a:ext cx="1344346" cy="2469672"/>
            <a:chOff x="272875" y="1419395"/>
            <a:chExt cx="255950" cy="563168"/>
          </a:xfrm>
        </p:grpSpPr>
        <p:sp>
          <p:nvSpPr>
            <p:cNvPr id="546" name="Google Shape;546;p9"/>
            <p:cNvSpPr/>
            <p:nvPr/>
          </p:nvSpPr>
          <p:spPr>
            <a:xfrm>
              <a:off x="471925" y="1963988"/>
              <a:ext cx="26575" cy="18575"/>
            </a:xfrm>
            <a:custGeom>
              <a:rect b="b" l="l" r="r" t="t"/>
              <a:pathLst>
                <a:path extrusionOk="0" h="743" w="1063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366725" y="1787738"/>
              <a:ext cx="29875" cy="22300"/>
            </a:xfrm>
            <a:custGeom>
              <a:rect b="b" l="l" r="r" t="t"/>
              <a:pathLst>
                <a:path extrusionOk="0" h="892" w="1195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380450" y="183561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416475" y="1837513"/>
              <a:ext cx="5700" cy="4750"/>
            </a:xfrm>
            <a:custGeom>
              <a:rect b="b" l="l" r="r" t="t"/>
              <a:pathLst>
                <a:path extrusionOk="0" h="190" w="228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415525" y="1877788"/>
              <a:ext cx="7600" cy="10675"/>
            </a:xfrm>
            <a:custGeom>
              <a:rect b="b" l="l" r="r" t="t"/>
              <a:pathLst>
                <a:path extrusionOk="0" h="427" w="304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432600" y="1937038"/>
              <a:ext cx="10450" cy="8075"/>
            </a:xfrm>
            <a:custGeom>
              <a:rect b="b" l="l" r="r" t="t"/>
              <a:pathLst>
                <a:path extrusionOk="0" h="323" w="418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452025" y="1974938"/>
              <a:ext cx="9500" cy="7150"/>
            </a:xfrm>
            <a:custGeom>
              <a:rect b="b" l="l" r="r" t="t"/>
              <a:pathLst>
                <a:path extrusionOk="0" h="286" w="38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472875" y="1918538"/>
              <a:ext cx="19925" cy="15200"/>
            </a:xfrm>
            <a:custGeom>
              <a:rect b="b" l="l" r="r" t="t"/>
              <a:pathLst>
                <a:path extrusionOk="0" h="608" w="797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444900" y="1890113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398475" y="1905288"/>
              <a:ext cx="11875" cy="11400"/>
            </a:xfrm>
            <a:custGeom>
              <a:rect b="b" l="l" r="r" t="t"/>
              <a:pathLst>
                <a:path extrusionOk="0" h="456" w="475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454400" y="1849363"/>
              <a:ext cx="11850" cy="11400"/>
            </a:xfrm>
            <a:custGeom>
              <a:rect b="b" l="l" r="r" t="t"/>
              <a:pathLst>
                <a:path extrusionOk="0" h="456" w="474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428800" y="1830863"/>
              <a:ext cx="14725" cy="11400"/>
            </a:xfrm>
            <a:custGeom>
              <a:rect b="b" l="l" r="r" t="t"/>
              <a:pathLst>
                <a:path extrusionOk="0" h="456" w="589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440175" y="1765463"/>
              <a:ext cx="18025" cy="14725"/>
            </a:xfrm>
            <a:custGeom>
              <a:rect b="b" l="l" r="r" t="t"/>
              <a:pathLst>
                <a:path extrusionOk="0" h="589" w="721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385200" y="1777313"/>
              <a:ext cx="15650" cy="13300"/>
            </a:xfrm>
            <a:custGeom>
              <a:rect b="b" l="l" r="r" t="t"/>
              <a:pathLst>
                <a:path extrusionOk="0" h="532" w="626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399875" y="1703388"/>
              <a:ext cx="16150" cy="11875"/>
            </a:xfrm>
            <a:custGeom>
              <a:rect b="b" l="l" r="r" t="t"/>
              <a:pathLst>
                <a:path extrusionOk="0" h="475" w="646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354400" y="1709538"/>
              <a:ext cx="17550" cy="14250"/>
            </a:xfrm>
            <a:custGeom>
              <a:rect b="b" l="l" r="r" t="t"/>
              <a:pathLst>
                <a:path extrusionOk="0" h="570" w="702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369050" y="1615955"/>
              <a:ext cx="19450" cy="14250"/>
            </a:xfrm>
            <a:custGeom>
              <a:rect b="b" l="l" r="r" t="t"/>
              <a:pathLst>
                <a:path extrusionOk="0" h="570" w="778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490635" y="1582215"/>
              <a:ext cx="17550" cy="13750"/>
            </a:xfrm>
            <a:custGeom>
              <a:rect b="b" l="l" r="r" t="t"/>
              <a:pathLst>
                <a:path extrusionOk="0" h="550" w="702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297525" y="1637988"/>
              <a:ext cx="18975" cy="14725"/>
            </a:xfrm>
            <a:custGeom>
              <a:rect b="b" l="l" r="r" t="t"/>
              <a:pathLst>
                <a:path extrusionOk="0" h="589" w="759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438343" y="1487068"/>
              <a:ext cx="20875" cy="15675"/>
            </a:xfrm>
            <a:custGeom>
              <a:rect b="b" l="l" r="r" t="t"/>
              <a:pathLst>
                <a:path extrusionOk="0" h="627" w="835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311750" y="1588238"/>
              <a:ext cx="12800" cy="9500"/>
            </a:xfrm>
            <a:custGeom>
              <a:rect b="b" l="l" r="r" t="t"/>
              <a:pathLst>
                <a:path extrusionOk="0" h="380" w="512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285675" y="1574488"/>
              <a:ext cx="20400" cy="15175"/>
            </a:xfrm>
            <a:custGeom>
              <a:rect b="b" l="l" r="r" t="t"/>
              <a:pathLst>
                <a:path extrusionOk="0" h="607" w="816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354400" y="1551263"/>
              <a:ext cx="9975" cy="8550"/>
            </a:xfrm>
            <a:custGeom>
              <a:rect b="b" l="l" r="r" t="t"/>
              <a:pathLst>
                <a:path extrusionOk="0" h="342" w="399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337800" y="1527563"/>
              <a:ext cx="13300" cy="11400"/>
            </a:xfrm>
            <a:custGeom>
              <a:rect b="b" l="l" r="r" t="t"/>
              <a:pathLst>
                <a:path extrusionOk="0" h="456" w="532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272875" y="1700063"/>
              <a:ext cx="23250" cy="18050"/>
            </a:xfrm>
            <a:custGeom>
              <a:rect b="b" l="l" r="r" t="t"/>
              <a:pathLst>
                <a:path extrusionOk="0" h="722" w="93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507000" y="1726138"/>
              <a:ext cx="3800" cy="3350"/>
            </a:xfrm>
            <a:custGeom>
              <a:rect b="b" l="l" r="r" t="t"/>
              <a:pathLst>
                <a:path extrusionOk="0" h="134" w="152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485200" y="1780638"/>
              <a:ext cx="18025" cy="13775"/>
            </a:xfrm>
            <a:custGeom>
              <a:rect b="b" l="l" r="r" t="t"/>
              <a:pathLst>
                <a:path extrusionOk="0" h="551" w="721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02250" y="1829463"/>
              <a:ext cx="9500" cy="6175"/>
            </a:xfrm>
            <a:custGeom>
              <a:rect b="b" l="l" r="r" t="t"/>
              <a:pathLst>
                <a:path extrusionOk="0" h="247" w="38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504150" y="1867838"/>
              <a:ext cx="24675" cy="18975"/>
            </a:xfrm>
            <a:custGeom>
              <a:rect b="b" l="l" r="r" t="t"/>
              <a:pathLst>
                <a:path extrusionOk="0" h="759" w="987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60075" y="1953883"/>
              <a:ext cx="20875" cy="17075"/>
            </a:xfrm>
            <a:custGeom>
              <a:rect b="b" l="l" r="r" t="t"/>
              <a:pathLst>
                <a:path extrusionOk="0" h="683" w="835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19325" y="1860263"/>
              <a:ext cx="16125" cy="12350"/>
            </a:xfrm>
            <a:custGeom>
              <a:rect b="b" l="l" r="r" t="t"/>
              <a:pathLst>
                <a:path extrusionOk="0" h="494" w="645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325475" y="1808138"/>
              <a:ext cx="15675" cy="11850"/>
            </a:xfrm>
            <a:custGeom>
              <a:rect b="b" l="l" r="r" t="t"/>
              <a:pathLst>
                <a:path extrusionOk="0" h="474" w="627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298950" y="1787738"/>
              <a:ext cx="8550" cy="7150"/>
            </a:xfrm>
            <a:custGeom>
              <a:rect b="b" l="l" r="r" t="t"/>
              <a:pathLst>
                <a:path extrusionOk="0" h="286" w="342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94558" y="1560904"/>
              <a:ext cx="21825" cy="16625"/>
            </a:xfrm>
            <a:custGeom>
              <a:rect b="b" l="l" r="r" t="t"/>
              <a:pathLst>
                <a:path extrusionOk="0" h="665" w="873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418850" y="1419395"/>
              <a:ext cx="23250" cy="18975"/>
            </a:xfrm>
            <a:custGeom>
              <a:rect b="b" l="l" r="r" t="t"/>
              <a:pathLst>
                <a:path extrusionOk="0" h="759" w="93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81" name="Google Shape;581;p9"/>
          <p:cNvPicPr preferRelativeResize="0"/>
          <p:nvPr/>
        </p:nvPicPr>
        <p:blipFill>
          <a:blip r:embed="rId3">
            <a:alphaModFix amt="82000"/>
          </a:blip>
          <a:stretch>
            <a:fillRect/>
          </a:stretch>
        </p:blipFill>
        <p:spPr>
          <a:xfrm rot="-5400005">
            <a:off x="-1096437" y="-959501"/>
            <a:ext cx="3632875" cy="299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0"/>
          <p:cNvSpPr txBox="1"/>
          <p:nvPr>
            <p:ph type="title"/>
          </p:nvPr>
        </p:nvSpPr>
        <p:spPr>
          <a:xfrm>
            <a:off x="720000" y="3314050"/>
            <a:ext cx="7704000" cy="125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36" Type="http://schemas.openxmlformats.org/officeDocument/2006/relationships/theme" Target="../theme/theme2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verpass Black"/>
              <a:buNone/>
              <a:defRPr sz="30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3.png"/><Relationship Id="rId6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19.jpg"/><Relationship Id="rId5" Type="http://schemas.openxmlformats.org/officeDocument/2006/relationships/image" Target="../media/image28.png"/><Relationship Id="rId6" Type="http://schemas.openxmlformats.org/officeDocument/2006/relationships/image" Target="../media/image35.png"/><Relationship Id="rId7" Type="http://schemas.openxmlformats.org/officeDocument/2006/relationships/image" Target="../media/image27.png"/><Relationship Id="rId8" Type="http://schemas.openxmlformats.org/officeDocument/2006/relationships/image" Target="../media/image30.png"/><Relationship Id="rId11" Type="http://schemas.openxmlformats.org/officeDocument/2006/relationships/image" Target="../media/image23.jpg"/><Relationship Id="rId10" Type="http://schemas.openxmlformats.org/officeDocument/2006/relationships/image" Target="../media/image20.jpg"/><Relationship Id="rId13" Type="http://schemas.openxmlformats.org/officeDocument/2006/relationships/image" Target="../media/image25.png"/><Relationship Id="rId12" Type="http://schemas.openxmlformats.org/officeDocument/2006/relationships/image" Target="../media/image24.png"/><Relationship Id="rId14" Type="http://schemas.openxmlformats.org/officeDocument/2006/relationships/image" Target="../media/image2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5" Type="http://schemas.openxmlformats.org/officeDocument/2006/relationships/image" Target="../media/image41.png"/><Relationship Id="rId6" Type="http://schemas.openxmlformats.org/officeDocument/2006/relationships/image" Target="../media/image31.jpg"/><Relationship Id="rId7" Type="http://schemas.openxmlformats.org/officeDocument/2006/relationships/image" Target="../media/image36.jpg"/><Relationship Id="rId8" Type="http://schemas.openxmlformats.org/officeDocument/2006/relationships/image" Target="../media/image3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0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1" name="Google Shape;2121;p36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9461196">
            <a:off x="1917996" y="2388117"/>
            <a:ext cx="2894873" cy="259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2" name="Google Shape;2122;p36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1377427">
            <a:off x="4764679" y="752254"/>
            <a:ext cx="2894876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3" name="Google Shape;2123;p36"/>
          <p:cNvPicPr preferRelativeResize="0"/>
          <p:nvPr/>
        </p:nvPicPr>
        <p:blipFill>
          <a:blip r:embed="rId5">
            <a:alphaModFix amt="47000"/>
          </a:blip>
          <a:stretch>
            <a:fillRect/>
          </a:stretch>
        </p:blipFill>
        <p:spPr>
          <a:xfrm>
            <a:off x="1808452" y="227299"/>
            <a:ext cx="5527099" cy="4562724"/>
          </a:xfrm>
          <a:prstGeom prst="rect">
            <a:avLst/>
          </a:prstGeom>
          <a:noFill/>
          <a:ln>
            <a:noFill/>
          </a:ln>
        </p:spPr>
      </p:pic>
      <p:sp>
        <p:nvSpPr>
          <p:cNvPr id="2124" name="Google Shape;2124;p36"/>
          <p:cNvSpPr txBox="1"/>
          <p:nvPr>
            <p:ph type="ctrTitle"/>
          </p:nvPr>
        </p:nvSpPr>
        <p:spPr>
          <a:xfrm>
            <a:off x="1426500" y="1411950"/>
            <a:ext cx="62910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Droplets</a:t>
            </a:r>
            <a:r>
              <a:rPr lang="en"/>
              <a:t> </a:t>
            </a:r>
            <a:endParaRPr/>
          </a:p>
        </p:txBody>
      </p:sp>
      <p:sp>
        <p:nvSpPr>
          <p:cNvPr id="2125" name="Google Shape;2125;p36"/>
          <p:cNvSpPr/>
          <p:nvPr/>
        </p:nvSpPr>
        <p:spPr>
          <a:xfrm>
            <a:off x="-3657600" y="7305175"/>
            <a:ext cx="792600" cy="792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26" name="Google Shape;2126;p36"/>
          <p:cNvPicPr preferRelativeResize="0"/>
          <p:nvPr/>
        </p:nvPicPr>
        <p:blipFill rotWithShape="1">
          <a:blip r:embed="rId6">
            <a:alphaModFix/>
          </a:blip>
          <a:srcRect b="8607" l="17222" r="14434" t="13921"/>
          <a:stretch/>
        </p:blipFill>
        <p:spPr>
          <a:xfrm>
            <a:off x="0" y="0"/>
            <a:ext cx="1103050" cy="12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0" name="Shape 2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1" name="Google Shape;2131;p37"/>
          <p:cNvPicPr preferRelativeResize="0"/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1081488" y="1318879"/>
            <a:ext cx="1212965" cy="102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2" name="Google Shape;2132;p37"/>
          <p:cNvPicPr preferRelativeResize="0"/>
          <p:nvPr/>
        </p:nvPicPr>
        <p:blipFill>
          <a:blip r:embed="rId4">
            <a:alphaModFix amt="55000"/>
          </a:blip>
          <a:stretch>
            <a:fillRect/>
          </a:stretch>
        </p:blipFill>
        <p:spPr>
          <a:xfrm>
            <a:off x="3003830" y="1318875"/>
            <a:ext cx="1212974" cy="1020309"/>
          </a:xfrm>
          <a:prstGeom prst="rect">
            <a:avLst/>
          </a:prstGeom>
          <a:noFill/>
          <a:ln>
            <a:noFill/>
          </a:ln>
        </p:spPr>
      </p:pic>
      <p:sp>
        <p:nvSpPr>
          <p:cNvPr id="2133" name="Google Shape;2133;p37"/>
          <p:cNvSpPr txBox="1"/>
          <p:nvPr/>
        </p:nvSpPr>
        <p:spPr>
          <a:xfrm>
            <a:off x="933170" y="1660429"/>
            <a:ext cx="15096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2016</a:t>
            </a:r>
            <a:endParaRPr>
              <a:solidFill>
                <a:schemeClr val="dk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34" name="Google Shape;2134;p37"/>
          <p:cNvSpPr txBox="1"/>
          <p:nvPr/>
        </p:nvSpPr>
        <p:spPr>
          <a:xfrm>
            <a:off x="720000" y="2935450"/>
            <a:ext cx="3496800" cy="8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rgbClr val="2A3990"/>
                </a:solidFill>
              </a:rPr>
              <a:t>Physical measurements of greenery and school roof:</a:t>
            </a:r>
            <a:endParaRPr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5" name="Google Shape;2135;p37"/>
          <p:cNvSpPr txBox="1"/>
          <p:nvPr/>
        </p:nvSpPr>
        <p:spPr>
          <a:xfrm>
            <a:off x="2938617" y="1660429"/>
            <a:ext cx="13434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2017</a:t>
            </a:r>
            <a:endParaRPr>
              <a:solidFill>
                <a:schemeClr val="dk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36" name="Google Shape;2136;p37"/>
          <p:cNvSpPr txBox="1"/>
          <p:nvPr/>
        </p:nvSpPr>
        <p:spPr>
          <a:xfrm>
            <a:off x="720000" y="3752076"/>
            <a:ext cx="1826700" cy="8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Char char="●"/>
            </a:pPr>
            <a:r>
              <a:rPr b="1" lang="en" sz="1100">
                <a:solidFill>
                  <a:schemeClr val="dk1"/>
                </a:solidFill>
              </a:rPr>
              <a:t>2070 m</a:t>
            </a:r>
            <a:r>
              <a:rPr lang="en" sz="1100">
                <a:solidFill>
                  <a:srgbClr val="444444"/>
                </a:solidFill>
              </a:rPr>
              <a:t>²</a:t>
            </a:r>
            <a:endParaRPr sz="1100">
              <a:solidFill>
                <a:srgbClr val="444444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100"/>
              <a:buChar char="●"/>
            </a:pPr>
            <a:r>
              <a:rPr lang="en" sz="1100">
                <a:solidFill>
                  <a:srgbClr val="444444"/>
                </a:solidFill>
              </a:rPr>
              <a:t>360 000 l (summer)</a:t>
            </a:r>
            <a:endParaRPr sz="1100">
              <a:solidFill>
                <a:srgbClr val="444444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4444"/>
              </a:buClr>
              <a:buSzPts val="1100"/>
              <a:buChar char="●"/>
            </a:pPr>
            <a:r>
              <a:rPr lang="en" sz="1100">
                <a:solidFill>
                  <a:srgbClr val="444444"/>
                </a:solidFill>
              </a:rPr>
              <a:t>1.46 milion l (yearly)</a:t>
            </a:r>
            <a:endParaRPr sz="1100">
              <a:solidFill>
                <a:srgbClr val="444444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37" name="Google Shape;2137;p37"/>
          <p:cNvSpPr txBox="1"/>
          <p:nvPr/>
        </p:nvSpPr>
        <p:spPr>
          <a:xfrm>
            <a:off x="4572000" y="3392659"/>
            <a:ext cx="1926000" cy="102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38" name="Google Shape;2138;p37"/>
          <p:cNvPicPr preferRelativeResize="0"/>
          <p:nvPr/>
        </p:nvPicPr>
        <p:blipFill>
          <a:blip r:embed="rId5">
            <a:alphaModFix amt="68000"/>
          </a:blip>
          <a:stretch>
            <a:fillRect/>
          </a:stretch>
        </p:blipFill>
        <p:spPr>
          <a:xfrm>
            <a:off x="4926171" y="1318875"/>
            <a:ext cx="1212974" cy="1020309"/>
          </a:xfrm>
          <a:prstGeom prst="rect">
            <a:avLst/>
          </a:prstGeom>
          <a:noFill/>
          <a:ln>
            <a:noFill/>
          </a:ln>
        </p:spPr>
      </p:pic>
      <p:sp>
        <p:nvSpPr>
          <p:cNvPr id="2139" name="Google Shape;2139;p37"/>
          <p:cNvSpPr txBox="1"/>
          <p:nvPr/>
        </p:nvSpPr>
        <p:spPr>
          <a:xfrm>
            <a:off x="4860958" y="1660429"/>
            <a:ext cx="13434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2018</a:t>
            </a:r>
            <a:endParaRPr>
              <a:solidFill>
                <a:schemeClr val="dk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2140" name="Google Shape;2140;p37"/>
          <p:cNvPicPr preferRelativeResize="0"/>
          <p:nvPr/>
        </p:nvPicPr>
        <p:blipFill>
          <a:blip r:embed="rId6">
            <a:alphaModFix amt="83000"/>
          </a:blip>
          <a:stretch>
            <a:fillRect/>
          </a:stretch>
        </p:blipFill>
        <p:spPr>
          <a:xfrm>
            <a:off x="6903647" y="1318875"/>
            <a:ext cx="1212974" cy="1020309"/>
          </a:xfrm>
          <a:prstGeom prst="rect">
            <a:avLst/>
          </a:prstGeom>
          <a:noFill/>
          <a:ln>
            <a:noFill/>
          </a:ln>
        </p:spPr>
      </p:pic>
      <p:sp>
        <p:nvSpPr>
          <p:cNvPr id="2141" name="Google Shape;2141;p37"/>
          <p:cNvSpPr txBox="1"/>
          <p:nvPr/>
        </p:nvSpPr>
        <p:spPr>
          <a:xfrm>
            <a:off x="6838434" y="1660429"/>
            <a:ext cx="13434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2019</a:t>
            </a:r>
            <a:endParaRPr>
              <a:solidFill>
                <a:schemeClr val="dk2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2142" name="Google Shape;2142;p37"/>
          <p:cNvSpPr/>
          <p:nvPr/>
        </p:nvSpPr>
        <p:spPr>
          <a:xfrm>
            <a:off x="2160024" y="1846775"/>
            <a:ext cx="953114" cy="90050"/>
          </a:xfrm>
          <a:custGeom>
            <a:rect b="b" l="l" r="r" t="t"/>
            <a:pathLst>
              <a:path extrusionOk="0" h="3602" w="44039">
                <a:moveTo>
                  <a:pt x="0" y="336"/>
                </a:moveTo>
                <a:cubicBezTo>
                  <a:pt x="7344" y="1671"/>
                  <a:pt x="14781" y="4286"/>
                  <a:pt x="22187" y="3361"/>
                </a:cubicBezTo>
                <a:cubicBezTo>
                  <a:pt x="29500" y="2447"/>
                  <a:pt x="36669" y="0"/>
                  <a:pt x="44039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43" name="Google Shape;2143;p37"/>
          <p:cNvSpPr txBox="1"/>
          <p:nvPr/>
        </p:nvSpPr>
        <p:spPr>
          <a:xfrm>
            <a:off x="1312550" y="2197481"/>
            <a:ext cx="19260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890.0</a:t>
            </a:r>
            <a:endParaRPr sz="1600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sp>
        <p:nvSpPr>
          <p:cNvPr id="2144" name="Google Shape;2144;p37"/>
          <p:cNvSpPr txBox="1"/>
          <p:nvPr/>
        </p:nvSpPr>
        <p:spPr>
          <a:xfrm>
            <a:off x="3238550" y="2197481"/>
            <a:ext cx="19260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703.5</a:t>
            </a:r>
            <a:endParaRPr sz="1600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sp>
        <p:nvSpPr>
          <p:cNvPr id="2145" name="Google Shape;2145;p37"/>
          <p:cNvSpPr txBox="1"/>
          <p:nvPr/>
        </p:nvSpPr>
        <p:spPr>
          <a:xfrm>
            <a:off x="5225050" y="2222519"/>
            <a:ext cx="19260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667.5</a:t>
            </a:r>
            <a:endParaRPr sz="1600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sp>
        <p:nvSpPr>
          <p:cNvPr id="2146" name="Google Shape;2146;p37"/>
          <p:cNvSpPr txBox="1"/>
          <p:nvPr/>
        </p:nvSpPr>
        <p:spPr>
          <a:xfrm>
            <a:off x="6984150" y="2222531"/>
            <a:ext cx="19260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607.4</a:t>
            </a:r>
            <a:endParaRPr sz="1600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  <p:sp>
        <p:nvSpPr>
          <p:cNvPr id="2147" name="Google Shape;2147;p37"/>
          <p:cNvSpPr txBox="1"/>
          <p:nvPr/>
        </p:nvSpPr>
        <p:spPr>
          <a:xfrm>
            <a:off x="6501675" y="3392659"/>
            <a:ext cx="1926000" cy="102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48" name="Google Shape;2148;p37"/>
          <p:cNvSpPr/>
          <p:nvPr/>
        </p:nvSpPr>
        <p:spPr>
          <a:xfrm>
            <a:off x="4084650" y="1855175"/>
            <a:ext cx="890850" cy="33625"/>
          </a:xfrm>
          <a:custGeom>
            <a:rect b="b" l="l" r="r" t="t"/>
            <a:pathLst>
              <a:path extrusionOk="0" h="1345" w="35634">
                <a:moveTo>
                  <a:pt x="0" y="0"/>
                </a:moveTo>
                <a:cubicBezTo>
                  <a:pt x="11870" y="624"/>
                  <a:pt x="23748" y="1345"/>
                  <a:pt x="35634" y="1345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49" name="Google Shape;2149;p37"/>
          <p:cNvSpPr/>
          <p:nvPr/>
        </p:nvSpPr>
        <p:spPr>
          <a:xfrm>
            <a:off x="6026050" y="1821550"/>
            <a:ext cx="958100" cy="25225"/>
          </a:xfrm>
          <a:custGeom>
            <a:rect b="b" l="l" r="r" t="t"/>
            <a:pathLst>
              <a:path extrusionOk="0" h="1009" w="38324">
                <a:moveTo>
                  <a:pt x="0" y="1009"/>
                </a:moveTo>
                <a:cubicBezTo>
                  <a:pt x="12779" y="1009"/>
                  <a:pt x="25545" y="0"/>
                  <a:pt x="38324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50" name="Google Shape;2150;p37"/>
          <p:cNvSpPr txBox="1"/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Rainwater Harvesting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151" name="Google Shape;215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25050" y="2868650"/>
            <a:ext cx="2385375" cy="194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5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p38"/>
          <p:cNvSpPr txBox="1"/>
          <p:nvPr>
            <p:ph idx="6" type="ctrTitle"/>
          </p:nvPr>
        </p:nvSpPr>
        <p:spPr>
          <a:xfrm>
            <a:off x="672421" y="796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Watering</a:t>
            </a:r>
            <a:endParaRPr/>
          </a:p>
        </p:txBody>
      </p:sp>
      <p:pic>
        <p:nvPicPr>
          <p:cNvPr id="2157" name="Google Shape;2157;p38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flipH="1" rot="-646972">
            <a:off x="3497431" y="1521635"/>
            <a:ext cx="2152190" cy="70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8" name="Google Shape;2158;p38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flipH="1" rot="-646972">
            <a:off x="822430" y="1521635"/>
            <a:ext cx="2152190" cy="70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9" name="Google Shape;2159;p38"/>
          <p:cNvPicPr preferRelativeResize="0"/>
          <p:nvPr/>
        </p:nvPicPr>
        <p:blipFill>
          <a:blip r:embed="rId5">
            <a:alphaModFix amt="52000"/>
          </a:blip>
          <a:stretch>
            <a:fillRect/>
          </a:stretch>
        </p:blipFill>
        <p:spPr>
          <a:xfrm flipH="1" rot="-646972">
            <a:off x="822430" y="3381762"/>
            <a:ext cx="2152190" cy="70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0" name="Google Shape;2160;p38"/>
          <p:cNvPicPr preferRelativeResize="0"/>
          <p:nvPr/>
        </p:nvPicPr>
        <p:blipFill>
          <a:blip r:embed="rId6">
            <a:alphaModFix amt="52000"/>
          </a:blip>
          <a:stretch>
            <a:fillRect/>
          </a:stretch>
        </p:blipFill>
        <p:spPr>
          <a:xfrm flipH="1" rot="-561394">
            <a:off x="3498975" y="3381416"/>
            <a:ext cx="2149103" cy="710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1" name="Google Shape;2161;p38"/>
          <p:cNvPicPr preferRelativeResize="0"/>
          <p:nvPr/>
        </p:nvPicPr>
        <p:blipFill>
          <a:blip r:embed="rId7">
            <a:alphaModFix amt="52000"/>
          </a:blip>
          <a:stretch>
            <a:fillRect/>
          </a:stretch>
        </p:blipFill>
        <p:spPr>
          <a:xfrm flipH="1" rot="-646972">
            <a:off x="6168388" y="1521635"/>
            <a:ext cx="2152190" cy="70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2" name="Google Shape;2162;p38"/>
          <p:cNvPicPr preferRelativeResize="0"/>
          <p:nvPr/>
        </p:nvPicPr>
        <p:blipFill>
          <a:blip r:embed="rId8">
            <a:alphaModFix amt="52000"/>
          </a:blip>
          <a:stretch>
            <a:fillRect/>
          </a:stretch>
        </p:blipFill>
        <p:spPr>
          <a:xfrm flipH="1" rot="-561394">
            <a:off x="6171206" y="3381416"/>
            <a:ext cx="2149103" cy="710545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2163" name="Google Shape;2163;p38"/>
          <p:cNvSpPr txBox="1"/>
          <p:nvPr>
            <p:ph idx="7" type="title"/>
          </p:nvPr>
        </p:nvSpPr>
        <p:spPr>
          <a:xfrm>
            <a:off x="730325" y="1661195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Firethorn</a:t>
            </a:r>
            <a:endParaRPr/>
          </a:p>
        </p:txBody>
      </p:sp>
      <p:sp>
        <p:nvSpPr>
          <p:cNvPr id="2164" name="Google Shape;2164;p38"/>
          <p:cNvSpPr txBox="1"/>
          <p:nvPr>
            <p:ph type="title"/>
          </p:nvPr>
        </p:nvSpPr>
        <p:spPr>
          <a:xfrm>
            <a:off x="730325" y="3530302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 Cedar</a:t>
            </a:r>
            <a:endParaRPr/>
          </a:p>
        </p:txBody>
      </p:sp>
      <p:sp>
        <p:nvSpPr>
          <p:cNvPr id="2165" name="Google Shape;2165;p38"/>
          <p:cNvSpPr txBox="1"/>
          <p:nvPr>
            <p:ph idx="1" type="subTitle"/>
          </p:nvPr>
        </p:nvSpPr>
        <p:spPr>
          <a:xfrm>
            <a:off x="730325" y="3915850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Light watering everyday</a:t>
            </a:r>
            <a:endParaRPr/>
          </a:p>
        </p:txBody>
      </p:sp>
      <p:sp>
        <p:nvSpPr>
          <p:cNvPr id="2166" name="Google Shape;2166;p38"/>
          <p:cNvSpPr txBox="1"/>
          <p:nvPr>
            <p:ph idx="2" type="title"/>
          </p:nvPr>
        </p:nvSpPr>
        <p:spPr>
          <a:xfrm>
            <a:off x="3405326" y="3530302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Clove Pink</a:t>
            </a:r>
            <a:endParaRPr/>
          </a:p>
        </p:txBody>
      </p:sp>
      <p:sp>
        <p:nvSpPr>
          <p:cNvPr id="2167" name="Google Shape;2167;p38"/>
          <p:cNvSpPr txBox="1"/>
          <p:nvPr>
            <p:ph idx="3" type="subTitle"/>
          </p:nvPr>
        </p:nvSpPr>
        <p:spPr>
          <a:xfrm>
            <a:off x="3405326" y="3915850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Once per week</a:t>
            </a:r>
            <a:endParaRPr/>
          </a:p>
        </p:txBody>
      </p:sp>
      <p:sp>
        <p:nvSpPr>
          <p:cNvPr id="2168" name="Google Shape;2168;p38"/>
          <p:cNvSpPr txBox="1"/>
          <p:nvPr>
            <p:ph idx="4" type="title"/>
          </p:nvPr>
        </p:nvSpPr>
        <p:spPr>
          <a:xfrm>
            <a:off x="6076283" y="3530302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Rose</a:t>
            </a:r>
            <a:endParaRPr/>
          </a:p>
        </p:txBody>
      </p:sp>
      <p:sp>
        <p:nvSpPr>
          <p:cNvPr id="2169" name="Google Shape;2169;p38"/>
          <p:cNvSpPr txBox="1"/>
          <p:nvPr>
            <p:ph idx="5" type="subTitle"/>
          </p:nvPr>
        </p:nvSpPr>
        <p:spPr>
          <a:xfrm>
            <a:off x="6076283" y="3915850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Two-three times per week</a:t>
            </a:r>
            <a:endParaRPr/>
          </a:p>
        </p:txBody>
      </p:sp>
      <p:sp>
        <p:nvSpPr>
          <p:cNvPr id="2170" name="Google Shape;2170;p38"/>
          <p:cNvSpPr txBox="1"/>
          <p:nvPr>
            <p:ph idx="8" type="subTitle"/>
          </p:nvPr>
        </p:nvSpPr>
        <p:spPr>
          <a:xfrm>
            <a:off x="730325" y="2043513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Once every two weeks</a:t>
            </a:r>
            <a:endParaRPr/>
          </a:p>
        </p:txBody>
      </p:sp>
      <p:sp>
        <p:nvSpPr>
          <p:cNvPr id="2171" name="Google Shape;2171;p38"/>
          <p:cNvSpPr txBox="1"/>
          <p:nvPr>
            <p:ph idx="9" type="title"/>
          </p:nvPr>
        </p:nvSpPr>
        <p:spPr>
          <a:xfrm>
            <a:off x="3405326" y="1661195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White Cedar</a:t>
            </a:r>
            <a:endParaRPr/>
          </a:p>
        </p:txBody>
      </p:sp>
      <p:sp>
        <p:nvSpPr>
          <p:cNvPr id="2172" name="Google Shape;2172;p38"/>
          <p:cNvSpPr txBox="1"/>
          <p:nvPr>
            <p:ph idx="13" type="subTitle"/>
          </p:nvPr>
        </p:nvSpPr>
        <p:spPr>
          <a:xfrm>
            <a:off x="3405326" y="2043513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 everyday</a:t>
            </a:r>
            <a:endParaRPr/>
          </a:p>
        </p:txBody>
      </p:sp>
      <p:sp>
        <p:nvSpPr>
          <p:cNvPr id="2173" name="Google Shape;2173;p38"/>
          <p:cNvSpPr txBox="1"/>
          <p:nvPr>
            <p:ph idx="14" type="title"/>
          </p:nvPr>
        </p:nvSpPr>
        <p:spPr>
          <a:xfrm>
            <a:off x="6076283" y="1661195"/>
            <a:ext cx="2336400" cy="4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English Holly</a:t>
            </a:r>
            <a:endParaRPr/>
          </a:p>
        </p:txBody>
      </p:sp>
      <p:sp>
        <p:nvSpPr>
          <p:cNvPr id="2174" name="Google Shape;2174;p38"/>
          <p:cNvSpPr txBox="1"/>
          <p:nvPr>
            <p:ph idx="15" type="subTitle"/>
          </p:nvPr>
        </p:nvSpPr>
        <p:spPr>
          <a:xfrm>
            <a:off x="6076283" y="2043513"/>
            <a:ext cx="2336400" cy="76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Once per week</a:t>
            </a:r>
            <a:endParaRPr/>
          </a:p>
        </p:txBody>
      </p:sp>
      <p:pic>
        <p:nvPicPr>
          <p:cNvPr descr="See the source image" id="2175" name="Google Shape;2175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17772" y="629075"/>
            <a:ext cx="1361524" cy="9080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e the source image" id="2176" name="Google Shape;2176;p3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175613" y="555275"/>
            <a:ext cx="791771" cy="1055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e the source image" id="2177" name="Google Shape;2177;p3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648150" y="702875"/>
            <a:ext cx="1361525" cy="90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8" name="Google Shape;2178;p3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217775" y="2687700"/>
            <a:ext cx="1243476" cy="82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9" name="Google Shape;2179;p3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827913" y="2645000"/>
            <a:ext cx="1361524" cy="90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0" name="Google Shape;2180;p3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422475" y="2645000"/>
            <a:ext cx="1587200" cy="90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4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5" name="Google Shape;2185;p39"/>
          <p:cNvPicPr preferRelativeResize="0"/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 flipH="1" rot="-1128984">
            <a:off x="1006109" y="3060601"/>
            <a:ext cx="1358402" cy="95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6" name="Google Shape;2186;p39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flipH="1" rot="-1128984">
            <a:off x="2924746" y="3060601"/>
            <a:ext cx="1358402" cy="95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7" name="Google Shape;2187;p39"/>
          <p:cNvPicPr preferRelativeResize="0"/>
          <p:nvPr/>
        </p:nvPicPr>
        <p:blipFill>
          <a:blip r:embed="rId5">
            <a:alphaModFix amt="52000"/>
          </a:blip>
          <a:stretch>
            <a:fillRect/>
          </a:stretch>
        </p:blipFill>
        <p:spPr>
          <a:xfrm flipH="1" rot="-1128984">
            <a:off x="4843401" y="3060601"/>
            <a:ext cx="1358402" cy="95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8" name="Google Shape;2188;p39"/>
          <p:cNvPicPr preferRelativeResize="0"/>
          <p:nvPr/>
        </p:nvPicPr>
        <p:blipFill>
          <a:blip r:embed="rId4">
            <a:alphaModFix amt="52000"/>
          </a:blip>
          <a:stretch>
            <a:fillRect/>
          </a:stretch>
        </p:blipFill>
        <p:spPr>
          <a:xfrm flipH="1" rot="-1128984">
            <a:off x="6783849" y="3060601"/>
            <a:ext cx="1358402" cy="954132"/>
          </a:xfrm>
          <a:prstGeom prst="rect">
            <a:avLst/>
          </a:prstGeom>
          <a:noFill/>
          <a:ln>
            <a:noFill/>
          </a:ln>
        </p:spPr>
      </p:pic>
      <p:sp>
        <p:nvSpPr>
          <p:cNvPr id="2189" name="Google Shape;2189;p39"/>
          <p:cNvSpPr txBox="1"/>
          <p:nvPr>
            <p:ph idx="1" type="subTitle"/>
          </p:nvPr>
        </p:nvSpPr>
        <p:spPr>
          <a:xfrm>
            <a:off x="4576802" y="3187500"/>
            <a:ext cx="19134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Hairy alpenrose</a:t>
            </a:r>
            <a:endParaRPr/>
          </a:p>
        </p:txBody>
      </p:sp>
      <p:sp>
        <p:nvSpPr>
          <p:cNvPr id="2190" name="Google Shape;2190;p39"/>
          <p:cNvSpPr txBox="1"/>
          <p:nvPr>
            <p:ph idx="3" type="subTitle"/>
          </p:nvPr>
        </p:nvSpPr>
        <p:spPr>
          <a:xfrm>
            <a:off x="2645697" y="3295975"/>
            <a:ext cx="19263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Lindens</a:t>
            </a:r>
            <a:endParaRPr/>
          </a:p>
        </p:txBody>
      </p:sp>
      <p:sp>
        <p:nvSpPr>
          <p:cNvPr id="2191" name="Google Shape;2191;p39"/>
          <p:cNvSpPr txBox="1"/>
          <p:nvPr>
            <p:ph idx="5" type="subTitle"/>
          </p:nvPr>
        </p:nvSpPr>
        <p:spPr>
          <a:xfrm>
            <a:off x="6507950" y="3295975"/>
            <a:ext cx="19200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Wallflower</a:t>
            </a:r>
            <a:endParaRPr/>
          </a:p>
        </p:txBody>
      </p:sp>
      <p:sp>
        <p:nvSpPr>
          <p:cNvPr id="2192" name="Google Shape;2192;p39"/>
          <p:cNvSpPr txBox="1"/>
          <p:nvPr>
            <p:ph idx="7" type="subTitle"/>
          </p:nvPr>
        </p:nvSpPr>
        <p:spPr>
          <a:xfrm>
            <a:off x="724510" y="3295975"/>
            <a:ext cx="1926300" cy="4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Thuya</a:t>
            </a:r>
            <a:endParaRPr/>
          </a:p>
        </p:txBody>
      </p:sp>
      <p:sp>
        <p:nvSpPr>
          <p:cNvPr id="2193" name="Google Shape;2193;p39"/>
          <p:cNvSpPr txBox="1"/>
          <p:nvPr>
            <p:ph idx="8" type="subTitle"/>
          </p:nvPr>
        </p:nvSpPr>
        <p:spPr>
          <a:xfrm>
            <a:off x="722260" y="3785096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26D6C"/>
              </a:solidFill>
              <a:latin typeface="Quintessential"/>
              <a:ea typeface="Quintessential"/>
              <a:cs typeface="Quintessential"/>
              <a:sym typeface="Quintessent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hours with dripping hose once per week</a:t>
            </a:r>
            <a:endParaRPr/>
          </a:p>
        </p:txBody>
      </p:sp>
      <p:sp>
        <p:nvSpPr>
          <p:cNvPr id="2194" name="Google Shape;2194;p39"/>
          <p:cNvSpPr txBox="1"/>
          <p:nvPr>
            <p:ph idx="9" type="subTitle"/>
          </p:nvPr>
        </p:nvSpPr>
        <p:spPr>
          <a:xfrm>
            <a:off x="2643447" y="3632696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Once-twice per week</a:t>
            </a:r>
            <a:endParaRPr/>
          </a:p>
        </p:txBody>
      </p:sp>
      <p:sp>
        <p:nvSpPr>
          <p:cNvPr id="2195" name="Google Shape;2195;p39"/>
          <p:cNvSpPr txBox="1"/>
          <p:nvPr>
            <p:ph idx="13" type="subTitle"/>
          </p:nvPr>
        </p:nvSpPr>
        <p:spPr>
          <a:xfrm>
            <a:off x="4562102" y="3632696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Everyday</a:t>
            </a:r>
            <a:endParaRPr/>
          </a:p>
        </p:txBody>
      </p:sp>
      <p:sp>
        <p:nvSpPr>
          <p:cNvPr id="2196" name="Google Shape;2196;p39"/>
          <p:cNvSpPr txBox="1"/>
          <p:nvPr>
            <p:ph idx="14" type="subTitle"/>
          </p:nvPr>
        </p:nvSpPr>
        <p:spPr>
          <a:xfrm>
            <a:off x="6502550" y="3632700"/>
            <a:ext cx="19308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Once-twice per week</a:t>
            </a:r>
            <a:endParaRPr/>
          </a:p>
        </p:txBody>
      </p:sp>
      <p:sp>
        <p:nvSpPr>
          <p:cNvPr id="2197" name="Google Shape;2197;p39"/>
          <p:cNvSpPr txBox="1"/>
          <p:nvPr>
            <p:ph idx="15"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98" name="Google Shape;2198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7981" y="645430"/>
            <a:ext cx="1814650" cy="2419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9" name="Google Shape;2199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82146" y="1022930"/>
            <a:ext cx="1954167" cy="2042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0" name="Google Shape;220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74213" y="1209550"/>
            <a:ext cx="1954175" cy="182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1" name="Google Shape;2201;p3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721575" y="713250"/>
            <a:ext cx="1814650" cy="235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5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p40"/>
          <p:cNvSpPr txBox="1"/>
          <p:nvPr>
            <p:ph idx="21" type="ctrTitle"/>
          </p:nvPr>
        </p:nvSpPr>
        <p:spPr>
          <a:xfrm>
            <a:off x="720000" y="342524"/>
            <a:ext cx="77040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Ficus</a:t>
            </a:r>
            <a:endParaRPr/>
          </a:p>
        </p:txBody>
      </p:sp>
      <p:sp>
        <p:nvSpPr>
          <p:cNvPr id="2207" name="Google Shape;2207;p40"/>
          <p:cNvSpPr txBox="1"/>
          <p:nvPr>
            <p:ph idx="18" type="subTitle"/>
          </p:nvPr>
        </p:nvSpPr>
        <p:spPr>
          <a:xfrm>
            <a:off x="1612630" y="1727900"/>
            <a:ext cx="3350100" cy="188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Houseplant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Soil dry out before watering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Bright, indirect light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Te more light, more water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Use: design focal point indoor</a:t>
            </a:r>
            <a:endParaRPr/>
          </a:p>
        </p:txBody>
      </p:sp>
      <p:pic>
        <p:nvPicPr>
          <p:cNvPr id="2208" name="Google Shape;220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6078" y="1122976"/>
            <a:ext cx="2817400" cy="351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2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p41"/>
          <p:cNvSpPr txBox="1"/>
          <p:nvPr>
            <p:ph type="ctrTitle"/>
          </p:nvPr>
        </p:nvSpPr>
        <p:spPr>
          <a:xfrm>
            <a:off x="735746" y="135100"/>
            <a:ext cx="7672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Statistics</a:t>
            </a:r>
            <a:endParaRPr/>
          </a:p>
        </p:txBody>
      </p:sp>
      <p:graphicFrame>
        <p:nvGraphicFramePr>
          <p:cNvPr id="2214" name="Google Shape;2214;p41"/>
          <p:cNvGraphicFramePr/>
          <p:nvPr/>
        </p:nvGraphicFramePr>
        <p:xfrm>
          <a:off x="952500" y="712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{952E4033-03D3-44E4-A180-D8ACEBC55D70}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Average rainwater 2015-1019 (Prishtina)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705.58 l/m</a:t>
                      </a:r>
                      <a:r>
                        <a:rPr b="1" baseline="30000" lang="en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b="1" baseline="30000">
                        <a:solidFill>
                          <a:srgbClr val="0B5394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Green area needing water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1500m</a:t>
                      </a:r>
                      <a:r>
                        <a:rPr b="1" baseline="30000" lang="en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b="1">
                        <a:solidFill>
                          <a:srgbClr val="0B5394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Area of three buildings’ rooftops (In our campus)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2070m</a:t>
                      </a:r>
                      <a:r>
                        <a:rPr b="1" baseline="30000" lang="en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b="1">
                        <a:solidFill>
                          <a:srgbClr val="0B5394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Height of rezervuar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1m</a:t>
                      </a:r>
                      <a:endParaRPr b="1">
                        <a:solidFill>
                          <a:srgbClr val="0B5394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Watering needed for plants during summer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360’000 litra</a:t>
                      </a:r>
                      <a:endParaRPr b="1">
                        <a:solidFill>
                          <a:srgbClr val="0B5394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Maximal water that can be accumulated on all three roofs throughout the year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1.46 milion litra</a:t>
                      </a:r>
                      <a:endParaRPr b="1">
                        <a:solidFill>
                          <a:srgbClr val="0B5394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Roof surface to be </a:t>
                      </a:r>
                      <a:r>
                        <a:rPr lang="en"/>
                        <a:t>utilized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517.5 m</a:t>
                      </a:r>
                      <a:r>
                        <a:rPr b="1" baseline="30000" lang="en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b="1">
                        <a:solidFill>
                          <a:srgbClr val="0B5394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Price of water per 1</a:t>
                      </a: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</a:t>
                      </a:r>
                      <a:r>
                        <a:rPr baseline="30000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69 cent</a:t>
                      </a:r>
                      <a:endParaRPr b="1">
                        <a:solidFill>
                          <a:srgbClr val="0B5394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Cost that would be incurred if irrigation were to be carried out of drinking water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0B5394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250€ (273.59$)</a:t>
                      </a:r>
                      <a:endParaRPr b="1">
                        <a:solidFill>
                          <a:srgbClr val="0B5394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qua Marketing Plan by Slidego">
  <a:themeElements>
    <a:clrScheme name="Simple Light">
      <a:dk1>
        <a:srgbClr val="434343"/>
      </a:dk1>
      <a:lt1>
        <a:srgbClr val="FFFFFF"/>
      </a:lt1>
      <a:dk2>
        <a:srgbClr val="073763"/>
      </a:dk2>
      <a:lt2>
        <a:srgbClr val="3D85C6"/>
      </a:lt2>
      <a:accent1>
        <a:srgbClr val="3D85C6"/>
      </a:accent1>
      <a:accent2>
        <a:srgbClr val="B6D7A8"/>
      </a:accent2>
      <a:accent3>
        <a:srgbClr val="9FC5E8"/>
      </a:accent3>
      <a:accent4>
        <a:srgbClr val="9EDCD9"/>
      </a:accent4>
      <a:accent5>
        <a:srgbClr val="93C47D"/>
      </a:accent5>
      <a:accent6>
        <a:srgbClr val="6FA8DC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