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66" r:id="rId3"/>
    <p:sldId id="257" r:id="rId4"/>
    <p:sldId id="258" r:id="rId5"/>
    <p:sldId id="262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5297" autoAdjust="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649DD-0549-49BB-868E-DE0A1E2224D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DB1D-08E0-4D5A-88D2-2C17BA2CAF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30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DB1D-08E0-4D5A-88D2-2C17BA2CAFE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76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DB1D-08E0-4D5A-88D2-2C17BA2CAFE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12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DB1D-08E0-4D5A-88D2-2C17BA2CAFE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08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DB1D-08E0-4D5A-88D2-2C17BA2CAFE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9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DB1D-08E0-4D5A-88D2-2C17BA2CAFE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07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DB1D-08E0-4D5A-88D2-2C17BA2CAFE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91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68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22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8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40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28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44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81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50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50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9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48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35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75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28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80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51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3F815F-60C8-4854-9CDE-30786270331E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FAC331-D644-4BA4-B2F5-98C4A1B144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744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34281" y="188640"/>
            <a:ext cx="9612560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/>
              <a:t>Special School and Educational Center No. 3 in </a:t>
            </a:r>
            <a:r>
              <a:rPr lang="pl-PL" sz="2200" dirty="0"/>
              <a:t>Łódź</a:t>
            </a:r>
            <a:br>
              <a:rPr lang="pl-PL" sz="2200" dirty="0"/>
            </a:br>
            <a:r>
              <a:rPr lang="pl-PL" sz="2200" dirty="0"/>
              <a:t>Poland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154380-DBA4-4DBD-817A-AEBDFC56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31640"/>
            <a:ext cx="5591770" cy="52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1"/>
    </mc:Choice>
    <mc:Fallback xmlns="">
      <p:transition spd="slow" advTm="795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60E3F6-23C8-4F7D-8B6D-0B19A0A1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4414"/>
            <a:ext cx="4535888" cy="3382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ymbol zastępczy zawartości 5" descr="Obraz zawierający trawa, zewnętrzne, drzewo, osoba&#10;&#10;Opis wygenerowany automatycznie">
            <a:extLst>
              <a:ext uri="{FF2B5EF4-FFF2-40B4-BE49-F238E27FC236}">
                <a16:creationId xmlns:a16="http://schemas.microsoft.com/office/drawing/2014/main" id="{AB4A3419-1767-43A6-B119-88EBDE941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33" y="2852936"/>
            <a:ext cx="5022850" cy="3767138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F591569-A53E-436D-98A8-29A73A8E8345}"/>
              </a:ext>
            </a:extLst>
          </p:cNvPr>
          <p:cNvSpPr txBox="1"/>
          <p:nvPr/>
        </p:nvSpPr>
        <p:spPr>
          <a:xfrm>
            <a:off x="5868144" y="119675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OUR SCHOOL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7BA79CA-F15D-4EBA-9AAE-E964F56A7369}"/>
              </a:ext>
            </a:extLst>
          </p:cNvPr>
          <p:cNvSpPr txBox="1"/>
          <p:nvPr/>
        </p:nvSpPr>
        <p:spPr>
          <a:xfrm>
            <a:off x="683568" y="4736505"/>
            <a:ext cx="332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AND STUDENTS</a:t>
            </a:r>
          </a:p>
        </p:txBody>
      </p:sp>
    </p:spTree>
    <p:extLst>
      <p:ext uri="{BB962C8B-B14F-4D97-AF65-F5344CB8AC3E}">
        <p14:creationId xmlns:p14="http://schemas.microsoft.com/office/powerpoint/2010/main" val="391957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27146"/>
            <a:ext cx="3183874" cy="2096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928" y="-243408"/>
            <a:ext cx="8490552" cy="1524000"/>
          </a:xfrm>
        </p:spPr>
        <p:txBody>
          <a:bodyPr anchor="ctr">
            <a:normAutofit/>
          </a:bodyPr>
          <a:lstStyle/>
          <a:p>
            <a:r>
              <a:rPr lang="pl-PL" dirty="0"/>
              <a:t>SHELTERS FOR Wild </a:t>
            </a:r>
            <a:r>
              <a:rPr lang="pl-PL" dirty="0" err="1"/>
              <a:t>pollinating</a:t>
            </a:r>
            <a:r>
              <a:rPr lang="pl-PL" dirty="0"/>
              <a:t> </a:t>
            </a:r>
            <a:r>
              <a:rPr lang="pl-PL" dirty="0" err="1"/>
              <a:t>insects</a:t>
            </a:r>
            <a:endParaRPr lang="pl-PL" dirty="0"/>
          </a:p>
        </p:txBody>
      </p:sp>
      <p:pic>
        <p:nvPicPr>
          <p:cNvPr id="10244" name="Picture 4" descr="C:\Users\Paweła\Desktop\szkolne\projekt Woda\pszczoł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79" y="3680594"/>
            <a:ext cx="2258082" cy="15936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40FFC44-E033-43F8-ADB9-FDE05011BB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54" y="1017435"/>
            <a:ext cx="2816888" cy="2816888"/>
          </a:xfrm>
          <a:prstGeom prst="rect">
            <a:avLst/>
          </a:prstGeom>
        </p:spPr>
      </p:pic>
      <p:pic>
        <p:nvPicPr>
          <p:cNvPr id="7" name="Obraz 6" descr="Obraz zawierający drzewo, zewnętrzne, budynek, drewno&#10;&#10;Opis wygenerowany automatycznie">
            <a:extLst>
              <a:ext uri="{FF2B5EF4-FFF2-40B4-BE49-F238E27FC236}">
                <a16:creationId xmlns:a16="http://schemas.microsoft.com/office/drawing/2014/main" id="{163AB215-CB79-4EC3-9AD2-3FB9B04E9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64" y="1351576"/>
            <a:ext cx="2736304" cy="182562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6021E42-1AD7-4F36-9117-E81474DCD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41" y="1124744"/>
            <a:ext cx="3112413" cy="2373215"/>
          </a:xfrm>
          <a:prstGeom prst="rect">
            <a:avLst/>
          </a:prstGeom>
        </p:spPr>
      </p:pic>
      <p:pic>
        <p:nvPicPr>
          <p:cNvPr id="14" name="Obraz 13" descr="Obraz zawierający roślina, owad&#10;&#10;Opis wygenerowany automatycznie">
            <a:extLst>
              <a:ext uri="{FF2B5EF4-FFF2-40B4-BE49-F238E27FC236}">
                <a16:creationId xmlns:a16="http://schemas.microsoft.com/office/drawing/2014/main" id="{F30792A5-0D55-4C23-B2D2-BE65D52752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47" y="4074101"/>
            <a:ext cx="3145509" cy="20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"/>
    </mc:Choice>
    <mc:Fallback xmlns="">
      <p:transition spd="slow" advTm="744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53057"/>
            <a:ext cx="8229600" cy="4248472"/>
          </a:xfrm>
        </p:spPr>
        <p:txBody>
          <a:bodyPr>
            <a:normAutofit/>
          </a:bodyPr>
          <a:lstStyle/>
          <a:p>
            <a:br>
              <a:rPr lang="pl-PL" sz="2000" dirty="0"/>
            </a:br>
            <a:r>
              <a:rPr lang="en-US" sz="2000" dirty="0"/>
              <a:t>The mass disappearance of insects in recent decades is due to</a:t>
            </a:r>
            <a:r>
              <a:rPr lang="pl-PL" sz="2000" dirty="0"/>
              <a:t>: </a:t>
            </a:r>
            <a:br>
              <a:rPr lang="pl-PL" sz="2000" dirty="0"/>
            </a:br>
            <a:r>
              <a:rPr lang="pl-PL" sz="2000" dirty="0"/>
              <a:t>∙ the</a:t>
            </a:r>
            <a:r>
              <a:rPr lang="en-US" sz="2000" dirty="0"/>
              <a:t> destruction and fragmentation of natural habitats, </a:t>
            </a:r>
            <a:br>
              <a:rPr lang="pl-PL" sz="2000" dirty="0"/>
            </a:br>
            <a:r>
              <a:rPr lang="pl-PL" sz="2000" dirty="0"/>
              <a:t>∙ </a:t>
            </a:r>
            <a:r>
              <a:rPr lang="en-US" sz="2000" dirty="0"/>
              <a:t>the chemicalization of agriculture</a:t>
            </a:r>
            <a:r>
              <a:rPr lang="pl-PL" sz="2000" dirty="0"/>
              <a:t>,</a:t>
            </a:r>
            <a:br>
              <a:rPr lang="pl-PL" sz="2000" dirty="0"/>
            </a:br>
            <a:r>
              <a:rPr lang="pl-PL" sz="2000" dirty="0"/>
              <a:t>∙ </a:t>
            </a:r>
            <a:r>
              <a:rPr lang="en-US" sz="2000" dirty="0"/>
              <a:t>the massive use of pesticides</a:t>
            </a:r>
            <a:r>
              <a:rPr lang="pl-PL" sz="2000" dirty="0"/>
              <a:t>,</a:t>
            </a:r>
            <a:r>
              <a:rPr lang="en-US" sz="2000" dirty="0"/>
              <a:t> </a:t>
            </a:r>
            <a:br>
              <a:rPr lang="pl-PL" sz="2000" dirty="0"/>
            </a:br>
            <a:r>
              <a:rPr lang="pl-PL" sz="2000" dirty="0"/>
              <a:t>∙ DROUGHTS,</a:t>
            </a:r>
            <a:br>
              <a:rPr lang="pl-PL" sz="2000" dirty="0"/>
            </a:br>
            <a:r>
              <a:rPr lang="pl-PL" sz="2000" dirty="0"/>
              <a:t>∙ </a:t>
            </a:r>
            <a:r>
              <a:rPr lang="en-US" sz="2000" dirty="0"/>
              <a:t>climate change</a:t>
            </a:r>
            <a:r>
              <a:rPr lang="pl-PL" sz="2000" dirty="0"/>
              <a:t>S.</a:t>
            </a:r>
            <a:endParaRPr lang="pl-PL" sz="3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7" y="4077072"/>
            <a:ext cx="3875945" cy="2304256"/>
          </a:xfrm>
        </p:spPr>
      </p:pic>
      <p:pic>
        <p:nvPicPr>
          <p:cNvPr id="8194" name="Picture 2" descr="C:\Users\Paweła\Desktop\szkolne\projekt Woda\sus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1" y="4100081"/>
            <a:ext cx="411474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0"/>
    </mc:Choice>
    <mc:Fallback xmlns="">
      <p:transition spd="slow" advTm="313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266429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pl-PL" sz="2000" dirty="0">
                <a:ea typeface="+mn-ea"/>
                <a:cs typeface="+mn-cs"/>
              </a:rPr>
              <a:t>	</a:t>
            </a:r>
            <a:r>
              <a:rPr lang="en-US" sz="2000" dirty="0">
                <a:ea typeface="+mn-ea"/>
                <a:cs typeface="+mn-cs"/>
              </a:rPr>
              <a:t>Currently, in the school garden, we have tanks for</a:t>
            </a:r>
            <a:r>
              <a:rPr lang="pl-PL" sz="2000" dirty="0">
                <a:ea typeface="+mn-ea"/>
                <a:cs typeface="+mn-cs"/>
              </a:rPr>
              <a:t> </a:t>
            </a:r>
            <a:r>
              <a:rPr lang="en-US" sz="2000" dirty="0">
                <a:ea typeface="+mn-ea"/>
                <a:cs typeface="+mn-cs"/>
              </a:rPr>
              <a:t>rainwater which we water flowers and vegetables. </a:t>
            </a:r>
            <a:br>
              <a:rPr lang="pl-PL" sz="2000" dirty="0">
                <a:ea typeface="+mn-ea"/>
                <a:cs typeface="+mn-cs"/>
              </a:rPr>
            </a:br>
            <a:br>
              <a:rPr lang="pl-PL" sz="2000" dirty="0">
                <a:ea typeface="+mn-ea"/>
                <a:cs typeface="+mn-cs"/>
              </a:rPr>
            </a:br>
            <a:r>
              <a:rPr lang="en-US" sz="2000" dirty="0">
                <a:ea typeface="+mn-ea"/>
                <a:cs typeface="+mn-cs"/>
              </a:rPr>
              <a:t>We also built a pond</a:t>
            </a:r>
            <a:r>
              <a:rPr lang="pl-PL" sz="2000" dirty="0">
                <a:ea typeface="+mn-ea"/>
                <a:cs typeface="+mn-cs"/>
              </a:rPr>
              <a:t>,</a:t>
            </a:r>
            <a:r>
              <a:rPr lang="en-US" sz="2000" dirty="0">
                <a:ea typeface="+mn-ea"/>
                <a:cs typeface="+mn-cs"/>
              </a:rPr>
              <a:t> with our own efforts, creating a specific microclimate. 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515" y="3000780"/>
            <a:ext cx="3816424" cy="2862318"/>
          </a:xfrm>
        </p:spPr>
      </p:pic>
      <p:pic>
        <p:nvPicPr>
          <p:cNvPr id="6146" name="Picture 2" descr="C:\Users\Paweła\Desktop\szkolne\projekt Woda\20211014_074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3" y="2780927"/>
            <a:ext cx="4745631" cy="35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57"/>
    </mc:Choice>
    <mc:Fallback xmlns="">
      <p:transition spd="slow" advTm="2515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64131"/>
            <a:ext cx="7920880" cy="1524000"/>
          </a:xfrm>
        </p:spPr>
        <p:txBody>
          <a:bodyPr>
            <a:noAutofit/>
          </a:bodyPr>
          <a:lstStyle/>
          <a:p>
            <a:pPr algn="ctr"/>
            <a:r>
              <a:rPr lang="pl-PL" sz="2800" dirty="0" err="1"/>
              <a:t>recycled</a:t>
            </a:r>
            <a:r>
              <a:rPr lang="pl-PL" sz="2800" dirty="0"/>
              <a:t> materials </a:t>
            </a:r>
            <a:r>
              <a:rPr lang="pl-PL" sz="2800" dirty="0" err="1"/>
              <a:t>uSAGE</a:t>
            </a:r>
            <a:endParaRPr lang="pl-PL" sz="2800" dirty="0"/>
          </a:p>
        </p:txBody>
      </p:sp>
      <p:pic>
        <p:nvPicPr>
          <p:cNvPr id="3074" name="Picture 2" descr="C:\Users\Paweła\Desktop\szkolne\projekt Woda\Paleta-euro-120x80-cm---uzywa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869160"/>
            <a:ext cx="3135150" cy="176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weła\Desktop\szkolne\projekt Woda\20210521_110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5820" y="1895022"/>
            <a:ext cx="3857948" cy="28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weła\Desktop\szkolne\projekt Woda\20210507_1307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508" y="1880828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5"/>
    </mc:Choice>
    <mc:Fallback xmlns="">
      <p:transition spd="slow" advTm="64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59" y="4085692"/>
            <a:ext cx="3425627" cy="256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Paweła\Desktop\szkolne\projekt Woda\dom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7" y="4149080"/>
            <a:ext cx="2434695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trawa, zewnętrzne, drzewo, osoba&#10;&#10;Opis wygenerowany automatycznie">
            <a:extLst>
              <a:ext uri="{FF2B5EF4-FFF2-40B4-BE49-F238E27FC236}">
                <a16:creationId xmlns:a16="http://schemas.microsoft.com/office/drawing/2014/main" id="{AF2C2064-3E2F-407D-8CA3-8104D4296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50" y="224645"/>
            <a:ext cx="2754926" cy="3672576"/>
          </a:xfrm>
          <a:prstGeom prst="rect">
            <a:avLst/>
          </a:prstGeom>
        </p:spPr>
      </p:pic>
      <p:pic>
        <p:nvPicPr>
          <p:cNvPr id="5" name="Obraz 4" descr="Obraz zawierający zewnętrzne, drzewo, trawa&#10;&#10;Opis wygenerowany automatycznie">
            <a:extLst>
              <a:ext uri="{FF2B5EF4-FFF2-40B4-BE49-F238E27FC236}">
                <a16:creationId xmlns:a16="http://schemas.microsoft.com/office/drawing/2014/main" id="{ADB9263B-6568-4A9D-8A29-9D9CF1357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8041" y="686577"/>
            <a:ext cx="3695458" cy="2771594"/>
          </a:xfrm>
          <a:prstGeom prst="rect">
            <a:avLst/>
          </a:prstGeom>
        </p:spPr>
      </p:pic>
      <p:pic>
        <p:nvPicPr>
          <p:cNvPr id="9" name="Obraz 8" descr="Obraz zawierający trawa, zewnętrzne, osoba, mężczyzna&#10;&#10;Opis wygenerowany automatycznie">
            <a:extLst>
              <a:ext uri="{FF2B5EF4-FFF2-40B4-BE49-F238E27FC236}">
                <a16:creationId xmlns:a16="http://schemas.microsoft.com/office/drawing/2014/main" id="{AA26672C-292D-482F-BC36-E420DAA8F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7" y="205820"/>
            <a:ext cx="2754926" cy="3672530"/>
          </a:xfrm>
          <a:prstGeom prst="rect">
            <a:avLst/>
          </a:prstGeom>
        </p:spPr>
      </p:pic>
      <p:pic>
        <p:nvPicPr>
          <p:cNvPr id="5123" name="Picture 3" descr="C:\Users\Paweła\Desktop\szkolne\projekt Woda\20220209_1444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55" y="5031634"/>
            <a:ext cx="2160239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94"/>
    </mc:Choice>
    <mc:Fallback xmlns="">
      <p:transition spd="slow" advTm="23194"/>
    </mc:Fallback>
  </mc:AlternateContent>
</p:sld>
</file>

<file path=ppt/theme/theme1.xml><?xml version="1.0" encoding="utf-8"?>
<a:theme xmlns:a="http://schemas.openxmlformats.org/drawingml/2006/main" name="Wycinek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754</TotalTime>
  <Words>116</Words>
  <Application>Microsoft Office PowerPoint</Application>
  <PresentationFormat>Pokaz na ekranie (4:3)</PresentationFormat>
  <Paragraphs>13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Times New Roman</vt:lpstr>
      <vt:lpstr>Wingdings 3</vt:lpstr>
      <vt:lpstr>Wycinek</vt:lpstr>
      <vt:lpstr>Special School and Educational Center No. 3 in Łódź Poland</vt:lpstr>
      <vt:lpstr>Prezentacja programu PowerPoint</vt:lpstr>
      <vt:lpstr>SHELTERS FOR Wild pollinating insects</vt:lpstr>
      <vt:lpstr> The mass disappearance of insects in recent decades is due to:  ∙ the destruction and fragmentation of natural habitats,  ∙ the chemicalization of agriculture, ∙ the massive use of pesticides,  ∙ DROUGHTS, ∙ climate changeS.</vt:lpstr>
      <vt:lpstr> Currently, in the school garden, we have tanks for rainwater which we water flowers and vegetables.   We also built a pond, with our own efforts, creating a specific microclimate. </vt:lpstr>
      <vt:lpstr>recycled materials uSAGE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Dzikie zapylacze</dc:title>
  <dc:creator>Paweła</dc:creator>
  <cp:lastModifiedBy>Natalia Leśniak</cp:lastModifiedBy>
  <cp:revision>37</cp:revision>
  <dcterms:created xsi:type="dcterms:W3CDTF">2022-03-09T08:59:19Z</dcterms:created>
  <dcterms:modified xsi:type="dcterms:W3CDTF">2022-03-14T05:48:29Z</dcterms:modified>
</cp:coreProperties>
</file>