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Nunito" panose="020B0604020202020204" charset="0"/>
      <p:regular r:id="rId11"/>
      <p:bold r:id="rId12"/>
      <p:italic r:id="rId13"/>
      <p:boldItalic r:id="rId14"/>
    </p:embeddedFont>
    <p:embeddedFont>
      <p:font typeface="Maven Pro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8" y="5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23b141e4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23b141e4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23b141e4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23b141e4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23b141e40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23b141e40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23b141e4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23b141e4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23b141e4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123b141e4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23b141e40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23b141e40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05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21674" y="1831101"/>
            <a:ext cx="9368095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" dirty="0"/>
              <a:t>Water analysis.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Physical </a:t>
            </a:r>
            <a:r>
              <a:rPr lang="en" dirty="0"/>
              <a:t>and chemical </a:t>
            </a:r>
            <a:r>
              <a:rPr lang="en" dirty="0" smtClean="0"/>
              <a:t>features.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-GB" dirty="0"/>
              <a:t>Bahlui river, Iasi</a:t>
            </a:r>
            <a:br>
              <a:rPr lang="en-GB" dirty="0"/>
            </a:br>
            <a:endParaRPr dirty="0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" y="99566"/>
            <a:ext cx="2331385" cy="1095576"/>
          </a:xfrm>
          <a:prstGeom prst="rect">
            <a:avLst/>
          </a:prstGeom>
        </p:spPr>
      </p:pic>
      <p:sp>
        <p:nvSpPr>
          <p:cNvPr id="13" name="Google Shape;277;p13"/>
          <p:cNvSpPr txBox="1">
            <a:spLocks/>
          </p:cNvSpPr>
          <p:nvPr/>
        </p:nvSpPr>
        <p:spPr>
          <a:xfrm>
            <a:off x="2705795" y="-166494"/>
            <a:ext cx="5133300" cy="119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dirty="0"/>
              <a:t>Hands across Water </a:t>
            </a:r>
          </a:p>
        </p:txBody>
      </p:sp>
      <p:sp>
        <p:nvSpPr>
          <p:cNvPr id="14" name="Google Shape;277;p13"/>
          <p:cNvSpPr txBox="1">
            <a:spLocks/>
          </p:cNvSpPr>
          <p:nvPr/>
        </p:nvSpPr>
        <p:spPr>
          <a:xfrm>
            <a:off x="6665500" y="469465"/>
            <a:ext cx="2347190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r"/>
            <a:r>
              <a:rPr lang="en-US" dirty="0" smtClean="0"/>
              <a:t>2021-22</a:t>
            </a:r>
            <a:endParaRPr lang="en-US" dirty="0"/>
          </a:p>
        </p:txBody>
      </p:sp>
      <p:sp>
        <p:nvSpPr>
          <p:cNvPr id="15" name="Google Shape;277;p13"/>
          <p:cNvSpPr txBox="1">
            <a:spLocks/>
          </p:cNvSpPr>
          <p:nvPr/>
        </p:nvSpPr>
        <p:spPr>
          <a:xfrm>
            <a:off x="1809215" y="3948358"/>
            <a:ext cx="5133300" cy="119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r"/>
            <a:r>
              <a:rPr lang="en-US" sz="1800" dirty="0" err="1" smtClean="0"/>
              <a:t>EuroEd</a:t>
            </a:r>
            <a:r>
              <a:rPr lang="en-US" sz="1800" dirty="0" smtClean="0"/>
              <a:t> Secondary School, Iasi, Romania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0" y="4172225"/>
            <a:ext cx="1916430" cy="747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Introduction:</a:t>
            </a:r>
            <a:endParaRPr sz="5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423690" y="1438140"/>
            <a:ext cx="3430500" cy="3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Bahlui river is situated in the north-eastern part of Romania. 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" sz="1400" dirty="0" smtClean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 smtClean="0">
                <a:solidFill>
                  <a:srgbClr val="000000"/>
                </a:solidFill>
              </a:rPr>
              <a:t>It </a:t>
            </a:r>
            <a:r>
              <a:rPr lang="en" sz="1400" dirty="0">
                <a:solidFill>
                  <a:srgbClr val="000000"/>
                </a:solidFill>
              </a:rPr>
              <a:t>crosses the city of Iasi (14 km) and practically splits the city in two.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There have been chosen 5 collecting spots from the river, from 5 residential areas, for the chemical analysis of the water, 1-2 L of water from each spot.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091" y="1438140"/>
            <a:ext cx="4792774" cy="346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Research Question:</a:t>
            </a:r>
            <a:r>
              <a:rPr lang="en" sz="3500" b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500" b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435120" y="1597875"/>
            <a:ext cx="3430500" cy="31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The technological processes and other industrial activity need big quantities of water. 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 Periodical analysis of the water is necessary, in order to monitor the quality parameters or the environment standards.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113" y="314100"/>
            <a:ext cx="2613800" cy="15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413" y="2512429"/>
            <a:ext cx="3219330" cy="24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Hypothesis:</a:t>
            </a:r>
            <a:endParaRPr sz="5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480840" y="17891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Awareness of our impact on nature will lead to the reduction of waste and its correct recycling.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Personal involvement in the protection of the environment and water recycling.</a:t>
            </a:r>
            <a:endParaRPr sz="1400" dirty="0"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450" y="1789150"/>
            <a:ext cx="3579800" cy="31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648" y="234050"/>
            <a:ext cx="2332650" cy="15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Methods and principles:</a:t>
            </a:r>
            <a:endParaRPr sz="375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332250" y="1542736"/>
            <a:ext cx="3430500" cy="2868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</a:rPr>
              <a:t>The methods of water analysis can be: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Determinations of the physical features.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The chemical analysis of the water.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Determination of the bio-chemical and biological properties.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949" y="3198876"/>
            <a:ext cx="3814750" cy="17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600" y="1304025"/>
            <a:ext cx="3717450" cy="16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55074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Methods and principles:</a:t>
            </a:r>
            <a:endParaRPr dirty="0"/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286530" y="1486800"/>
            <a:ext cx="4181400" cy="30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The smell </a:t>
            </a:r>
            <a:endParaRPr sz="1629" b="1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9" b="1" dirty="0">
              <a:solidFill>
                <a:srgbClr val="000000"/>
              </a:solidFill>
            </a:endParaRPr>
          </a:p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The taste </a:t>
            </a:r>
            <a:endParaRPr sz="1629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9" dirty="0">
              <a:solidFill>
                <a:srgbClr val="000000"/>
              </a:solidFill>
            </a:endParaRPr>
          </a:p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Turbidity</a:t>
            </a:r>
            <a:endParaRPr sz="1629" b="1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9" b="1" dirty="0">
              <a:solidFill>
                <a:srgbClr val="000000"/>
              </a:solidFill>
            </a:endParaRPr>
          </a:p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The chemical analysis of the water</a:t>
            </a:r>
            <a:endParaRPr sz="1629" b="1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9" b="1" dirty="0">
              <a:solidFill>
                <a:srgbClr val="000000"/>
              </a:solidFill>
            </a:endParaRPr>
          </a:p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PH determination </a:t>
            </a:r>
            <a:endParaRPr sz="1629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9" dirty="0">
              <a:solidFill>
                <a:srgbClr val="000000"/>
              </a:solidFill>
            </a:endParaRPr>
          </a:p>
          <a:p>
            <a:pPr marL="457200" lvl="0" indent="-33210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Char char="●"/>
            </a:pPr>
            <a:r>
              <a:rPr lang="en" sz="1629" b="1" dirty="0">
                <a:solidFill>
                  <a:srgbClr val="000000"/>
                </a:solidFill>
              </a:rPr>
              <a:t>The Hardness </a:t>
            </a:r>
            <a:endParaRPr sz="1707" dirty="0"/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600" y="3103100"/>
            <a:ext cx="329352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600" y="1348740"/>
            <a:ext cx="3293520" cy="164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Conclusion:</a:t>
            </a:r>
            <a:endParaRPr sz="3400"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542475" y="1396375"/>
            <a:ext cx="5363100" cy="33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There aren’t major modifications in the environment parameters, following the physical and chemical determinations carried out with water samples from Bahlui river, from the 5 collecting points.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We expect modifications of the physical parameters, due to rising temperatures, the previous samples having been collected in winter (water temperature - 5 C).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Maintaining the studied parameters at an approximately equal level indicates that the standards for the environment protection are followed in Iasi.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200" y="1040130"/>
            <a:ext cx="2603170" cy="290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90" y="-18645"/>
            <a:ext cx="1680210" cy="7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21674" y="1831101"/>
            <a:ext cx="9368095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en" dirty="0"/>
              <a:t>Water analysis.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Physical </a:t>
            </a:r>
            <a:r>
              <a:rPr lang="en" dirty="0"/>
              <a:t>and chemical </a:t>
            </a:r>
            <a:r>
              <a:rPr lang="en" dirty="0" smtClean="0"/>
              <a:t>features.</a:t>
            </a:r>
            <a:br>
              <a:rPr lang="en" dirty="0" smtClean="0"/>
            </a:br>
            <a:r>
              <a:rPr lang="en-GB" dirty="0" smtClean="0"/>
              <a:t>Bahlui </a:t>
            </a:r>
            <a:r>
              <a:rPr lang="en-GB" dirty="0"/>
              <a:t>river, </a:t>
            </a:r>
            <a:r>
              <a:rPr lang="en-GB" dirty="0" smtClean="0"/>
              <a:t>Iasi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dirty="0">
                <a:solidFill>
                  <a:schemeClr val="bg1"/>
                </a:solidFill>
              </a:rPr>
              <a:t>Thank you!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33D722-26E1-49FD-8E88-B1433CD8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" y="99566"/>
            <a:ext cx="2331385" cy="1095576"/>
          </a:xfrm>
          <a:prstGeom prst="rect">
            <a:avLst/>
          </a:prstGeom>
        </p:spPr>
      </p:pic>
      <p:sp>
        <p:nvSpPr>
          <p:cNvPr id="13" name="Google Shape;277;p13"/>
          <p:cNvSpPr txBox="1">
            <a:spLocks/>
          </p:cNvSpPr>
          <p:nvPr/>
        </p:nvSpPr>
        <p:spPr>
          <a:xfrm>
            <a:off x="2705795" y="-166494"/>
            <a:ext cx="5133300" cy="119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dirty="0"/>
              <a:t>Hands across Water </a:t>
            </a:r>
          </a:p>
        </p:txBody>
      </p:sp>
      <p:sp>
        <p:nvSpPr>
          <p:cNvPr id="14" name="Google Shape;277;p13"/>
          <p:cNvSpPr txBox="1">
            <a:spLocks/>
          </p:cNvSpPr>
          <p:nvPr/>
        </p:nvSpPr>
        <p:spPr>
          <a:xfrm>
            <a:off x="6665500" y="469465"/>
            <a:ext cx="2347190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r"/>
            <a:r>
              <a:rPr lang="en-US" dirty="0" smtClean="0"/>
              <a:t>2021-22</a:t>
            </a:r>
            <a:endParaRPr lang="en-US" dirty="0"/>
          </a:p>
        </p:txBody>
      </p:sp>
      <p:sp>
        <p:nvSpPr>
          <p:cNvPr id="15" name="Google Shape;277;p13"/>
          <p:cNvSpPr txBox="1">
            <a:spLocks/>
          </p:cNvSpPr>
          <p:nvPr/>
        </p:nvSpPr>
        <p:spPr>
          <a:xfrm>
            <a:off x="1809215" y="3948358"/>
            <a:ext cx="5133300" cy="119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algn="r"/>
            <a:r>
              <a:rPr lang="en-US" sz="1800" dirty="0" err="1" smtClean="0"/>
              <a:t>EuroEd</a:t>
            </a:r>
            <a:r>
              <a:rPr lang="en-US" sz="1800" dirty="0" smtClean="0"/>
              <a:t> Secondary School, Iasi, Romania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0" y="4172225"/>
            <a:ext cx="1916430" cy="7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7999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294</Words>
  <Application>Microsoft Office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Nunito</vt:lpstr>
      <vt:lpstr>Maven Pro</vt:lpstr>
      <vt:lpstr>Arial</vt:lpstr>
      <vt:lpstr>Momentum</vt:lpstr>
      <vt:lpstr>Water analysis.  Physical and chemical features.  Bahlui river, Iasi </vt:lpstr>
      <vt:lpstr>Introduction:</vt:lpstr>
      <vt:lpstr>Research Question:  </vt:lpstr>
      <vt:lpstr>Hypothesis:</vt:lpstr>
      <vt:lpstr>Methods and principles: </vt:lpstr>
      <vt:lpstr>Methods and principles:</vt:lpstr>
      <vt:lpstr>Conclusion:</vt:lpstr>
      <vt:lpstr>Water analysis.  Physical and chemical features. Bahlui river, Iasi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analysis. Physical and chemical          features.</dc:title>
  <cp:lastModifiedBy>Andreea Ionel</cp:lastModifiedBy>
  <cp:revision>4</cp:revision>
  <dcterms:modified xsi:type="dcterms:W3CDTF">2022-03-14T07:45:32Z</dcterms:modified>
</cp:coreProperties>
</file>