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270" r:id="rId7"/>
    <p:sldId id="263" r:id="rId8"/>
    <p:sldId id="261" r:id="rId9"/>
    <p:sldId id="266" r:id="rId10"/>
    <p:sldId id="267" r:id="rId11"/>
    <p:sldId id="268" r:id="rId12"/>
    <p:sldId id="269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rdi" initials="a" lastIdx="1" clrIdx="0">
    <p:extLst>
      <p:ext uri="{19B8F6BF-5375-455C-9EA6-DF929625EA0E}">
        <p15:presenceInfo xmlns:p15="http://schemas.microsoft.com/office/powerpoint/2012/main" userId="aer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FD0A8-5994-46D5-9BDC-660B380AED80}" v="374" dt="2022-02-16T08:26:24.425"/>
    <p1510:client id="{52CEB2DC-05EE-4514-B347-BEA551FDC553}" v="321" dt="2021-11-24T23:31:22.426"/>
    <p1510:client id="{E6DC5D4A-CE55-45B6-8353-45BF3C175A8D}" v="3" dt="2022-02-16T08:06:12.416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74" autoAdjust="0"/>
  </p:normalViewPr>
  <p:slideViewPr>
    <p:cSldViewPr>
      <p:cViewPr varScale="1">
        <p:scale>
          <a:sx n="113" d="100"/>
          <a:sy n="113" d="100"/>
        </p:scale>
        <p:origin x="396" y="13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184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Fulina" userId="33ca848154ff58cf" providerId="Windows Live" clId="Web-{52CEB2DC-05EE-4514-B347-BEA551FDC553}"/>
    <pc:docChg chg="addSld delSld modSld sldOrd">
      <pc:chgData name="Tina Fulina" userId="33ca848154ff58cf" providerId="Windows Live" clId="Web-{52CEB2DC-05EE-4514-B347-BEA551FDC553}" dt="2021-11-24T23:31:22.426" v="284"/>
      <pc:docMkLst>
        <pc:docMk/>
      </pc:docMkLst>
      <pc:sldChg chg="addSp modSp">
        <pc:chgData name="Tina Fulina" userId="33ca848154ff58cf" providerId="Windows Live" clId="Web-{52CEB2DC-05EE-4514-B347-BEA551FDC553}" dt="2021-11-24T23:18:00.298" v="150" actId="1076"/>
        <pc:sldMkLst>
          <pc:docMk/>
          <pc:sldMk cId="1920111014" sldId="256"/>
        </pc:sldMkLst>
        <pc:spChg chg="mod">
          <ac:chgData name="Tina Fulina" userId="33ca848154ff58cf" providerId="Windows Live" clId="Web-{52CEB2DC-05EE-4514-B347-BEA551FDC553}" dt="2021-11-24T23:06:10.545" v="33" actId="1076"/>
          <ac:spMkLst>
            <pc:docMk/>
            <pc:sldMk cId="1920111014" sldId="256"/>
            <ac:spMk id="2" creationId="{00000000-0000-0000-0000-000000000000}"/>
          </ac:spMkLst>
        </pc:spChg>
        <pc:spChg chg="mod">
          <ac:chgData name="Tina Fulina" userId="33ca848154ff58cf" providerId="Windows Live" clId="Web-{52CEB2DC-05EE-4514-B347-BEA551FDC553}" dt="2021-11-24T23:06:18.046" v="36" actId="20577"/>
          <ac:spMkLst>
            <pc:docMk/>
            <pc:sldMk cId="1920111014" sldId="256"/>
            <ac:spMk id="3" creationId="{00000000-0000-0000-0000-000000000000}"/>
          </ac:spMkLst>
        </pc:spChg>
        <pc:picChg chg="add mod">
          <ac:chgData name="Tina Fulina" userId="33ca848154ff58cf" providerId="Windows Live" clId="Web-{52CEB2DC-05EE-4514-B347-BEA551FDC553}" dt="2021-11-24T23:18:00.298" v="150" actId="1076"/>
          <ac:picMkLst>
            <pc:docMk/>
            <pc:sldMk cId="1920111014" sldId="256"/>
            <ac:picMk id="4" creationId="{313BF760-639D-4875-A382-CDB1449D2F8E}"/>
          </ac:picMkLst>
        </pc:picChg>
        <pc:picChg chg="add mod modCrop">
          <ac:chgData name="Tina Fulina" userId="33ca848154ff58cf" providerId="Windows Live" clId="Web-{52CEB2DC-05EE-4514-B347-BEA551FDC553}" dt="2021-11-24T23:17:29.797" v="147" actId="1076"/>
          <ac:picMkLst>
            <pc:docMk/>
            <pc:sldMk cId="1920111014" sldId="256"/>
            <ac:picMk id="5" creationId="{A0586086-9896-4C0E-A7FB-B2FCF17181DE}"/>
          </ac:picMkLst>
        </pc:picChg>
      </pc:sldChg>
      <pc:sldChg chg="del">
        <pc:chgData name="Tina Fulina" userId="33ca848154ff58cf" providerId="Windows Live" clId="Web-{52CEB2DC-05EE-4514-B347-BEA551FDC553}" dt="2021-11-24T20:50:07.323" v="0"/>
        <pc:sldMkLst>
          <pc:docMk/>
          <pc:sldMk cId="2128536031" sldId="257"/>
        </pc:sldMkLst>
      </pc:sldChg>
      <pc:sldChg chg="del">
        <pc:chgData name="Tina Fulina" userId="33ca848154ff58cf" providerId="Windows Live" clId="Web-{52CEB2DC-05EE-4514-B347-BEA551FDC553}" dt="2021-11-24T20:50:18.949" v="4"/>
        <pc:sldMkLst>
          <pc:docMk/>
          <pc:sldMk cId="3847750985" sldId="258"/>
        </pc:sldMkLst>
      </pc:sldChg>
      <pc:sldChg chg="addSp delSp modSp">
        <pc:chgData name="Tina Fulina" userId="33ca848154ff58cf" providerId="Windows Live" clId="Web-{52CEB2DC-05EE-4514-B347-BEA551FDC553}" dt="2021-11-24T23:15:01.481" v="125" actId="1076"/>
        <pc:sldMkLst>
          <pc:docMk/>
          <pc:sldMk cId="4135151317" sldId="260"/>
        </pc:sldMkLst>
        <pc:spChg chg="mod">
          <ac:chgData name="Tina Fulina" userId="33ca848154ff58cf" providerId="Windows Live" clId="Web-{52CEB2DC-05EE-4514-B347-BEA551FDC553}" dt="2021-11-24T23:06:34.859" v="41" actId="20577"/>
          <ac:spMkLst>
            <pc:docMk/>
            <pc:sldMk cId="4135151317" sldId="260"/>
            <ac:spMk id="2" creationId="{00000000-0000-0000-0000-000000000000}"/>
          </ac:spMkLst>
        </pc:spChg>
        <pc:spChg chg="del">
          <ac:chgData name="Tina Fulina" userId="33ca848154ff58cf" providerId="Windows Live" clId="Web-{52CEB2DC-05EE-4514-B347-BEA551FDC553}" dt="2021-11-24T23:08:19.189" v="42"/>
          <ac:spMkLst>
            <pc:docMk/>
            <pc:sldMk cId="4135151317" sldId="260"/>
            <ac:spMk id="3" creationId="{00000000-0000-0000-0000-000000000000}"/>
          </ac:spMkLst>
        </pc:spChg>
        <pc:spChg chg="mod">
          <ac:chgData name="Tina Fulina" userId="33ca848154ff58cf" providerId="Windows Live" clId="Web-{52CEB2DC-05EE-4514-B347-BEA551FDC553}" dt="2021-11-24T23:14:54.543" v="122" actId="14100"/>
          <ac:spMkLst>
            <pc:docMk/>
            <pc:sldMk cId="4135151317" sldId="260"/>
            <ac:spMk id="4" creationId="{00000000-0000-0000-0000-000000000000}"/>
          </ac:spMkLst>
        </pc:spChg>
        <pc:spChg chg="del">
          <ac:chgData name="Tina Fulina" userId="33ca848154ff58cf" providerId="Windows Live" clId="Web-{52CEB2DC-05EE-4514-B347-BEA551FDC553}" dt="2021-11-24T23:08:39.393" v="47"/>
          <ac:spMkLst>
            <pc:docMk/>
            <pc:sldMk cId="4135151317" sldId="260"/>
            <ac:spMk id="5" creationId="{00000000-0000-0000-0000-000000000000}"/>
          </ac:spMkLst>
        </pc:spChg>
        <pc:spChg chg="del mod">
          <ac:chgData name="Tina Fulina" userId="33ca848154ff58cf" providerId="Windows Live" clId="Web-{52CEB2DC-05EE-4514-B347-BEA551FDC553}" dt="2021-11-24T23:08:43.158" v="48"/>
          <ac:spMkLst>
            <pc:docMk/>
            <pc:sldMk cId="4135151317" sldId="260"/>
            <ac:spMk id="6" creationId="{00000000-0000-0000-0000-000000000000}"/>
          </ac:spMkLst>
        </pc:spChg>
        <pc:picChg chg="add mod">
          <ac:chgData name="Tina Fulina" userId="33ca848154ff58cf" providerId="Windows Live" clId="Web-{52CEB2DC-05EE-4514-B347-BEA551FDC553}" dt="2021-11-24T23:15:01.481" v="125" actId="1076"/>
          <ac:picMkLst>
            <pc:docMk/>
            <pc:sldMk cId="4135151317" sldId="260"/>
            <ac:picMk id="7" creationId="{A7BA1AB1-6869-4F2B-87FA-B444CDDA9128}"/>
          </ac:picMkLst>
        </pc:picChg>
      </pc:sldChg>
      <pc:sldChg chg="addSp delSp modSp">
        <pc:chgData name="Tina Fulina" userId="33ca848154ff58cf" providerId="Windows Live" clId="Web-{52CEB2DC-05EE-4514-B347-BEA551FDC553}" dt="2021-11-24T23:26:29.076" v="233" actId="1076"/>
        <pc:sldMkLst>
          <pc:docMk/>
          <pc:sldMk cId="2215894925" sldId="261"/>
        </pc:sldMkLst>
        <pc:spChg chg="mod">
          <ac:chgData name="Tina Fulina" userId="33ca848154ff58cf" providerId="Windows Live" clId="Web-{52CEB2DC-05EE-4514-B347-BEA551FDC553}" dt="2021-11-24T23:23:39.525" v="181" actId="20577"/>
          <ac:spMkLst>
            <pc:docMk/>
            <pc:sldMk cId="2215894925" sldId="261"/>
            <ac:spMk id="2" creationId="{00000000-0000-0000-0000-000000000000}"/>
          </ac:spMkLst>
        </pc:spChg>
        <pc:spChg chg="add mod">
          <ac:chgData name="Tina Fulina" userId="33ca848154ff58cf" providerId="Windows Live" clId="Web-{52CEB2DC-05EE-4514-B347-BEA551FDC553}" dt="2021-11-24T23:25:16.527" v="214" actId="1076"/>
          <ac:spMkLst>
            <pc:docMk/>
            <pc:sldMk cId="2215894925" sldId="261"/>
            <ac:spMk id="3" creationId="{F40DD8EC-9E84-47E0-9B00-9C83C94CC427}"/>
          </ac:spMkLst>
        </pc:spChg>
        <pc:spChg chg="add del">
          <ac:chgData name="Tina Fulina" userId="33ca848154ff58cf" providerId="Windows Live" clId="Web-{52CEB2DC-05EE-4514-B347-BEA551FDC553}" dt="2021-11-24T23:25:38.168" v="218"/>
          <ac:spMkLst>
            <pc:docMk/>
            <pc:sldMk cId="2215894925" sldId="261"/>
            <ac:spMk id="4" creationId="{B7E223F9-DEF0-4EF2-BB4D-852AFE4987A5}"/>
          </ac:spMkLst>
        </pc:spChg>
        <pc:spChg chg="add del mod">
          <ac:chgData name="Tina Fulina" userId="33ca848154ff58cf" providerId="Windows Live" clId="Web-{52CEB2DC-05EE-4514-B347-BEA551FDC553}" dt="2021-11-24T23:26:12.763" v="228"/>
          <ac:spMkLst>
            <pc:docMk/>
            <pc:sldMk cId="2215894925" sldId="261"/>
            <ac:spMk id="6" creationId="{E267AAB5-B219-4731-BB07-DDD479C0E0B6}"/>
          </ac:spMkLst>
        </pc:spChg>
        <pc:picChg chg="add mod">
          <ac:chgData name="Tina Fulina" userId="33ca848154ff58cf" providerId="Windows Live" clId="Web-{52CEB2DC-05EE-4514-B347-BEA551FDC553}" dt="2021-11-24T23:26:29.076" v="233" actId="1076"/>
          <ac:picMkLst>
            <pc:docMk/>
            <pc:sldMk cId="2215894925" sldId="261"/>
            <ac:picMk id="5" creationId="{DF4F6142-8081-4CB1-940E-BE9CD57C7CA1}"/>
          </ac:picMkLst>
        </pc:picChg>
        <pc:picChg chg="add mod">
          <ac:chgData name="Tina Fulina" userId="33ca848154ff58cf" providerId="Windows Live" clId="Web-{52CEB2DC-05EE-4514-B347-BEA551FDC553}" dt="2021-11-24T23:26:25.029" v="232" actId="14100"/>
          <ac:picMkLst>
            <pc:docMk/>
            <pc:sldMk cId="2215894925" sldId="261"/>
            <ac:picMk id="7" creationId="{DB2D5215-9B74-4BC4-B4C9-58FCFC734F1B}"/>
          </ac:picMkLst>
        </pc:picChg>
      </pc:sldChg>
      <pc:sldChg chg="del ord">
        <pc:chgData name="Tina Fulina" userId="33ca848154ff58cf" providerId="Windows Live" clId="Web-{52CEB2DC-05EE-4514-B347-BEA551FDC553}" dt="2021-11-24T23:31:22.426" v="284"/>
        <pc:sldMkLst>
          <pc:docMk/>
          <pc:sldMk cId="465021443" sldId="262"/>
        </pc:sldMkLst>
      </pc:sldChg>
      <pc:sldChg chg="addSp delSp modSp ord">
        <pc:chgData name="Tina Fulina" userId="33ca848154ff58cf" providerId="Windows Live" clId="Web-{52CEB2DC-05EE-4514-B347-BEA551FDC553}" dt="2021-11-24T23:21:35.584" v="170" actId="14100"/>
        <pc:sldMkLst>
          <pc:docMk/>
          <pc:sldMk cId="1797304117" sldId="263"/>
        </pc:sldMkLst>
        <pc:spChg chg="mod">
          <ac:chgData name="Tina Fulina" userId="33ca848154ff58cf" providerId="Windows Live" clId="Web-{52CEB2DC-05EE-4514-B347-BEA551FDC553}" dt="2021-11-24T23:19:45.003" v="164" actId="1076"/>
          <ac:spMkLst>
            <pc:docMk/>
            <pc:sldMk cId="1797304117" sldId="263"/>
            <ac:spMk id="2" creationId="{00000000-0000-0000-0000-000000000000}"/>
          </ac:spMkLst>
        </pc:spChg>
        <pc:spChg chg="mod">
          <ac:chgData name="Tina Fulina" userId="33ca848154ff58cf" providerId="Windows Live" clId="Web-{52CEB2DC-05EE-4514-B347-BEA551FDC553}" dt="2021-11-24T23:19:24.534" v="161" actId="1076"/>
          <ac:spMkLst>
            <pc:docMk/>
            <pc:sldMk cId="1797304117" sldId="263"/>
            <ac:spMk id="4" creationId="{00000000-0000-0000-0000-000000000000}"/>
          </ac:spMkLst>
        </pc:spChg>
        <pc:spChg chg="del mod">
          <ac:chgData name="Tina Fulina" userId="33ca848154ff58cf" providerId="Windows Live" clId="Web-{52CEB2DC-05EE-4514-B347-BEA551FDC553}" dt="2021-11-24T23:19:51.769" v="166"/>
          <ac:spMkLst>
            <pc:docMk/>
            <pc:sldMk cId="1797304117" sldId="263"/>
            <ac:spMk id="6" creationId="{00000000-0000-0000-0000-000000000000}"/>
          </ac:spMkLst>
        </pc:spChg>
        <pc:picChg chg="add mod">
          <ac:chgData name="Tina Fulina" userId="33ca848154ff58cf" providerId="Windows Live" clId="Web-{52CEB2DC-05EE-4514-B347-BEA551FDC553}" dt="2021-11-24T23:21:35.584" v="170" actId="14100"/>
          <ac:picMkLst>
            <pc:docMk/>
            <pc:sldMk cId="1797304117" sldId="263"/>
            <ac:picMk id="3" creationId="{5802DE5A-79FF-4796-B5FD-D850B50799D1}"/>
          </ac:picMkLst>
        </pc:picChg>
      </pc:sldChg>
      <pc:sldChg chg="addSp delSp modSp">
        <pc:chgData name="Tina Fulina" userId="33ca848154ff58cf" providerId="Windows Live" clId="Web-{52CEB2DC-05EE-4514-B347-BEA551FDC553}" dt="2021-11-24T23:31:18.083" v="283" actId="1076"/>
        <pc:sldMkLst>
          <pc:docMk/>
          <pc:sldMk cId="1160959328" sldId="266"/>
        </pc:sldMkLst>
        <pc:spChg chg="del">
          <ac:chgData name="Tina Fulina" userId="33ca848154ff58cf" providerId="Windows Live" clId="Web-{52CEB2DC-05EE-4514-B347-BEA551FDC553}" dt="2021-11-24T23:28:19.031" v="241"/>
          <ac:spMkLst>
            <pc:docMk/>
            <pc:sldMk cId="1160959328" sldId="266"/>
            <ac:spMk id="2" creationId="{00000000-0000-0000-0000-000000000000}"/>
          </ac:spMkLst>
        </pc:spChg>
        <pc:spChg chg="del">
          <ac:chgData name="Tina Fulina" userId="33ca848154ff58cf" providerId="Windows Live" clId="Web-{52CEB2DC-05EE-4514-B347-BEA551FDC553}" dt="2021-11-24T23:28:41.157" v="244"/>
          <ac:spMkLst>
            <pc:docMk/>
            <pc:sldMk cId="1160959328" sldId="266"/>
            <ac:spMk id="4" creationId="{00000000-0000-0000-0000-000000000000}"/>
          </ac:spMkLst>
        </pc:spChg>
        <pc:spChg chg="del">
          <ac:chgData name="Tina Fulina" userId="33ca848154ff58cf" providerId="Windows Live" clId="Web-{52CEB2DC-05EE-4514-B347-BEA551FDC553}" dt="2021-11-24T23:27:49.546" v="235"/>
          <ac:spMkLst>
            <pc:docMk/>
            <pc:sldMk cId="1160959328" sldId="266"/>
            <ac:spMk id="6" creationId="{00000000-0000-0000-0000-000000000000}"/>
          </ac:spMkLst>
        </pc:spChg>
        <pc:spChg chg="add mod">
          <ac:chgData name="Tina Fulina" userId="33ca848154ff58cf" providerId="Windows Live" clId="Web-{52CEB2DC-05EE-4514-B347-BEA551FDC553}" dt="2021-11-24T23:31:18.083" v="283" actId="1076"/>
          <ac:spMkLst>
            <pc:docMk/>
            <pc:sldMk cId="1160959328" sldId="266"/>
            <ac:spMk id="7" creationId="{0C0FC125-6DF5-4060-9E32-CCCF0A954F11}"/>
          </ac:spMkLst>
        </pc:spChg>
        <pc:picChg chg="add mod">
          <ac:chgData name="Tina Fulina" userId="33ca848154ff58cf" providerId="Windows Live" clId="Web-{52CEB2DC-05EE-4514-B347-BEA551FDC553}" dt="2021-11-24T23:28:09.453" v="240" actId="14100"/>
          <ac:picMkLst>
            <pc:docMk/>
            <pc:sldMk cId="1160959328" sldId="266"/>
            <ac:picMk id="3" creationId="{F5E33049-B7F5-4DC0-A08C-CF4164E59767}"/>
          </ac:picMkLst>
        </pc:picChg>
        <pc:picChg chg="add mod">
          <ac:chgData name="Tina Fulina" userId="33ca848154ff58cf" providerId="Windows Live" clId="Web-{52CEB2DC-05EE-4514-B347-BEA551FDC553}" dt="2021-11-24T23:29:24.502" v="252" actId="14100"/>
          <ac:picMkLst>
            <pc:docMk/>
            <pc:sldMk cId="1160959328" sldId="266"/>
            <ac:picMk id="5" creationId="{1431F8D5-A61A-486B-A3B2-DD1AD525F81A}"/>
          </ac:picMkLst>
        </pc:picChg>
      </pc:sldChg>
      <pc:sldChg chg="new del">
        <pc:chgData name="Tina Fulina" userId="33ca848154ff58cf" providerId="Windows Live" clId="Web-{52CEB2DC-05EE-4514-B347-BEA551FDC553}" dt="2021-11-24T23:28:28" v="243"/>
        <pc:sldMkLst>
          <pc:docMk/>
          <pc:sldMk cId="587539236" sldId="267"/>
        </pc:sldMkLst>
      </pc:sldChg>
      <pc:sldChg chg="del">
        <pc:chgData name="Tina Fulina" userId="33ca848154ff58cf" providerId="Windows Live" clId="Web-{52CEB2DC-05EE-4514-B347-BEA551FDC553}" dt="2021-11-24T20:50:08.714" v="1"/>
        <pc:sldMkLst>
          <pc:docMk/>
          <pc:sldMk cId="3965807363" sldId="267"/>
        </pc:sldMkLst>
      </pc:sldChg>
      <pc:sldChg chg="del">
        <pc:chgData name="Tina Fulina" userId="33ca848154ff58cf" providerId="Windows Live" clId="Web-{52CEB2DC-05EE-4514-B347-BEA551FDC553}" dt="2021-11-24T20:50:11.370" v="2"/>
        <pc:sldMkLst>
          <pc:docMk/>
          <pc:sldMk cId="223730991" sldId="268"/>
        </pc:sldMkLst>
      </pc:sldChg>
      <pc:sldChg chg="del">
        <pc:chgData name="Tina Fulina" userId="33ca848154ff58cf" providerId="Windows Live" clId="Web-{52CEB2DC-05EE-4514-B347-BEA551FDC553}" dt="2021-11-24T20:50:15.714" v="3"/>
        <pc:sldMkLst>
          <pc:docMk/>
          <pc:sldMk cId="1989555738" sldId="269"/>
        </pc:sldMkLst>
      </pc:sldChg>
    </pc:docChg>
  </pc:docChgLst>
  <pc:docChgLst>
    <pc:chgData name="Tina Fulina" userId="33ca848154ff58cf" providerId="Windows Live" clId="Web-{43AFD0A8-5994-46D5-9BDC-660B380AED80}"/>
    <pc:docChg chg="addSld delSld modSld addMainMaster delMainMaster modMainMaster">
      <pc:chgData name="Tina Fulina" userId="33ca848154ff58cf" providerId="Windows Live" clId="Web-{43AFD0A8-5994-46D5-9BDC-660B380AED80}" dt="2022-02-16T08:26:49.769" v="317"/>
      <pc:docMkLst>
        <pc:docMk/>
      </pc:docMkLst>
      <pc:sldChg chg="delSp modSp mod modClrScheme chgLayout">
        <pc:chgData name="Tina Fulina" userId="33ca848154ff58cf" providerId="Windows Live" clId="Web-{43AFD0A8-5994-46D5-9BDC-660B380AED80}" dt="2022-02-16T08:09:17.788" v="28"/>
        <pc:sldMkLst>
          <pc:docMk/>
          <pc:sldMk cId="1920111014" sldId="256"/>
        </pc:sldMkLst>
        <pc:spChg chg="mod ord">
          <ac:chgData name="Tina Fulina" userId="33ca848154ff58cf" providerId="Windows Live" clId="Web-{43AFD0A8-5994-46D5-9BDC-660B380AED80}" dt="2022-02-16T08:09:12.194" v="27" actId="1076"/>
          <ac:spMkLst>
            <pc:docMk/>
            <pc:sldMk cId="1920111014" sldId="256"/>
            <ac:spMk id="2" creationId="{00000000-0000-0000-0000-000000000000}"/>
          </ac:spMkLst>
        </pc:spChg>
        <pc:spChg chg="del mod ord">
          <ac:chgData name="Tina Fulina" userId="33ca848154ff58cf" providerId="Windows Live" clId="Web-{43AFD0A8-5994-46D5-9BDC-660B380AED80}" dt="2022-02-16T08:09:17.788" v="28"/>
          <ac:spMkLst>
            <pc:docMk/>
            <pc:sldMk cId="1920111014" sldId="256"/>
            <ac:spMk id="3" creationId="{00000000-0000-0000-0000-000000000000}"/>
          </ac:spMkLst>
        </pc:spChg>
      </pc:sldChg>
      <pc:sldChg chg="addSp modSp mod modClrScheme chgLayout">
        <pc:chgData name="Tina Fulina" userId="33ca848154ff58cf" providerId="Windows Live" clId="Web-{43AFD0A8-5994-46D5-9BDC-660B380AED80}" dt="2022-02-16T08:17:23.254" v="121" actId="1076"/>
        <pc:sldMkLst>
          <pc:docMk/>
          <pc:sldMk cId="4135151317" sldId="260"/>
        </pc:sldMkLst>
        <pc:spChg chg="mod ord">
          <ac:chgData name="Tina Fulina" userId="33ca848154ff58cf" providerId="Windows Live" clId="Web-{43AFD0A8-5994-46D5-9BDC-660B380AED80}" dt="2022-02-16T08:07:53.192" v="4"/>
          <ac:spMkLst>
            <pc:docMk/>
            <pc:sldMk cId="4135151317" sldId="260"/>
            <ac:spMk id="2" creationId="{00000000-0000-0000-0000-000000000000}"/>
          </ac:spMkLst>
        </pc:spChg>
        <pc:spChg chg="mod ord">
          <ac:chgData name="Tina Fulina" userId="33ca848154ff58cf" providerId="Windows Live" clId="Web-{43AFD0A8-5994-46D5-9BDC-660B380AED80}" dt="2022-02-16T08:10:00.257" v="42" actId="1076"/>
          <ac:spMkLst>
            <pc:docMk/>
            <pc:sldMk cId="4135151317" sldId="260"/>
            <ac:spMk id="4" creationId="{00000000-0000-0000-0000-000000000000}"/>
          </ac:spMkLst>
        </pc:spChg>
        <pc:picChg chg="add mod">
          <ac:chgData name="Tina Fulina" userId="33ca848154ff58cf" providerId="Windows Live" clId="Web-{43AFD0A8-5994-46D5-9BDC-660B380AED80}" dt="2022-02-16T08:17:23.254" v="121" actId="1076"/>
          <ac:picMkLst>
            <pc:docMk/>
            <pc:sldMk cId="4135151317" sldId="260"/>
            <ac:picMk id="3" creationId="{A2E718E9-3A36-4E79-A96D-8A17A519F369}"/>
          </ac:picMkLst>
        </pc:picChg>
        <pc:picChg chg="mod">
          <ac:chgData name="Tina Fulina" userId="33ca848154ff58cf" providerId="Windows Live" clId="Web-{43AFD0A8-5994-46D5-9BDC-660B380AED80}" dt="2022-02-16T08:17:17.269" v="119" actId="1076"/>
          <ac:picMkLst>
            <pc:docMk/>
            <pc:sldMk cId="4135151317" sldId="260"/>
            <ac:picMk id="7" creationId="{A7BA1AB1-6869-4F2B-87FA-B444CDDA9128}"/>
          </ac:picMkLst>
        </pc:picChg>
      </pc:sldChg>
      <pc:sldChg chg="modSp mod modClrScheme chgLayout">
        <pc:chgData name="Tina Fulina" userId="33ca848154ff58cf" providerId="Windows Live" clId="Web-{43AFD0A8-5994-46D5-9BDC-660B380AED80}" dt="2022-02-16T08:13:40.357" v="101" actId="1076"/>
        <pc:sldMkLst>
          <pc:docMk/>
          <pc:sldMk cId="2215894925" sldId="261"/>
        </pc:sldMkLst>
        <pc:spChg chg="mod ord">
          <ac:chgData name="Tina Fulina" userId="33ca848154ff58cf" providerId="Windows Live" clId="Web-{43AFD0A8-5994-46D5-9BDC-660B380AED80}" dt="2022-02-16T08:13:40.357" v="101" actId="1076"/>
          <ac:spMkLst>
            <pc:docMk/>
            <pc:sldMk cId="2215894925" sldId="261"/>
            <ac:spMk id="2" creationId="{00000000-0000-0000-0000-000000000000}"/>
          </ac:spMkLst>
        </pc:spChg>
        <pc:spChg chg="mod">
          <ac:chgData name="Tina Fulina" userId="33ca848154ff58cf" providerId="Windows Live" clId="Web-{43AFD0A8-5994-46D5-9BDC-660B380AED80}" dt="2022-02-16T08:13:35.388" v="100" actId="1076"/>
          <ac:spMkLst>
            <pc:docMk/>
            <pc:sldMk cId="2215894925" sldId="261"/>
            <ac:spMk id="3" creationId="{F40DD8EC-9E84-47E0-9B00-9C83C94CC427}"/>
          </ac:spMkLst>
        </pc:spChg>
        <pc:picChg chg="mod">
          <ac:chgData name="Tina Fulina" userId="33ca848154ff58cf" providerId="Windows Live" clId="Web-{43AFD0A8-5994-46D5-9BDC-660B380AED80}" dt="2022-02-16T08:13:23.638" v="97" actId="1076"/>
          <ac:picMkLst>
            <pc:docMk/>
            <pc:sldMk cId="2215894925" sldId="261"/>
            <ac:picMk id="5" creationId="{DF4F6142-8081-4CB1-940E-BE9CD57C7CA1}"/>
          </ac:picMkLst>
        </pc:picChg>
        <pc:picChg chg="mod">
          <ac:chgData name="Tina Fulina" userId="33ca848154ff58cf" providerId="Windows Live" clId="Web-{43AFD0A8-5994-46D5-9BDC-660B380AED80}" dt="2022-02-16T08:13:25.700" v="98" actId="1076"/>
          <ac:picMkLst>
            <pc:docMk/>
            <pc:sldMk cId="2215894925" sldId="261"/>
            <ac:picMk id="7" creationId="{DB2D5215-9B74-4BC4-B4C9-58FCFC734F1B}"/>
          </ac:picMkLst>
        </pc:picChg>
      </pc:sldChg>
      <pc:sldChg chg="modSp mod modClrScheme chgLayout">
        <pc:chgData name="Tina Fulina" userId="33ca848154ff58cf" providerId="Windows Live" clId="Web-{43AFD0A8-5994-46D5-9BDC-660B380AED80}" dt="2022-02-16T08:13:07.997" v="96" actId="14100"/>
        <pc:sldMkLst>
          <pc:docMk/>
          <pc:sldMk cId="1797304117" sldId="263"/>
        </pc:sldMkLst>
        <pc:spChg chg="mod ord">
          <ac:chgData name="Tina Fulina" userId="33ca848154ff58cf" providerId="Windows Live" clId="Web-{43AFD0A8-5994-46D5-9BDC-660B380AED80}" dt="2022-02-16T08:10:13.555" v="44" actId="1076"/>
          <ac:spMkLst>
            <pc:docMk/>
            <pc:sldMk cId="1797304117" sldId="263"/>
            <ac:spMk id="2" creationId="{00000000-0000-0000-0000-000000000000}"/>
          </ac:spMkLst>
        </pc:spChg>
        <pc:spChg chg="mod ord">
          <ac:chgData name="Tina Fulina" userId="33ca848154ff58cf" providerId="Windows Live" clId="Web-{43AFD0A8-5994-46D5-9BDC-660B380AED80}" dt="2022-02-16T08:12:59.606" v="94" actId="20577"/>
          <ac:spMkLst>
            <pc:docMk/>
            <pc:sldMk cId="1797304117" sldId="263"/>
            <ac:spMk id="4" creationId="{00000000-0000-0000-0000-000000000000}"/>
          </ac:spMkLst>
        </pc:spChg>
        <pc:picChg chg="mod">
          <ac:chgData name="Tina Fulina" userId="33ca848154ff58cf" providerId="Windows Live" clId="Web-{43AFD0A8-5994-46D5-9BDC-660B380AED80}" dt="2022-02-16T08:13:07.997" v="96" actId="14100"/>
          <ac:picMkLst>
            <pc:docMk/>
            <pc:sldMk cId="1797304117" sldId="263"/>
            <ac:picMk id="3" creationId="{5802DE5A-79FF-4796-B5FD-D850B50799D1}"/>
          </ac:picMkLst>
        </pc:picChg>
      </pc:sldChg>
      <pc:sldChg chg="modSp mod modClrScheme chgLayout">
        <pc:chgData name="Tina Fulina" userId="33ca848154ff58cf" providerId="Windows Live" clId="Web-{43AFD0A8-5994-46D5-9BDC-660B380AED80}" dt="2022-02-16T08:13:55.576" v="105" actId="1076"/>
        <pc:sldMkLst>
          <pc:docMk/>
          <pc:sldMk cId="1160959328" sldId="266"/>
        </pc:sldMkLst>
        <pc:spChg chg="mod">
          <ac:chgData name="Tina Fulina" userId="33ca848154ff58cf" providerId="Windows Live" clId="Web-{43AFD0A8-5994-46D5-9BDC-660B380AED80}" dt="2022-02-16T08:13:55.576" v="105" actId="1076"/>
          <ac:spMkLst>
            <pc:docMk/>
            <pc:sldMk cId="1160959328" sldId="266"/>
            <ac:spMk id="7" creationId="{0C0FC125-6DF5-4060-9E32-CCCF0A954F11}"/>
          </ac:spMkLst>
        </pc:spChg>
        <pc:picChg chg="mod">
          <ac:chgData name="Tina Fulina" userId="33ca848154ff58cf" providerId="Windows Live" clId="Web-{43AFD0A8-5994-46D5-9BDC-660B380AED80}" dt="2022-02-16T08:13:47.123" v="102" actId="1076"/>
          <ac:picMkLst>
            <pc:docMk/>
            <pc:sldMk cId="1160959328" sldId="266"/>
            <ac:picMk id="3" creationId="{F5E33049-B7F5-4DC0-A08C-CF4164E59767}"/>
          </ac:picMkLst>
        </pc:picChg>
        <pc:picChg chg="mod">
          <ac:chgData name="Tina Fulina" userId="33ca848154ff58cf" providerId="Windows Live" clId="Web-{43AFD0A8-5994-46D5-9BDC-660B380AED80}" dt="2022-02-16T08:13:51.701" v="104" actId="14100"/>
          <ac:picMkLst>
            <pc:docMk/>
            <pc:sldMk cId="1160959328" sldId="266"/>
            <ac:picMk id="5" creationId="{1431F8D5-A61A-486B-A3B2-DD1AD525F81A}"/>
          </ac:picMkLst>
        </pc:picChg>
      </pc:sldChg>
      <pc:sldChg chg="addSp modSp new">
        <pc:chgData name="Tina Fulina" userId="33ca848154ff58cf" providerId="Windows Live" clId="Web-{43AFD0A8-5994-46D5-9BDC-660B380AED80}" dt="2022-02-16T08:19:50.023" v="138" actId="1076"/>
        <pc:sldMkLst>
          <pc:docMk/>
          <pc:sldMk cId="1281443867" sldId="267"/>
        </pc:sldMkLst>
        <pc:picChg chg="add mod">
          <ac:chgData name="Tina Fulina" userId="33ca848154ff58cf" providerId="Windows Live" clId="Web-{43AFD0A8-5994-46D5-9BDC-660B380AED80}" dt="2022-02-16T08:19:50.023" v="138" actId="1076"/>
          <ac:picMkLst>
            <pc:docMk/>
            <pc:sldMk cId="1281443867" sldId="267"/>
            <ac:picMk id="2" creationId="{5F43BC64-6A2B-49CB-962E-B7414ADA525B}"/>
          </ac:picMkLst>
        </pc:picChg>
        <pc:picChg chg="add mod">
          <ac:chgData name="Tina Fulina" userId="33ca848154ff58cf" providerId="Windows Live" clId="Web-{43AFD0A8-5994-46D5-9BDC-660B380AED80}" dt="2022-02-16T08:19:48.164" v="137" actId="1076"/>
          <ac:picMkLst>
            <pc:docMk/>
            <pc:sldMk cId="1281443867" sldId="267"/>
            <ac:picMk id="3" creationId="{EB4D4CF2-57CF-46D4-AE49-44A76956401E}"/>
          </ac:picMkLst>
        </pc:picChg>
      </pc:sldChg>
      <pc:sldChg chg="add del replId">
        <pc:chgData name="Tina Fulina" userId="33ca848154ff58cf" providerId="Windows Live" clId="Web-{43AFD0A8-5994-46D5-9BDC-660B380AED80}" dt="2022-02-16T08:16:52.519" v="112"/>
        <pc:sldMkLst>
          <pc:docMk/>
          <pc:sldMk cId="1295475305" sldId="267"/>
        </pc:sldMkLst>
      </pc:sldChg>
      <pc:sldChg chg="add del replId">
        <pc:chgData name="Tina Fulina" userId="33ca848154ff58cf" providerId="Windows Live" clId="Web-{43AFD0A8-5994-46D5-9BDC-660B380AED80}" dt="2022-02-16T08:16:20.127" v="108"/>
        <pc:sldMkLst>
          <pc:docMk/>
          <pc:sldMk cId="4258448937" sldId="267"/>
        </pc:sldMkLst>
      </pc:sldChg>
      <pc:sldChg chg="addSp modSp new">
        <pc:chgData name="Tina Fulina" userId="33ca848154ff58cf" providerId="Windows Live" clId="Web-{43AFD0A8-5994-46D5-9BDC-660B380AED80}" dt="2022-02-16T08:26:24.425" v="314" actId="14100"/>
        <pc:sldMkLst>
          <pc:docMk/>
          <pc:sldMk cId="113298854" sldId="268"/>
        </pc:sldMkLst>
        <pc:spChg chg="mod">
          <ac:chgData name="Tina Fulina" userId="33ca848154ff58cf" providerId="Windows Live" clId="Web-{43AFD0A8-5994-46D5-9BDC-660B380AED80}" dt="2022-02-16T08:22:04.917" v="218" actId="1076"/>
          <ac:spMkLst>
            <pc:docMk/>
            <pc:sldMk cId="113298854" sldId="268"/>
            <ac:spMk id="2" creationId="{C0DBE983-F3CE-40FB-9ABE-447C73726EC7}"/>
          </ac:spMkLst>
        </pc:spChg>
        <pc:spChg chg="add mod">
          <ac:chgData name="Tina Fulina" userId="33ca848154ff58cf" providerId="Windows Live" clId="Web-{43AFD0A8-5994-46D5-9BDC-660B380AED80}" dt="2022-02-16T08:25:10.563" v="288" actId="1076"/>
          <ac:spMkLst>
            <pc:docMk/>
            <pc:sldMk cId="113298854" sldId="268"/>
            <ac:spMk id="4" creationId="{B3C46032-707D-4F75-9060-12FCDDF7A37A}"/>
          </ac:spMkLst>
        </pc:spChg>
        <pc:picChg chg="add mod">
          <ac:chgData name="Tina Fulina" userId="33ca848154ff58cf" providerId="Windows Live" clId="Web-{43AFD0A8-5994-46D5-9BDC-660B380AED80}" dt="2022-02-16T08:26:24.425" v="314" actId="14100"/>
          <ac:picMkLst>
            <pc:docMk/>
            <pc:sldMk cId="113298854" sldId="268"/>
            <ac:picMk id="3" creationId="{8EFF713D-14EB-4161-87C6-C91E2F867861}"/>
          </ac:picMkLst>
        </pc:picChg>
      </pc:sldChg>
      <pc:sldChg chg="add del replId">
        <pc:chgData name="Tina Fulina" userId="33ca848154ff58cf" providerId="Windows Live" clId="Web-{43AFD0A8-5994-46D5-9BDC-660B380AED80}" dt="2022-02-16T08:16:23.674" v="109"/>
        <pc:sldMkLst>
          <pc:docMk/>
          <pc:sldMk cId="708897347" sldId="268"/>
        </pc:sldMkLst>
      </pc:sldChg>
      <pc:sldChg chg="addSp delSp modSp new mod setBg addAnim">
        <pc:chgData name="Tina Fulina" userId="33ca848154ff58cf" providerId="Windows Live" clId="Web-{43AFD0A8-5994-46D5-9BDC-660B380AED80}" dt="2022-02-16T08:26:49.769" v="317"/>
        <pc:sldMkLst>
          <pc:docMk/>
          <pc:sldMk cId="653741476" sldId="269"/>
        </pc:sldMkLst>
        <pc:spChg chg="mod ord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2" creationId="{0E2DF02B-F7B0-4CE3-B96E-A6357EE9565C}"/>
          </ac:spMkLst>
        </pc:spChg>
        <pc:spChg chg="add del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8" creationId="{D829E218-74FB-4455-98BE-F2C5BA8978BE}"/>
          </ac:spMkLst>
        </pc:spChg>
        <pc:spChg chg="add del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10" creationId="{7E8D75FD-D4F9-4D11-B70D-82EFCB4CFA5B}"/>
          </ac:spMkLst>
        </pc:spChg>
        <pc:spChg chg="add del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14" creationId="{A9286AD2-18A9-4868-A4E3-7A2097A20810}"/>
          </ac:spMkLst>
        </pc:spChg>
        <pc:spChg chg="add del">
          <ac:chgData name="Tina Fulina" userId="33ca848154ff58cf" providerId="Windows Live" clId="Web-{43AFD0A8-5994-46D5-9BDC-660B380AED80}" dt="2022-02-16T08:26:49.769" v="316"/>
          <ac:spMkLst>
            <pc:docMk/>
            <pc:sldMk cId="653741476" sldId="269"/>
            <ac:spMk id="21" creationId="{D829E218-74FB-4455-98BE-F2C5BA8978BE}"/>
          </ac:spMkLst>
        </pc:spChg>
        <pc:spChg chg="add del">
          <ac:chgData name="Tina Fulina" userId="33ca848154ff58cf" providerId="Windows Live" clId="Web-{43AFD0A8-5994-46D5-9BDC-660B380AED80}" dt="2022-02-16T08:26:49.769" v="316"/>
          <ac:spMkLst>
            <pc:docMk/>
            <pc:sldMk cId="653741476" sldId="269"/>
            <ac:spMk id="23" creationId="{7E8D75FD-D4F9-4D11-B70D-82EFCB4CFA5B}"/>
          </ac:spMkLst>
        </pc:spChg>
        <pc:spChg chg="add del">
          <ac:chgData name="Tina Fulina" userId="33ca848154ff58cf" providerId="Windows Live" clId="Web-{43AFD0A8-5994-46D5-9BDC-660B380AED80}" dt="2022-02-16T08:26:49.769" v="316"/>
          <ac:spMkLst>
            <pc:docMk/>
            <pc:sldMk cId="653741476" sldId="269"/>
            <ac:spMk id="29" creationId="{87D6777B-91DD-4D12-85FD-85A88ECC5A06}"/>
          </ac:spMkLst>
        </pc:spChg>
        <pc:spChg chg="add del">
          <ac:chgData name="Tina Fulina" userId="33ca848154ff58cf" providerId="Windows Live" clId="Web-{43AFD0A8-5994-46D5-9BDC-660B380AED80}" dt="2022-02-16T08:26:49.769" v="316"/>
          <ac:spMkLst>
            <pc:docMk/>
            <pc:sldMk cId="653741476" sldId="269"/>
            <ac:spMk id="31" creationId="{F0988C9B-C9E0-4CBD-A3E8-D4F59982E5FB}"/>
          </ac:spMkLst>
        </pc:spChg>
        <pc:spChg chg="add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33" creationId="{D829E218-74FB-4455-98BE-F2C5BA8978BE}"/>
          </ac:spMkLst>
        </pc:spChg>
        <pc:spChg chg="add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34" creationId="{7E8D75FD-D4F9-4D11-B70D-82EFCB4CFA5B}"/>
          </ac:spMkLst>
        </pc:spChg>
        <pc:spChg chg="add">
          <ac:chgData name="Tina Fulina" userId="33ca848154ff58cf" providerId="Windows Live" clId="Web-{43AFD0A8-5994-46D5-9BDC-660B380AED80}" dt="2022-02-16T08:26:49.769" v="317"/>
          <ac:spMkLst>
            <pc:docMk/>
            <pc:sldMk cId="653741476" sldId="269"/>
            <ac:spMk id="36" creationId="{A9286AD2-18A9-4868-A4E3-7A2097A20810}"/>
          </ac:spMkLst>
        </pc:spChg>
        <pc:picChg chg="add mod">
          <ac:chgData name="Tina Fulina" userId="33ca848154ff58cf" providerId="Windows Live" clId="Web-{43AFD0A8-5994-46D5-9BDC-660B380AED80}" dt="2022-02-16T08:26:49.769" v="317"/>
          <ac:picMkLst>
            <pc:docMk/>
            <pc:sldMk cId="653741476" sldId="269"/>
            <ac:picMk id="4" creationId="{F7ECC464-9402-453F-904E-67F93777A4CD}"/>
          </ac:picMkLst>
        </pc:picChg>
        <pc:cxnChg chg="add del">
          <ac:chgData name="Tina Fulina" userId="33ca848154ff58cf" providerId="Windows Live" clId="Web-{43AFD0A8-5994-46D5-9BDC-660B380AED80}" dt="2022-02-16T08:26:49.769" v="317"/>
          <ac:cxnSpMkLst>
            <pc:docMk/>
            <pc:sldMk cId="653741476" sldId="269"/>
            <ac:cxnSpMk id="12" creationId="{1F5DC8C3-BA5F-4EED-BB9A-A14272BD82A1}"/>
          </ac:cxnSpMkLst>
        </pc:cxnChg>
        <pc:cxnChg chg="add del">
          <ac:chgData name="Tina Fulina" userId="33ca848154ff58cf" providerId="Windows Live" clId="Web-{43AFD0A8-5994-46D5-9BDC-660B380AED80}" dt="2022-02-16T08:26:49.769" v="317"/>
          <ac:cxnSpMkLst>
            <pc:docMk/>
            <pc:sldMk cId="653741476" sldId="269"/>
            <ac:cxnSpMk id="16" creationId="{E7A7CD63-7EC3-44F3-95D0-595C4019FF24}"/>
          </ac:cxnSpMkLst>
        </pc:cxnChg>
        <pc:cxnChg chg="add del">
          <ac:chgData name="Tina Fulina" userId="33ca848154ff58cf" providerId="Windows Live" clId="Web-{43AFD0A8-5994-46D5-9BDC-660B380AED80}" dt="2022-02-16T08:26:49.769" v="316"/>
          <ac:cxnSpMkLst>
            <pc:docMk/>
            <pc:sldMk cId="653741476" sldId="269"/>
            <ac:cxnSpMk id="25" creationId="{1F5DC8C3-BA5F-4EED-BB9A-A14272BD82A1}"/>
          </ac:cxnSpMkLst>
        </pc:cxnChg>
        <pc:cxnChg chg="add del">
          <ac:chgData name="Tina Fulina" userId="33ca848154ff58cf" providerId="Windows Live" clId="Web-{43AFD0A8-5994-46D5-9BDC-660B380AED80}" dt="2022-02-16T08:26:49.769" v="316"/>
          <ac:cxnSpMkLst>
            <pc:docMk/>
            <pc:sldMk cId="653741476" sldId="269"/>
            <ac:cxnSpMk id="27" creationId="{E832A4F0-B852-42E9-91B8-58EB9F47CAF5}"/>
          </ac:cxnSpMkLst>
        </pc:cxnChg>
        <pc:cxnChg chg="add">
          <ac:chgData name="Tina Fulina" userId="33ca848154ff58cf" providerId="Windows Live" clId="Web-{43AFD0A8-5994-46D5-9BDC-660B380AED80}" dt="2022-02-16T08:26:49.769" v="317"/>
          <ac:cxnSpMkLst>
            <pc:docMk/>
            <pc:sldMk cId="653741476" sldId="269"/>
            <ac:cxnSpMk id="35" creationId="{1F5DC8C3-BA5F-4EED-BB9A-A14272BD82A1}"/>
          </ac:cxnSpMkLst>
        </pc:cxnChg>
        <pc:cxnChg chg="add">
          <ac:chgData name="Tina Fulina" userId="33ca848154ff58cf" providerId="Windows Live" clId="Web-{43AFD0A8-5994-46D5-9BDC-660B380AED80}" dt="2022-02-16T08:26:49.769" v="317"/>
          <ac:cxnSpMkLst>
            <pc:docMk/>
            <pc:sldMk cId="653741476" sldId="269"/>
            <ac:cxnSpMk id="37" creationId="{E7A7CD63-7EC3-44F3-95D0-595C4019FF24}"/>
          </ac:cxnSpMkLst>
        </pc:cxnChg>
      </pc:sldChg>
      <pc:sldMasterChg chg="del delSldLayout">
        <pc:chgData name="Tina Fulina" userId="33ca848154ff58cf" providerId="Windows Live" clId="Web-{43AFD0A8-5994-46D5-9BDC-660B380AED80}" dt="2022-02-16T08:07:34.144" v="0"/>
        <pc:sldMasterMkLst>
          <pc:docMk/>
          <pc:sldMasterMk cId="576100748" sldId="2147483702"/>
        </pc:sldMasterMkLst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3874967413" sldId="2147483703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070120573" sldId="2147483704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709638252" sldId="2147483705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744621345" sldId="2147483706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347291783" sldId="2147483707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3912303815" sldId="2147483708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1948511159" sldId="2147483709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449766124" sldId="2147483710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662496352" sldId="2147483711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763102831" sldId="2147483712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1981364532" sldId="2147483713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506733524" sldId="2147483714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3439107991" sldId="2147483715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549632717" sldId="2147483716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530836670" sldId="2147483717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644958754" sldId="2147483718"/>
          </pc:sldLayoutMkLst>
        </pc:sldLayoutChg>
        <pc:sldLayoutChg chg="del">
          <pc:chgData name="Tina Fulina" userId="33ca848154ff58cf" providerId="Windows Live" clId="Web-{43AFD0A8-5994-46D5-9BDC-660B380AED80}" dt="2022-02-16T08:07:34.144" v="0"/>
          <pc:sldLayoutMkLst>
            <pc:docMk/>
            <pc:sldMasterMk cId="576100748" sldId="2147483702"/>
            <pc:sldLayoutMk cId="2673559157" sldId="2147483719"/>
          </pc:sldLayoutMkLst>
        </pc:sldLayoutChg>
      </pc:sldMasterChg>
      <pc:sldMasterChg chg="add del modTransition addSldLayout delSldLayout modSldLayout">
        <pc:chgData name="Tina Fulina" userId="33ca848154ff58cf" providerId="Windows Live" clId="Web-{43AFD0A8-5994-46D5-9BDC-660B380AED80}" dt="2022-02-16T08:07:39.957" v="1"/>
        <pc:sldMasterMkLst>
          <pc:docMk/>
          <pc:sldMasterMk cId="3161553904" sldId="2147483720"/>
        </pc:sldMasterMkLst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3848413553" sldId="2147483721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2312936416" sldId="2147483722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1717965882" sldId="2147483723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2538537008" sldId="2147483724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3766598010" sldId="2147483725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3550915999" sldId="2147483726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583845628" sldId="2147483727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4135048297" sldId="2147483728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4142929935" sldId="2147483729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2816480896" sldId="2147483730"/>
          </pc:sldLayoutMkLst>
        </pc:sldLayoutChg>
        <pc:sldLayoutChg chg="add del mod replId">
          <pc:chgData name="Tina Fulina" userId="33ca848154ff58cf" providerId="Windows Live" clId="Web-{43AFD0A8-5994-46D5-9BDC-660B380AED80}" dt="2022-02-16T08:07:39.957" v="1"/>
          <pc:sldLayoutMkLst>
            <pc:docMk/>
            <pc:sldMasterMk cId="3161553904" sldId="2147483720"/>
            <pc:sldLayoutMk cId="193600583" sldId="2147483731"/>
          </pc:sldLayoutMkLst>
        </pc:sldLayoutChg>
      </pc:sldMasterChg>
      <pc:sldMasterChg chg="add del modTransition addSldLayout delSldLayout modSldLayout">
        <pc:chgData name="Tina Fulina" userId="33ca848154ff58cf" providerId="Windows Live" clId="Web-{43AFD0A8-5994-46D5-9BDC-660B380AED80}" dt="2022-02-16T08:07:46.535" v="2"/>
        <pc:sldMasterMkLst>
          <pc:docMk/>
          <pc:sldMasterMk cId="4130767266" sldId="2147483732"/>
        </pc:sldMasterMkLst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1120607299" sldId="2147483733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64218062" sldId="2147483734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1860376067" sldId="2147483735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1630049344" sldId="2147483736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287431591" sldId="2147483737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806135265" sldId="2147483738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222149379" sldId="2147483739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2943291344" sldId="2147483740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1364321190" sldId="2147483741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1955181223" sldId="2147483742"/>
          </pc:sldLayoutMkLst>
        </pc:sldLayoutChg>
        <pc:sldLayoutChg chg="add del mod replId">
          <pc:chgData name="Tina Fulina" userId="33ca848154ff58cf" providerId="Windows Live" clId="Web-{43AFD0A8-5994-46D5-9BDC-660B380AED80}" dt="2022-02-16T08:07:46.535" v="2"/>
          <pc:sldLayoutMkLst>
            <pc:docMk/>
            <pc:sldMasterMk cId="4130767266" sldId="2147483732"/>
            <pc:sldLayoutMk cId="811142691" sldId="2147483743"/>
          </pc:sldLayoutMkLst>
        </pc:sldLayoutChg>
      </pc:sldMasterChg>
      <pc:sldMasterChg chg="add del modTransition addSldLayout delSldLayout modSldLayout">
        <pc:chgData name="Tina Fulina" userId="33ca848154ff58cf" providerId="Windows Live" clId="Web-{43AFD0A8-5994-46D5-9BDC-660B380AED80}" dt="2022-02-16T08:07:49.488" v="3"/>
        <pc:sldMasterMkLst>
          <pc:docMk/>
          <pc:sldMasterMk cId="3719612797" sldId="2147483744"/>
        </pc:sldMasterMkLst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1205372532" sldId="2147483745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2997908199" sldId="2147483746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1003779521" sldId="2147483747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536978051" sldId="2147483748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2705077119" sldId="2147483749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3481587828" sldId="2147483750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1256405458" sldId="2147483751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2459061412" sldId="2147483752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4240143167" sldId="2147483753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4006837211" sldId="2147483754"/>
          </pc:sldLayoutMkLst>
        </pc:sldLayoutChg>
        <pc:sldLayoutChg chg="add del mod replId">
          <pc:chgData name="Tina Fulina" userId="33ca848154ff58cf" providerId="Windows Live" clId="Web-{43AFD0A8-5994-46D5-9BDC-660B380AED80}" dt="2022-02-16T08:07:49.488" v="3"/>
          <pc:sldLayoutMkLst>
            <pc:docMk/>
            <pc:sldMasterMk cId="3719612797" sldId="2147483744"/>
            <pc:sldLayoutMk cId="2370856178" sldId="2147483755"/>
          </pc:sldLayoutMkLst>
        </pc:sldLayoutChg>
      </pc:sldMasterChg>
      <pc:sldMasterChg chg="add del modTransition addSldLayout delSldLayout modSldLayout">
        <pc:chgData name="Tina Fulina" userId="33ca848154ff58cf" providerId="Windows Live" clId="Web-{43AFD0A8-5994-46D5-9BDC-660B380AED80}" dt="2022-02-16T08:07:53.192" v="4"/>
        <pc:sldMasterMkLst>
          <pc:docMk/>
          <pc:sldMasterMk cId="2708865184" sldId="2147483756"/>
        </pc:sldMasterMkLst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1280928087" sldId="2147483757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2096248823" sldId="2147483758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1122243315" sldId="2147483759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1789954020" sldId="2147483760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982904481" sldId="2147483761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2597496464" sldId="2147483762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1251159441" sldId="2147483763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2304493087" sldId="2147483764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3001384132" sldId="2147483765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2018736297" sldId="2147483766"/>
          </pc:sldLayoutMkLst>
        </pc:sldLayoutChg>
        <pc:sldLayoutChg chg="add del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708865184" sldId="2147483756"/>
            <pc:sldLayoutMk cId="1689180030" sldId="2147483767"/>
          </pc:sldLayoutMkLst>
        </pc:sldLayoutChg>
      </pc:sldMasterChg>
      <pc:sldMasterChg chg="add modTransition addSldLayout modSldLayout">
        <pc:chgData name="Tina Fulina" userId="33ca848154ff58cf" providerId="Windows Live" clId="Web-{43AFD0A8-5994-46D5-9BDC-660B380AED80}" dt="2022-02-16T08:07:53.192" v="4"/>
        <pc:sldMasterMkLst>
          <pc:docMk/>
          <pc:sldMasterMk cId="2494960066" sldId="2147483768"/>
        </pc:sldMasterMkLst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550400452" sldId="2147483769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1046135227" sldId="2147483770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1836841125" sldId="2147483771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3667028870" sldId="2147483772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1811391099" sldId="2147483773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320746199" sldId="2147483774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302819884" sldId="2147483775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4257864848" sldId="2147483776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1085052001" sldId="2147483777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2270135278" sldId="2147483778"/>
          </pc:sldLayoutMkLst>
        </pc:sldLayoutChg>
        <pc:sldLayoutChg chg="add mod replId">
          <pc:chgData name="Tina Fulina" userId="33ca848154ff58cf" providerId="Windows Live" clId="Web-{43AFD0A8-5994-46D5-9BDC-660B380AED80}" dt="2022-02-16T08:07:53.192" v="4"/>
          <pc:sldLayoutMkLst>
            <pc:docMk/>
            <pc:sldMasterMk cId="2494960066" sldId="2147483768"/>
            <pc:sldLayoutMk cId="565542423" sldId="2147483779"/>
          </pc:sldLayoutMkLst>
        </pc:sldLayoutChg>
      </pc:sldMasterChg>
    </pc:docChg>
  </pc:docChgLst>
  <pc:docChgLst>
    <pc:chgData name="Tina Fulina" userId="33ca848154ff58cf" providerId="Windows Live" clId="Web-{E6DC5D4A-CE55-45B6-8353-45BF3C175A8D}"/>
    <pc:docChg chg="modSld addMainMaster delMainMaster modMainMaster">
      <pc:chgData name="Tina Fulina" userId="33ca848154ff58cf" providerId="Windows Live" clId="Web-{E6DC5D4A-CE55-45B6-8353-45BF3C175A8D}" dt="2022-02-16T08:06:12.416" v="2"/>
      <pc:docMkLst>
        <pc:docMk/>
      </pc:docMkLst>
      <pc:sldChg chg="modSp mod modClrScheme chgLayout">
        <pc:chgData name="Tina Fulina" userId="33ca848154ff58cf" providerId="Windows Live" clId="Web-{E6DC5D4A-CE55-45B6-8353-45BF3C175A8D}" dt="2022-02-16T08:06:12.416" v="2"/>
        <pc:sldMkLst>
          <pc:docMk/>
          <pc:sldMk cId="1920111014" sldId="256"/>
        </pc:sldMkLst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1920111014" sldId="256"/>
            <ac:spMk id="2" creationId="{00000000-0000-0000-0000-000000000000}"/>
          </ac:spMkLst>
        </pc:spChg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1920111014" sldId="256"/>
            <ac:spMk id="3" creationId="{00000000-0000-0000-0000-000000000000}"/>
          </ac:spMkLst>
        </pc:spChg>
      </pc:sldChg>
      <pc:sldChg chg="modSp mod modClrScheme chgLayout">
        <pc:chgData name="Tina Fulina" userId="33ca848154ff58cf" providerId="Windows Live" clId="Web-{E6DC5D4A-CE55-45B6-8353-45BF3C175A8D}" dt="2022-02-16T08:06:12.416" v="2"/>
        <pc:sldMkLst>
          <pc:docMk/>
          <pc:sldMk cId="4135151317" sldId="260"/>
        </pc:sldMkLst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4135151317" sldId="260"/>
            <ac:spMk id="2" creationId="{00000000-0000-0000-0000-000000000000}"/>
          </ac:spMkLst>
        </pc:spChg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4135151317" sldId="260"/>
            <ac:spMk id="4" creationId="{00000000-0000-0000-0000-000000000000}"/>
          </ac:spMkLst>
        </pc:spChg>
      </pc:sldChg>
      <pc:sldChg chg="modSp mod modClrScheme chgLayout">
        <pc:chgData name="Tina Fulina" userId="33ca848154ff58cf" providerId="Windows Live" clId="Web-{E6DC5D4A-CE55-45B6-8353-45BF3C175A8D}" dt="2022-02-16T08:06:12.416" v="2"/>
        <pc:sldMkLst>
          <pc:docMk/>
          <pc:sldMk cId="2215894925" sldId="261"/>
        </pc:sldMkLst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2215894925" sldId="261"/>
            <ac:spMk id="2" creationId="{00000000-0000-0000-0000-000000000000}"/>
          </ac:spMkLst>
        </pc:spChg>
      </pc:sldChg>
      <pc:sldChg chg="modSp mod modClrScheme chgLayout">
        <pc:chgData name="Tina Fulina" userId="33ca848154ff58cf" providerId="Windows Live" clId="Web-{E6DC5D4A-CE55-45B6-8353-45BF3C175A8D}" dt="2022-02-16T08:06:12.416" v="2"/>
        <pc:sldMkLst>
          <pc:docMk/>
          <pc:sldMk cId="1797304117" sldId="263"/>
        </pc:sldMkLst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1797304117" sldId="263"/>
            <ac:spMk id="2" creationId="{00000000-0000-0000-0000-000000000000}"/>
          </ac:spMkLst>
        </pc:spChg>
        <pc:spChg chg="mod ord">
          <ac:chgData name="Tina Fulina" userId="33ca848154ff58cf" providerId="Windows Live" clId="Web-{E6DC5D4A-CE55-45B6-8353-45BF3C175A8D}" dt="2022-02-16T08:06:12.416" v="2"/>
          <ac:spMkLst>
            <pc:docMk/>
            <pc:sldMk cId="1797304117" sldId="263"/>
            <ac:spMk id="4" creationId="{00000000-0000-0000-0000-000000000000}"/>
          </ac:spMkLst>
        </pc:spChg>
      </pc:sldChg>
      <pc:sldChg chg="mod modClrScheme chgLayout">
        <pc:chgData name="Tina Fulina" userId="33ca848154ff58cf" providerId="Windows Live" clId="Web-{E6DC5D4A-CE55-45B6-8353-45BF3C175A8D}" dt="2022-02-16T08:06:12.416" v="2"/>
        <pc:sldMkLst>
          <pc:docMk/>
          <pc:sldMk cId="1160959328" sldId="266"/>
        </pc:sldMkLst>
      </pc:sldChg>
      <pc:sldMasterChg chg="del delSldLayout">
        <pc:chgData name="Tina Fulina" userId="33ca848154ff58cf" providerId="Windows Live" clId="Web-{E6DC5D4A-CE55-45B6-8353-45BF3C175A8D}" dt="2022-02-16T08:05:51.713" v="0"/>
        <pc:sldMasterMkLst>
          <pc:docMk/>
          <pc:sldMasterMk cId="535636480" sldId="2147483660"/>
        </pc:sldMasterMkLst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674356654" sldId="2147483661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2614472672" sldId="2147483662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4058797780" sldId="2147483663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1683294107" sldId="2147483664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4182491816" sldId="2147483665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2531561462" sldId="2147483666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1405966626" sldId="2147483667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962116614" sldId="2147483668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3617694101" sldId="2147483669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2126793511" sldId="2147483670"/>
          </pc:sldLayoutMkLst>
        </pc:sldLayoutChg>
        <pc:sldLayoutChg chg="del">
          <pc:chgData name="Tina Fulina" userId="33ca848154ff58cf" providerId="Windows Live" clId="Web-{E6DC5D4A-CE55-45B6-8353-45BF3C175A8D}" dt="2022-02-16T08:05:51.713" v="0"/>
          <pc:sldLayoutMkLst>
            <pc:docMk/>
            <pc:sldMasterMk cId="535636480" sldId="2147483660"/>
            <pc:sldLayoutMk cId="2211791015" sldId="2147483671"/>
          </pc:sldLayoutMkLst>
        </pc:sldLayoutChg>
      </pc:sldMasterChg>
      <pc:sldMasterChg chg="add del modTransition addSldLayout delSldLayout modSldLayout">
        <pc:chgData name="Tina Fulina" userId="33ca848154ff58cf" providerId="Windows Live" clId="Web-{E6DC5D4A-CE55-45B6-8353-45BF3C175A8D}" dt="2022-02-16T08:06:00.416" v="1"/>
        <pc:sldMasterMkLst>
          <pc:docMk/>
          <pc:sldMasterMk cId="3587888947" sldId="2147483672"/>
        </pc:sldMasterMkLst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3418467855" sldId="2147483673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1155720637" sldId="2147483674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3880376990" sldId="2147483675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2665949226" sldId="2147483676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2053237227" sldId="2147483677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3788022327" sldId="2147483678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399572496" sldId="2147483679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2152716820" sldId="2147483680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2980997691" sldId="2147483681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838285455" sldId="2147483682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1018347653" sldId="2147483683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1010496867" sldId="2147483684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393356558" sldId="2147483685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3553712904" sldId="2147483686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775428833" sldId="2147483687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4155959479" sldId="2147483688"/>
          </pc:sldLayoutMkLst>
        </pc:sldLayoutChg>
        <pc:sldLayoutChg chg="add del mod replId">
          <pc:chgData name="Tina Fulina" userId="33ca848154ff58cf" providerId="Windows Live" clId="Web-{E6DC5D4A-CE55-45B6-8353-45BF3C175A8D}" dt="2022-02-16T08:06:00.416" v="1"/>
          <pc:sldLayoutMkLst>
            <pc:docMk/>
            <pc:sldMasterMk cId="3587888947" sldId="2147483672"/>
            <pc:sldLayoutMk cId="631918580" sldId="2147483689"/>
          </pc:sldLayoutMkLst>
        </pc:sldLayoutChg>
      </pc:sldMasterChg>
      <pc:sldMasterChg chg="add del modTransition addSldLayout delSldLayout modSldLayout">
        <pc:chgData name="Tina Fulina" userId="33ca848154ff58cf" providerId="Windows Live" clId="Web-{E6DC5D4A-CE55-45B6-8353-45BF3C175A8D}" dt="2022-02-16T08:06:12.416" v="2"/>
        <pc:sldMasterMkLst>
          <pc:docMk/>
          <pc:sldMasterMk cId="2629475775" sldId="2147483690"/>
        </pc:sldMasterMkLst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2935824969" sldId="2147483691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2802070444" sldId="2147483692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3612768179" sldId="2147483693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3455712300" sldId="2147483694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3180908845" sldId="2147483695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844244700" sldId="2147483696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3504174656" sldId="2147483697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2757708644" sldId="2147483698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844570159" sldId="2147483699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2710790023" sldId="2147483700"/>
          </pc:sldLayoutMkLst>
        </pc:sldLayoutChg>
        <pc:sldLayoutChg chg="add del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2629475775" sldId="2147483690"/>
            <pc:sldLayoutMk cId="2208387082" sldId="2147483701"/>
          </pc:sldLayoutMkLst>
        </pc:sldLayoutChg>
      </pc:sldMasterChg>
      <pc:sldMasterChg chg="add modTransition addSldLayout modSldLayout">
        <pc:chgData name="Tina Fulina" userId="33ca848154ff58cf" providerId="Windows Live" clId="Web-{E6DC5D4A-CE55-45B6-8353-45BF3C175A8D}" dt="2022-02-16T08:06:12.416" v="2"/>
        <pc:sldMasterMkLst>
          <pc:docMk/>
          <pc:sldMasterMk cId="576100748" sldId="2147483702"/>
        </pc:sldMasterMkLst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3874967413" sldId="2147483703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070120573" sldId="2147483704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709638252" sldId="2147483705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744621345" sldId="2147483706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347291783" sldId="2147483707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3912303815" sldId="2147483708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1948511159" sldId="2147483709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449766124" sldId="2147483710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662496352" sldId="2147483711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763102831" sldId="2147483712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1981364532" sldId="2147483713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506733524" sldId="2147483714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3439107991" sldId="2147483715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549632717" sldId="2147483716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530836670" sldId="2147483717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644958754" sldId="2147483718"/>
          </pc:sldLayoutMkLst>
        </pc:sldLayoutChg>
        <pc:sldLayoutChg chg="add mod replId">
          <pc:chgData name="Tina Fulina" userId="33ca848154ff58cf" providerId="Windows Live" clId="Web-{E6DC5D4A-CE55-45B6-8353-45BF3C175A8D}" dt="2022-02-16T08:06:12.416" v="2"/>
          <pc:sldLayoutMkLst>
            <pc:docMk/>
            <pc:sldMasterMk cId="576100748" sldId="2147483702"/>
            <pc:sldLayoutMk cId="2673559157" sldId="21474837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71943CAB-2911-413F-8FDC-E26BA4B0CFBE}" type="datetime1">
              <a:rPr lang="ro-RO" smtClean="0"/>
              <a:t>16.02.2022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A850423A-8BCE-448E-A97B-03A88B2B12C1}" type="slidenum">
              <a:rPr lang="ro-RO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o-RO" sz="1200"/>
            </a:lvl1pPr>
          </a:lstStyle>
          <a:p>
            <a:fld id="{15259948-D7BA-42CF-8019-972C10753FB1}" type="datetime1">
              <a:rPr lang="ro-RO" noProof="0" smtClean="0"/>
              <a:pPr/>
              <a:t>16.02.2022</a:t>
            </a:fld>
            <a:endParaRPr lang="ro-RO" noProof="0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 dirty="0"/>
              <a:t>Faceți clic pentru a edita stilurile de text coordonatoare</a:t>
            </a:r>
          </a:p>
          <a:p>
            <a:pPr lvl="1"/>
            <a:r>
              <a:rPr lang="ro-RO" noProof="0" dirty="0"/>
              <a:t>Al doilea nivel</a:t>
            </a:r>
          </a:p>
          <a:p>
            <a:pPr lvl="2"/>
            <a:r>
              <a:rPr lang="ro-RO" noProof="0" dirty="0"/>
              <a:t>Al treilea nivel</a:t>
            </a:r>
          </a:p>
          <a:p>
            <a:pPr lvl="3"/>
            <a:r>
              <a:rPr lang="ro-RO" noProof="0" dirty="0"/>
              <a:t>Al patrulea nivel</a:t>
            </a:r>
          </a:p>
          <a:p>
            <a:pPr lvl="4"/>
            <a:r>
              <a:rPr lang="ro-RO" noProof="0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o-RO" sz="1200"/>
            </a:lvl1pPr>
          </a:lstStyle>
          <a:p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o-RO" sz="1200"/>
            </a:lvl1pPr>
          </a:lstStyle>
          <a:p>
            <a:fld id="{01F2A70B-78F2-4DCF-B53B-C990D2FAFB8A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o-R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4218" spc="-8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4266" cap="all" spc="355" baseline="0">
                <a:solidFill>
                  <a:schemeClr val="tx2"/>
                </a:solidFill>
                <a:latin typeface="+mj-lt"/>
              </a:defRPr>
            </a:lvl1pPr>
            <a:lvl2pPr marL="812582" indent="0" algn="ctr">
              <a:buNone/>
              <a:defRPr sz="4266"/>
            </a:lvl2pPr>
            <a:lvl3pPr marL="1625163" indent="0" algn="ctr">
              <a:buNone/>
              <a:defRPr sz="4266"/>
            </a:lvl3pPr>
            <a:lvl4pPr marL="2437745" indent="0" algn="ctr">
              <a:buNone/>
              <a:defRPr sz="3555"/>
            </a:lvl4pPr>
            <a:lvl5pPr marL="3250326" indent="0" algn="ctr">
              <a:buNone/>
              <a:defRPr sz="3555"/>
            </a:lvl5pPr>
            <a:lvl6pPr marL="4062908" indent="0" algn="ctr">
              <a:buNone/>
              <a:defRPr sz="3555"/>
            </a:lvl6pPr>
            <a:lvl7pPr marL="4875489" indent="0" algn="ctr">
              <a:buNone/>
              <a:defRPr sz="3555"/>
            </a:lvl7pPr>
            <a:lvl8pPr marL="5688071" indent="0" algn="ctr">
              <a:buNone/>
              <a:defRPr sz="3555"/>
            </a:lvl8pPr>
            <a:lvl9pPr marL="6500652" indent="0" algn="ctr">
              <a:buNone/>
              <a:defRPr sz="355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3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42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266" cap="all" spc="355" baseline="0">
                <a:solidFill>
                  <a:schemeClr val="tx2"/>
                </a:solidFill>
                <a:latin typeface="+mj-lt"/>
              </a:defRPr>
            </a:lvl1pPr>
            <a:lvl2pPr marL="812582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2pPr>
            <a:lvl3pPr marL="16251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7745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4pPr>
            <a:lvl5pPr marL="3250326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5pPr>
            <a:lvl6pPr marL="4062908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6pPr>
            <a:lvl7pPr marL="4875489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7pPr>
            <a:lvl8pPr marL="5688071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8pPr>
            <a:lvl9pPr marL="6500652" indent="0">
              <a:buNone/>
              <a:defRPr sz="2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4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4" y="1845735"/>
            <a:ext cx="4936474" cy="4023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2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555" b="0" cap="all" baseline="0">
                <a:solidFill>
                  <a:schemeClr val="tx2"/>
                </a:solidFill>
              </a:defRPr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5"/>
            <a:ext cx="4936474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555" b="0" cap="all" baseline="0">
                <a:solidFill>
                  <a:schemeClr val="tx2"/>
                </a:solidFill>
              </a:defRPr>
            </a:lvl1pPr>
            <a:lvl2pPr marL="812582" indent="0">
              <a:buNone/>
              <a:defRPr sz="3555" b="1"/>
            </a:lvl2pPr>
            <a:lvl3pPr marL="1625163" indent="0">
              <a:buNone/>
              <a:defRPr sz="3199" b="1"/>
            </a:lvl3pPr>
            <a:lvl4pPr marL="2437745" indent="0">
              <a:buNone/>
              <a:defRPr sz="2844" b="1"/>
            </a:lvl4pPr>
            <a:lvl5pPr marL="3250326" indent="0">
              <a:buNone/>
              <a:defRPr sz="2844" b="1"/>
            </a:lvl5pPr>
            <a:lvl6pPr marL="4062908" indent="0">
              <a:buNone/>
              <a:defRPr sz="2844" b="1"/>
            </a:lvl6pPr>
            <a:lvl7pPr marL="4875489" indent="0">
              <a:buNone/>
              <a:defRPr sz="2844" b="1"/>
            </a:lvl7pPr>
            <a:lvl8pPr marL="5688071" indent="0">
              <a:buNone/>
              <a:defRPr sz="2844" b="1"/>
            </a:lvl8pPr>
            <a:lvl9pPr marL="6500652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286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9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6398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666">
                <a:solidFill>
                  <a:srgbClr val="FFFFFF"/>
                </a:solidFill>
              </a:defRPr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6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tIns="0" bIns="0" anchor="b">
            <a:noAutofit/>
          </a:bodyPr>
          <a:lstStyle>
            <a:lvl1pPr>
              <a:defRPr sz="6398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5687"/>
            </a:lvl1pPr>
            <a:lvl2pPr marL="812582" indent="0">
              <a:buNone/>
              <a:defRPr sz="4976"/>
            </a:lvl2pPr>
            <a:lvl3pPr marL="1625163" indent="0">
              <a:buNone/>
              <a:defRPr sz="4266"/>
            </a:lvl3pPr>
            <a:lvl4pPr marL="2437745" indent="0">
              <a:buNone/>
              <a:defRPr sz="3555"/>
            </a:lvl4pPr>
            <a:lvl5pPr marL="3250326" indent="0">
              <a:buNone/>
              <a:defRPr sz="3555"/>
            </a:lvl5pPr>
            <a:lvl6pPr marL="4062908" indent="0">
              <a:buNone/>
              <a:defRPr sz="3555"/>
            </a:lvl6pPr>
            <a:lvl7pPr marL="4875489" indent="0">
              <a:buNone/>
              <a:defRPr sz="3555"/>
            </a:lvl7pPr>
            <a:lvl8pPr marL="5688071" indent="0">
              <a:buNone/>
              <a:defRPr sz="3555"/>
            </a:lvl8pPr>
            <a:lvl9pPr marL="6500652" indent="0">
              <a:buNone/>
              <a:defRPr sz="355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1066"/>
              </a:spcAft>
              <a:buNone/>
              <a:defRPr sz="2666">
                <a:solidFill>
                  <a:srgbClr val="FFFFFF"/>
                </a:solidFill>
              </a:defRPr>
            </a:lvl1pPr>
            <a:lvl2pPr marL="812582" indent="0">
              <a:buNone/>
              <a:defRPr sz="2133"/>
            </a:lvl2pPr>
            <a:lvl3pPr marL="1625163" indent="0">
              <a:buNone/>
              <a:defRPr sz="1777"/>
            </a:lvl3pPr>
            <a:lvl4pPr marL="2437745" indent="0">
              <a:buNone/>
              <a:defRPr sz="1600"/>
            </a:lvl4pPr>
            <a:lvl5pPr marL="3250326" indent="0">
              <a:buNone/>
              <a:defRPr sz="1600"/>
            </a:lvl5pPr>
            <a:lvl6pPr marL="4062908" indent="0">
              <a:buNone/>
              <a:defRPr sz="1600"/>
            </a:lvl6pPr>
            <a:lvl7pPr marL="4875489" indent="0">
              <a:buNone/>
              <a:defRPr sz="1600"/>
            </a:lvl7pPr>
            <a:lvl8pPr marL="5688071" indent="0">
              <a:buNone/>
              <a:defRPr sz="1600"/>
            </a:lvl8pPr>
            <a:lvl9pPr marL="6500652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5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6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985039" y="2439691"/>
            <a:ext cx="10292222" cy="17593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  <a:latin typeface="Century Schoolbook"/>
                <a:cs typeface="Calibri Light"/>
              </a:rPr>
              <a:t>”MIRCEA CEL BĂTRÂN” NATIONAL COLLEGE</a:t>
            </a:r>
            <a:r>
              <a:rPr lang="ro-RO" sz="6700" dirty="0">
                <a:latin typeface="Century Schoolbook"/>
                <a:cs typeface="Calibri Light"/>
              </a:rPr>
              <a:t> </a:t>
            </a:r>
            <a:br>
              <a:rPr lang="en-GB" sz="6700" dirty="0">
                <a:latin typeface="Century Schoolbook"/>
                <a:cs typeface="Calibri Light"/>
              </a:rPr>
            </a:br>
            <a:br>
              <a:rPr lang="en-GB" sz="6700" dirty="0">
                <a:latin typeface="Century Schoolbook"/>
                <a:cs typeface="Calibri Light"/>
              </a:rPr>
            </a:br>
            <a:r>
              <a:rPr lang="ro-RO" sz="4900" dirty="0">
                <a:solidFill>
                  <a:srgbClr val="0070C0"/>
                </a:solidFill>
                <a:latin typeface="Century Schoolbook"/>
                <a:cs typeface="Calibri Light"/>
              </a:rPr>
              <a:t>CONSTAN</a:t>
            </a:r>
            <a:r>
              <a:rPr lang="en-GB" sz="4900" dirty="0">
                <a:solidFill>
                  <a:srgbClr val="0070C0"/>
                </a:solidFill>
                <a:latin typeface="Century Schoolbook"/>
                <a:cs typeface="Calibri Light"/>
              </a:rPr>
              <a:t>Ț</a:t>
            </a:r>
            <a:r>
              <a:rPr lang="ro-RO" sz="4900" dirty="0">
                <a:solidFill>
                  <a:srgbClr val="0070C0"/>
                </a:solidFill>
                <a:latin typeface="Century Schoolbook"/>
                <a:cs typeface="Calibri Light"/>
              </a:rPr>
              <a:t>A</a:t>
            </a:r>
            <a:br>
              <a:rPr lang="en-GB" sz="4900" dirty="0">
                <a:solidFill>
                  <a:srgbClr val="0070C0"/>
                </a:solidFill>
                <a:latin typeface="Century Schoolbook"/>
                <a:cs typeface="Calibri Light"/>
              </a:rPr>
            </a:br>
            <a:r>
              <a:rPr lang="en-GB" sz="4900" dirty="0">
                <a:solidFill>
                  <a:srgbClr val="0070C0"/>
                </a:solidFill>
                <a:latin typeface="Century Schoolbook"/>
                <a:cs typeface="Calibri Light"/>
              </a:rPr>
              <a:t>ROMÂNIA</a:t>
            </a:r>
            <a:endParaRPr lang="ro-RO" sz="8000" dirty="0">
              <a:solidFill>
                <a:srgbClr val="0070C0"/>
              </a:solidFill>
              <a:latin typeface="Century Schoolbook"/>
              <a:cs typeface="Calibri Light"/>
            </a:endParaRPr>
          </a:p>
        </p:txBody>
      </p:sp>
      <p:pic>
        <p:nvPicPr>
          <p:cNvPr id="4" name="Imagine 4" descr="O imagine care conține text&#10;&#10;Descriere generată automat">
            <a:extLst>
              <a:ext uri="{FF2B5EF4-FFF2-40B4-BE49-F238E27FC236}">
                <a16:creationId xmlns:a16="http://schemas.microsoft.com/office/drawing/2014/main" id="{313BF760-639D-4875-A382-CDB1449D2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061" y="4682067"/>
            <a:ext cx="1249164" cy="1260661"/>
          </a:xfrm>
          <a:prstGeom prst="rect">
            <a:avLst/>
          </a:prstGeom>
        </p:spPr>
      </p:pic>
      <p:pic>
        <p:nvPicPr>
          <p:cNvPr id="5" name="Imagine 5">
            <a:extLst>
              <a:ext uri="{FF2B5EF4-FFF2-40B4-BE49-F238E27FC236}">
                <a16:creationId xmlns:a16="http://schemas.microsoft.com/office/drawing/2014/main" id="{A0586086-9896-4C0E-A7FB-B2FCF1718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3" t="231" r="7975" b="749"/>
          <a:stretch/>
        </p:blipFill>
        <p:spPr>
          <a:xfrm>
            <a:off x="2360612" y="4648200"/>
            <a:ext cx="1633695" cy="12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              Constan</a:t>
            </a:r>
            <a:r>
              <a:rPr lang="en-GB" dirty="0"/>
              <a:t>ț</a:t>
            </a:r>
            <a:r>
              <a:rPr lang="ro-RO" dirty="0"/>
              <a:t>a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092312" y="2036549"/>
            <a:ext cx="5665716" cy="44243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400" dirty="0">
                <a:latin typeface="Times New Roman"/>
                <a:ea typeface="+mn-lt"/>
                <a:cs typeface="+mn-lt"/>
              </a:rPr>
              <a:t>T</a:t>
            </a:r>
            <a:r>
              <a:rPr lang="ro-RO" sz="2400" dirty="0">
                <a:latin typeface="Times New Roman"/>
                <a:ea typeface="+mn-lt"/>
                <a:cs typeface="+mn-lt"/>
              </a:rPr>
              <a:t>he administrative center of the county</a:t>
            </a:r>
            <a:r>
              <a:rPr lang="en-GB" sz="2400" dirty="0">
                <a:latin typeface="Times New Roman"/>
                <a:ea typeface="+mn-lt"/>
                <a:cs typeface="+mn-lt"/>
              </a:rPr>
              <a:t> of </a:t>
            </a:r>
            <a:r>
              <a:rPr lang="en-GB" sz="2400" dirty="0" err="1">
                <a:latin typeface="Times New Roman"/>
                <a:ea typeface="+mn-lt"/>
                <a:cs typeface="+mn-lt"/>
              </a:rPr>
              <a:t>Constanța</a:t>
            </a:r>
            <a:r>
              <a:rPr lang="en-GB" sz="2400" dirty="0">
                <a:latin typeface="Times New Roman"/>
                <a:ea typeface="+mn-lt"/>
                <a:cs typeface="+mn-lt"/>
              </a:rPr>
              <a:t> – located in the SW of Romania. </a:t>
            </a:r>
          </a:p>
          <a:p>
            <a:endParaRPr lang="en-GB" sz="2400" dirty="0">
              <a:latin typeface="Times New Roman"/>
              <a:ea typeface="+mn-lt"/>
              <a:cs typeface="+mn-lt"/>
            </a:endParaRPr>
          </a:p>
          <a:p>
            <a:r>
              <a:rPr lang="en-GB" sz="2400" dirty="0">
                <a:latin typeface="Times New Roman"/>
                <a:ea typeface="+mn-lt"/>
                <a:cs typeface="+mn-lt"/>
              </a:rPr>
              <a:t>Located </a:t>
            </a:r>
            <a:r>
              <a:rPr lang="ro-RO" sz="2400" dirty="0">
                <a:latin typeface="Times New Roman"/>
                <a:ea typeface="+mn-lt"/>
                <a:cs typeface="+mn-lt"/>
              </a:rPr>
              <a:t>on the Black Sea coast, </a:t>
            </a:r>
            <a:r>
              <a:rPr lang="en-GB" sz="2400" dirty="0">
                <a:latin typeface="Times New Roman"/>
                <a:ea typeface="+mn-lt"/>
                <a:cs typeface="+mn-lt"/>
              </a:rPr>
              <a:t>it has </a:t>
            </a:r>
            <a:r>
              <a:rPr lang="ro-RO" sz="2400" dirty="0">
                <a:latin typeface="Times New Roman"/>
                <a:ea typeface="+mn-lt"/>
                <a:cs typeface="+mn-lt"/>
              </a:rPr>
              <a:t>largest and most modern resort on the Romanian coast. </a:t>
            </a:r>
            <a:endParaRPr lang="en-GB" sz="2400" dirty="0">
              <a:latin typeface="Times New Roman"/>
              <a:ea typeface="+mn-lt"/>
              <a:cs typeface="+mn-lt"/>
            </a:endParaRPr>
          </a:p>
          <a:p>
            <a:endParaRPr lang="en-GB" sz="2400" dirty="0">
              <a:latin typeface="Times New Roman"/>
              <a:ea typeface="+mn-lt"/>
              <a:cs typeface="+mn-lt"/>
            </a:endParaRPr>
          </a:p>
          <a:p>
            <a:r>
              <a:rPr lang="en-GB" sz="2400" dirty="0">
                <a:latin typeface="Times New Roman"/>
                <a:ea typeface="+mn-lt"/>
                <a:cs typeface="+mn-lt"/>
              </a:rPr>
              <a:t>Besides the sea, m</a:t>
            </a:r>
            <a:r>
              <a:rPr lang="ro-RO" sz="2400" dirty="0">
                <a:latin typeface="Times New Roman"/>
                <a:ea typeface="+mn-lt"/>
                <a:cs typeface="+mn-lt"/>
              </a:rPr>
              <a:t>ineral</a:t>
            </a:r>
            <a:r>
              <a:rPr lang="en-GB" sz="2400" dirty="0">
                <a:latin typeface="Times New Roman"/>
                <a:ea typeface="+mn-lt"/>
                <a:cs typeface="+mn-lt"/>
              </a:rPr>
              <a:t> and salty</a:t>
            </a:r>
            <a:r>
              <a:rPr lang="ro-RO" sz="2400" dirty="0">
                <a:latin typeface="Times New Roman"/>
                <a:ea typeface="+mn-lt"/>
                <a:cs typeface="+mn-lt"/>
              </a:rPr>
              <a:t> springs in the surrounding area attract many visitors in the summer.</a:t>
            </a:r>
            <a:endParaRPr lang="ro-RO" sz="2400" dirty="0">
              <a:latin typeface="Times New Roman"/>
              <a:cs typeface="Arial"/>
            </a:endParaRPr>
          </a:p>
          <a:p>
            <a:br>
              <a:rPr lang="en-US" dirty="0"/>
            </a:b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Imagine 7" descr="O imagine care conține hartă&#10;&#10;Descriere generată automat">
            <a:extLst>
              <a:ext uri="{FF2B5EF4-FFF2-40B4-BE49-F238E27FC236}">
                <a16:creationId xmlns:a16="http://schemas.microsoft.com/office/drawing/2014/main" id="{A7BA1AB1-6869-4F2B-87FA-B444CDDA9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2251347"/>
            <a:ext cx="4020040" cy="28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95A0-C4F2-427C-8F95-A74C53DD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92" y="777773"/>
            <a:ext cx="10055781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24CD-909D-401A-A084-48CC2816E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9EF3E-CF02-45AA-948C-0DDB5F58D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9463" y="107292"/>
            <a:ext cx="4936474" cy="736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6A4CC-9B91-4A69-9C84-7E761C01CA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onstanta - National History and Archology Museume | Image #8/26 | Travel to Romania">
            <a:extLst>
              <a:ext uri="{FF2B5EF4-FFF2-40B4-BE49-F238E27FC236}">
                <a16:creationId xmlns:a16="http://schemas.microsoft.com/office/drawing/2014/main" id="{13D785CC-2C07-49FF-8C11-461526A6C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92" y="-17684"/>
            <a:ext cx="3472370" cy="34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tanta - view with Casino | Image #6/26 | Travel to Romania">
            <a:extLst>
              <a:ext uri="{FF2B5EF4-FFF2-40B4-BE49-F238E27FC236}">
                <a16:creationId xmlns:a16="http://schemas.microsoft.com/office/drawing/2014/main" id="{11D2DFD7-3722-427C-9D44-B5A88BA3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35" y="3352352"/>
            <a:ext cx="4199827" cy="35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739FE88-5B5F-4305-89CA-906BDBEEBE2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3DC8AD-93A4-48E1-9EA0-BD11B25F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IARNA îți arată latura sa feerică, pe litoralul Mării Negre (GALERIE FOTO)">
            <a:extLst>
              <a:ext uri="{FF2B5EF4-FFF2-40B4-BE49-F238E27FC236}">
                <a16:creationId xmlns:a16="http://schemas.microsoft.com/office/drawing/2014/main" id="{7E53615A-EBD0-47A6-98D8-65AAF0F67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24" y="3361878"/>
            <a:ext cx="4167210" cy="32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D401A08-BAB3-4450-BEA0-A41F7F3F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8603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968002B-D593-48CA-8D3B-60995422F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92" y="-18602"/>
            <a:ext cx="2909136" cy="34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ASA: Marea Neagră A Devenit Turcoaz | Libertatea">
            <a:extLst>
              <a:ext uri="{FF2B5EF4-FFF2-40B4-BE49-F238E27FC236}">
                <a16:creationId xmlns:a16="http://schemas.microsoft.com/office/drawing/2014/main" id="{FA3C9624-3444-4D22-B08F-627EF050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5" y="3429000"/>
            <a:ext cx="3876670" cy="34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F319219-A2F5-432B-A107-33FBC527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29" y="-17684"/>
            <a:ext cx="2464865" cy="34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8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41254" y="-241040"/>
            <a:ext cx="4500637" cy="1993640"/>
          </a:xfrm>
        </p:spPr>
        <p:txBody>
          <a:bodyPr>
            <a:normAutofit/>
          </a:bodyPr>
          <a:lstStyle/>
          <a:p>
            <a:r>
              <a:rPr lang="en-GB" sz="2800" dirty="0"/>
              <a:t>”MIRCEA CEL BĂTRÂN” NATIONAL COLLEGE</a:t>
            </a:r>
            <a:endParaRPr lang="ro-RO" sz="280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74612" y="1828800"/>
            <a:ext cx="4239670" cy="313094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2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GB" sz="2200" dirty="0">
                <a:solidFill>
                  <a:schemeClr val="bg1"/>
                </a:solidFill>
                <a:ea typeface="+mn-lt"/>
                <a:cs typeface="+mn-lt"/>
              </a:rPr>
              <a:t>Founded in </a:t>
            </a:r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1896 </a:t>
            </a:r>
            <a:r>
              <a:rPr lang="en-GB" sz="2200" dirty="0">
                <a:solidFill>
                  <a:schemeClr val="bg1"/>
                </a:solidFill>
                <a:ea typeface="+mn-lt"/>
                <a:cs typeface="+mn-lt"/>
              </a:rPr>
              <a:t>as a Boys Secondary S</a:t>
            </a:r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chool</a:t>
            </a:r>
          </a:p>
          <a:p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1911 – </a:t>
            </a:r>
            <a:r>
              <a:rPr lang="en-GB" sz="2200" dirty="0">
                <a:solidFill>
                  <a:schemeClr val="bg1"/>
                </a:solidFill>
                <a:ea typeface="+mn-lt"/>
                <a:cs typeface="+mn-lt"/>
              </a:rPr>
              <a:t>becomes </a:t>
            </a:r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high school</a:t>
            </a:r>
            <a:endParaRPr lang="ro-RO" sz="2200" dirty="0">
              <a:solidFill>
                <a:schemeClr val="bg1"/>
              </a:solidFill>
              <a:cs typeface="Calibri"/>
            </a:endParaRPr>
          </a:p>
          <a:p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1928 - Class </a:t>
            </a:r>
            <a:r>
              <a:rPr lang="en-GB" sz="2200" dirty="0">
                <a:solidFill>
                  <a:schemeClr val="bg1"/>
                </a:solidFill>
                <a:ea typeface="+mn-lt"/>
                <a:cs typeface="+mn-lt"/>
              </a:rPr>
              <a:t>”</a:t>
            </a:r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E</a:t>
            </a:r>
            <a:r>
              <a:rPr lang="en-GB" sz="2200" dirty="0">
                <a:solidFill>
                  <a:schemeClr val="bg1"/>
                </a:solidFill>
                <a:ea typeface="+mn-lt"/>
                <a:cs typeface="+mn-lt"/>
              </a:rPr>
              <a:t>” (elite) School</a:t>
            </a:r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ro-RO" sz="2200" dirty="0">
              <a:solidFill>
                <a:schemeClr val="bg1"/>
              </a:solidFill>
              <a:cs typeface="Calibri"/>
            </a:endParaRPr>
          </a:p>
          <a:p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1996 - becomes a National College</a:t>
            </a:r>
            <a:endParaRPr lang="ro-RO" sz="2200" dirty="0">
              <a:solidFill>
                <a:schemeClr val="bg1"/>
              </a:solidFill>
              <a:cs typeface="Calibri"/>
            </a:endParaRPr>
          </a:p>
          <a:p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2006 - granted the title of European School</a:t>
            </a:r>
            <a:endParaRPr lang="ro-RO" sz="2200" dirty="0">
              <a:solidFill>
                <a:schemeClr val="bg1"/>
              </a:solidFill>
              <a:cs typeface="Calibri"/>
            </a:endParaRPr>
          </a:p>
          <a:p>
            <a:r>
              <a:rPr lang="ro-RO" sz="2200" dirty="0">
                <a:solidFill>
                  <a:schemeClr val="bg1"/>
                </a:solidFill>
                <a:ea typeface="+mn-lt"/>
                <a:cs typeface="+mn-lt"/>
              </a:rPr>
              <a:t>         </a:t>
            </a:r>
            <a:endParaRPr lang="ro-RO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Imagine 4" descr="O imagine care conține clădire, exterior, cer, stradă&#10;&#10;Descriere generată automat">
            <a:extLst>
              <a:ext uri="{FF2B5EF4-FFF2-40B4-BE49-F238E27FC236}">
                <a16:creationId xmlns:a16="http://schemas.microsoft.com/office/drawing/2014/main" id="{5802DE5A-79FF-4796-B5FD-D850B507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62" y="1516925"/>
            <a:ext cx="5729816" cy="39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67701" y="102717"/>
            <a:ext cx="10055781" cy="1450757"/>
          </a:xfrm>
        </p:spPr>
        <p:txBody>
          <a:bodyPr/>
          <a:lstStyle/>
          <a:p>
            <a:r>
              <a:rPr lang="ro-RO"/>
              <a:t>Special results</a:t>
            </a:r>
            <a:endParaRPr lang="ro-RO" dirty="0"/>
          </a:p>
        </p:txBody>
      </p:sp>
      <p:pic>
        <p:nvPicPr>
          <p:cNvPr id="6" name="Imagine 4">
            <a:extLst>
              <a:ext uri="{FF2B5EF4-FFF2-40B4-BE49-F238E27FC236}">
                <a16:creationId xmlns:a16="http://schemas.microsoft.com/office/drawing/2014/main" id="{4387E3AA-02F5-4E2C-82A2-D48C8260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01" y="1528074"/>
            <a:ext cx="8965310" cy="51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6">
            <a:extLst>
              <a:ext uri="{FF2B5EF4-FFF2-40B4-BE49-F238E27FC236}">
                <a16:creationId xmlns:a16="http://schemas.microsoft.com/office/drawing/2014/main" id="{1431F8D5-A61A-486B-A3B2-DD1AD525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219200"/>
            <a:ext cx="8839200" cy="5465486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0C0FC125-6DF5-4060-9E32-CCCF0A954F11}"/>
              </a:ext>
            </a:extLst>
          </p:cNvPr>
          <p:cNvSpPr txBox="1"/>
          <p:nvPr/>
        </p:nvSpPr>
        <p:spPr>
          <a:xfrm>
            <a:off x="1039309" y="564618"/>
            <a:ext cx="4003252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" sz="3200" dirty="0">
                <a:latin typeface="Consolas"/>
                <a:ea typeface="+mn-lt"/>
                <a:cs typeface="+mn-lt"/>
              </a:rPr>
              <a:t>Famous Graduates</a:t>
            </a:r>
            <a:endParaRPr lang="ro-RO" sz="32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2" descr="O imagine care conține clădire, persoană, exterior, dansator&#10;&#10;Descriere generată automat">
            <a:extLst>
              <a:ext uri="{FF2B5EF4-FFF2-40B4-BE49-F238E27FC236}">
                <a16:creationId xmlns:a16="http://schemas.microsoft.com/office/drawing/2014/main" id="{5F43BC64-6A2B-49CB-962E-B7414ADA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5" y="1957751"/>
            <a:ext cx="3054752" cy="2114550"/>
          </a:xfrm>
          <a:prstGeom prst="rect">
            <a:avLst/>
          </a:prstGeom>
        </p:spPr>
      </p:pic>
      <p:pic>
        <p:nvPicPr>
          <p:cNvPr id="3" name="Imagine 3" descr="O imagine care conține text, persoană, postură, interior&#10;&#10;Descriere generată automat">
            <a:extLst>
              <a:ext uri="{FF2B5EF4-FFF2-40B4-BE49-F238E27FC236}">
                <a16:creationId xmlns:a16="http://schemas.microsoft.com/office/drawing/2014/main" id="{EB4D4CF2-57CF-46D4-AE49-44A76956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212" y="659102"/>
            <a:ext cx="3352003" cy="2432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7D9C2-DB20-4722-B115-B9D3AACCBCC3}"/>
              </a:ext>
            </a:extLst>
          </p:cNvPr>
          <p:cNvSpPr txBox="1"/>
          <p:nvPr/>
        </p:nvSpPr>
        <p:spPr>
          <a:xfrm>
            <a:off x="379412" y="9144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nsolas"/>
                <a:ea typeface="+mn-lt"/>
                <a:cs typeface="+mn-lt"/>
              </a:rPr>
              <a:t>Extracurricular</a:t>
            </a:r>
          </a:p>
          <a:p>
            <a:r>
              <a:rPr lang="en-GB" sz="3200" dirty="0">
                <a:latin typeface="Consolas"/>
                <a:ea typeface="+mn-lt"/>
                <a:cs typeface="+mn-lt"/>
              </a:rPr>
              <a:t>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F13D3-7F4F-4F6A-9066-FD5258B5F0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662" y="3510731"/>
            <a:ext cx="3487500" cy="23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9763C-60DF-457A-A5F2-9FEBAB80E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028700"/>
            <a:ext cx="3200400" cy="240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A8035-1A64-40CF-BA91-2030C6CCDC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429000"/>
            <a:ext cx="3487500" cy="26156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B485A4-B0CD-4BFA-A0C5-B0584548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37" y="4072301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4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DBE983-F3CE-40FB-9ABE-447C7372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28" y="1941581"/>
            <a:ext cx="10055781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GB" sz="2800" dirty="0">
                <a:latin typeface="Times New Roman"/>
                <a:cs typeface="Times New Roman"/>
              </a:rPr>
            </a:br>
            <a:br>
              <a:rPr lang="en-GB" sz="2800" dirty="0">
                <a:latin typeface="Times New Roman"/>
                <a:cs typeface="Times New Roman"/>
              </a:rPr>
            </a:br>
            <a:br>
              <a:rPr lang="en-GB" sz="2800" dirty="0">
                <a:latin typeface="Times New Roman"/>
                <a:cs typeface="Times New Roman"/>
              </a:rPr>
            </a:br>
            <a:r>
              <a:rPr lang="ro-RO" sz="2800" dirty="0">
                <a:latin typeface="Times New Roman"/>
                <a:cs typeface="Times New Roman"/>
              </a:rPr>
              <a:t>Vasile Nicoara</a:t>
            </a:r>
            <a:r>
              <a:rPr lang="en-GB" sz="2800" dirty="0">
                <a:latin typeface="Times New Roman"/>
                <a:cs typeface="Times New Roman"/>
              </a:rPr>
              <a:t> – PRINCIPAL</a:t>
            </a:r>
            <a:br>
              <a:rPr lang="en-GB" sz="2800" dirty="0">
                <a:latin typeface="Times New Roman"/>
                <a:cs typeface="Times New Roman"/>
              </a:rPr>
            </a:br>
            <a:r>
              <a:rPr lang="ro-RO" sz="2800" dirty="0">
                <a:latin typeface="Times New Roman"/>
                <a:cs typeface="Times New Roman"/>
              </a:rPr>
              <a:t>Bianca Matei</a:t>
            </a:r>
            <a:r>
              <a:rPr lang="en-GB" sz="2800" dirty="0">
                <a:latin typeface="Times New Roman"/>
                <a:cs typeface="Times New Roman"/>
              </a:rPr>
              <a:t> – English Teacher</a:t>
            </a:r>
            <a:br>
              <a:rPr lang="ro-RO" sz="2800" dirty="0">
                <a:latin typeface="Times New Roman"/>
                <a:cs typeface="Times New Roman"/>
              </a:rPr>
            </a:br>
            <a:r>
              <a:rPr lang="en-GB" sz="2800" dirty="0">
                <a:latin typeface="Times New Roman"/>
                <a:cs typeface="Times New Roman"/>
              </a:rPr>
              <a:t>A</a:t>
            </a:r>
            <a:r>
              <a:rPr lang="ro-RO" sz="2800" dirty="0">
                <a:latin typeface="Times New Roman"/>
                <a:cs typeface="Times New Roman"/>
              </a:rPr>
              <a:t>driana Popescu</a:t>
            </a:r>
            <a:r>
              <a:rPr lang="en-GB" sz="2800" dirty="0">
                <a:latin typeface="Times New Roman"/>
                <a:cs typeface="Times New Roman"/>
              </a:rPr>
              <a:t> – Biology Teacher</a:t>
            </a:r>
            <a:br>
              <a:rPr lang="ro-RO" sz="2800" dirty="0">
                <a:latin typeface="Times New Roman"/>
                <a:cs typeface="Times New Roman"/>
              </a:rPr>
            </a:br>
            <a:r>
              <a:rPr lang="ro-RO" sz="2800" dirty="0">
                <a:latin typeface="Times New Roman"/>
                <a:cs typeface="Times New Roman"/>
              </a:rPr>
              <a:t>Andaluzia Arif</a:t>
            </a:r>
            <a:r>
              <a:rPr lang="en-GB" sz="2800" dirty="0">
                <a:latin typeface="Times New Roman"/>
                <a:cs typeface="Times New Roman"/>
              </a:rPr>
              <a:t> – English Teacher</a:t>
            </a:r>
            <a:endParaRPr lang="ro-RO" sz="2800" dirty="0">
              <a:latin typeface="Times New Roman"/>
              <a:cs typeface="Times New Roman"/>
            </a:endParaRP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B3C46032-707D-4F75-9060-12FCDDF7A37A}"/>
              </a:ext>
            </a:extLst>
          </p:cNvPr>
          <p:cNvSpPr txBox="1"/>
          <p:nvPr/>
        </p:nvSpPr>
        <p:spPr>
          <a:xfrm>
            <a:off x="1046041" y="3539882"/>
            <a:ext cx="98489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sz="2800" dirty="0">
                <a:latin typeface="Times New Roman"/>
                <a:cs typeface="Calibri"/>
              </a:rPr>
              <a:t>25 students </a:t>
            </a:r>
            <a:r>
              <a:rPr lang="en-GB" sz="2800" dirty="0">
                <a:latin typeface="Times New Roman"/>
                <a:cs typeface="Calibri"/>
              </a:rPr>
              <a:t>9</a:t>
            </a:r>
            <a:r>
              <a:rPr lang="en-GB" sz="2800" baseline="30000" dirty="0">
                <a:latin typeface="Times New Roman"/>
                <a:cs typeface="Calibri"/>
              </a:rPr>
              <a:t>th</a:t>
            </a:r>
            <a:r>
              <a:rPr lang="en-GB" sz="2800" dirty="0">
                <a:latin typeface="Times New Roman"/>
                <a:cs typeface="Calibri"/>
              </a:rPr>
              <a:t> and 10</a:t>
            </a:r>
            <a:r>
              <a:rPr lang="en-GB" sz="2800" baseline="30000" dirty="0">
                <a:latin typeface="Times New Roman"/>
                <a:cs typeface="Calibri"/>
              </a:rPr>
              <a:t>th</a:t>
            </a:r>
            <a:r>
              <a:rPr lang="en-GB" sz="2800" dirty="0">
                <a:latin typeface="Times New Roman"/>
                <a:cs typeface="Calibri"/>
              </a:rPr>
              <a:t> graders</a:t>
            </a:r>
            <a:endParaRPr lang="ro-RO" sz="2800" dirty="0">
              <a:latin typeface="Times New Roman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8D838-F237-49EA-8005-306EADEBA822}"/>
              </a:ext>
            </a:extLst>
          </p:cNvPr>
          <p:cNvSpPr txBox="1"/>
          <p:nvPr/>
        </p:nvSpPr>
        <p:spPr>
          <a:xfrm>
            <a:off x="1522412" y="1219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ROTARY HANDS ACROSS WATER - TEAM</a:t>
            </a:r>
          </a:p>
        </p:txBody>
      </p:sp>
    </p:spTree>
    <p:extLst>
      <p:ext uri="{BB962C8B-B14F-4D97-AF65-F5344CB8AC3E}">
        <p14:creationId xmlns:p14="http://schemas.microsoft.com/office/powerpoint/2010/main" val="11329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8882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2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343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5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E2DF02B-F7B0-4CE3-B96E-A6357EE9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376" y="639097"/>
            <a:ext cx="6251688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33484C"/>
                </a:solidFill>
              </a:rPr>
              <a:t>Thank you!</a:t>
            </a:r>
          </a:p>
        </p:txBody>
      </p:sp>
      <p:pic>
        <p:nvPicPr>
          <p:cNvPr id="4" name="Picture 3" descr="A hand on the water creating ripples">
            <a:extLst>
              <a:ext uri="{FF2B5EF4-FFF2-40B4-BE49-F238E27FC236}">
                <a16:creationId xmlns:a16="http://schemas.microsoft.com/office/drawing/2014/main" id="{F7ECC464-9402-453F-904E-67F93777A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3" r="4062" b="-1"/>
          <a:stretch/>
        </p:blipFill>
        <p:spPr>
          <a:xfrm>
            <a:off x="20" y="10"/>
            <a:ext cx="4634086" cy="6857989"/>
          </a:xfrm>
          <a:prstGeom prst="rect">
            <a:avLst/>
          </a:prstGeom>
        </p:spPr>
      </p:pic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5652" y="4343400"/>
            <a:ext cx="5634639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171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Consolas</vt:lpstr>
      <vt:lpstr>Corbel</vt:lpstr>
      <vt:lpstr>Times New Roman</vt:lpstr>
      <vt:lpstr>Retrospect</vt:lpstr>
      <vt:lpstr>”MIRCEA CEL BĂTRÂN” NATIONAL COLLEGE   CONSTANȚA ROMÂNIA</vt:lpstr>
      <vt:lpstr>              Constanța</vt:lpstr>
      <vt:lpstr>PowerPoint Presentation</vt:lpstr>
      <vt:lpstr>”MIRCEA CEL BĂTRÂN” NATIONAL COLLEGE</vt:lpstr>
      <vt:lpstr>Special results</vt:lpstr>
      <vt:lpstr>PowerPoint Presentation</vt:lpstr>
      <vt:lpstr>PowerPoint Presentation</vt:lpstr>
      <vt:lpstr>   Vasile Nicoara – PRINCIPAL Bianca Matei – English Teacher Adriana Popescu – Biology Teacher Andaluzia Arif – English Teacher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 titlu</dc:title>
  <dc:creator>Adriana</dc:creator>
  <cp:lastModifiedBy>aerdi</cp:lastModifiedBy>
  <cp:revision>246</cp:revision>
  <dcterms:created xsi:type="dcterms:W3CDTF">2021-11-24T20:47:03Z</dcterms:created>
  <dcterms:modified xsi:type="dcterms:W3CDTF">2022-02-16T15:54:51Z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