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7" r:id="rId6"/>
    <p:sldId id="269" r:id="rId7"/>
    <p:sldId id="257" r:id="rId8"/>
    <p:sldId id="259" r:id="rId9"/>
    <p:sldId id="264" r:id="rId10"/>
    <p:sldId id="265" r:id="rId11"/>
    <p:sldId id="268" r:id="rId12"/>
    <p:sldId id="260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7899EF-9B73-45AB-84C8-000780F4D8DE}" v="2714" dt="2022-02-20T22:38:19.812"/>
    <p1510:client id="{0891C9B4-7F0E-40A2-8749-7B850EF51E35}" v="4" dt="2022-03-14T09:27:00.769"/>
    <p1510:client id="{1F3B8727-7050-4C61-A8A4-71E268C0F03D}" v="31" dt="2022-03-11T10:51:13.765"/>
    <p1510:client id="{302534D9-7CC2-4637-AA96-27FF7E992303}" v="4" dt="2022-03-13T12:49:06.761"/>
    <p1510:client id="{40D9AA99-5E71-4AAC-8662-62B59CDBBFBB}" v="3" dt="2022-03-13T12:53:03.988"/>
    <p1510:client id="{48893114-4E44-4586-8033-1FBB3046A526}" v="6" dt="2022-03-13T12:52:06.275"/>
    <p1510:client id="{4C4DCA80-55AF-49BD-8A81-55A506A23B1D}" v="4" dt="2022-03-11T08:01:35.357"/>
    <p1510:client id="{4D931143-2BDF-4284-B88B-361BBC840EDB}" v="12" dt="2022-02-22T17:40:41.174"/>
    <p1510:client id="{51F861FC-CF5E-41AB-ADC7-510571672DAA}" v="547" dt="2022-02-20T22:51:46.619"/>
    <p1510:client id="{5EDE6609-4CF3-48EF-86A8-330EBE5C6C45}" v="2" dt="2022-03-11T08:30:20.873"/>
    <p1510:client id="{5EF6DBF5-32F2-4A84-BC06-E489E9D98DD7}" v="937" dt="2022-03-14T09:17:06.301"/>
    <p1510:client id="{607285BB-A931-489E-87FB-287E2D83E2DD}" v="1" dt="2022-03-16T12:30:17.298"/>
    <p1510:client id="{612F64A6-FB1D-4CC8-9401-D1AD0BD3B6CF}" v="309" dt="2022-03-13T19:12:03.690"/>
    <p1510:client id="{62C14BAD-4951-47DD-82D4-25191E28B928}" v="87" dt="2022-03-13T15:29:57.060"/>
    <p1510:client id="{67EB7842-AFB9-4B0A-8400-63E22D7F09C5}" v="155" dt="2022-03-11T09:08:35.153"/>
    <p1510:client id="{6AFC3E62-131C-4AD4-861F-B488A98E4F4C}" v="712" dt="2022-03-14T13:53:24.903"/>
    <p1510:client id="{6E8B1270-DBA1-4813-B430-6ACFF23DA041}" v="5" dt="2022-03-13T19:26:29.258"/>
    <p1510:client id="{744D3E14-0FBB-4E2D-8EEA-5ECC97EC1507}" v="8" dt="2022-03-16T21:47:45.482"/>
    <p1510:client id="{75097FA5-07A3-4341-B73C-45C038B8DA8E}" v="1" dt="2022-03-17T20:48:50.303"/>
    <p1510:client id="{77371DB1-C254-4E19-A86D-18C703D12603}" v="2" dt="2022-03-13T19:43:53.676"/>
    <p1510:client id="{793F84E8-2311-4CBE-9307-D8960BAEB7BA}" v="5" dt="2022-03-16T18:29:17.537"/>
    <p1510:client id="{7A4C9A6B-8B9A-4BD8-91F5-8A794760B73D}" v="24" dt="2022-03-11T11:03:14.611"/>
    <p1510:client id="{869A7EFB-116A-4FD1-88FD-5AC0DA2D41D6}" v="1" dt="2022-02-22T17:38:39.340"/>
    <p1510:client id="{9025A319-EDB7-4401-8A30-94BB6BB487E6}" v="632" dt="2022-03-11T09:40:09.132"/>
    <p1510:client id="{90D9D1DA-BC62-4186-9201-913FCFB26CAE}" v="2" dt="2022-03-13T07:54:11.846"/>
    <p1510:client id="{910EF15A-1F1D-4EA1-A61A-F413ABB22DE5}" v="1" dt="2022-03-18T09:37:49.375"/>
    <p1510:client id="{956A81D2-AE0A-4238-A753-1453EA7C0C0B}" v="3" dt="2022-03-11T07:56:27.579"/>
    <p1510:client id="{9B1E2E12-A208-4697-B581-97D4CC28FFD7}" v="18" dt="2022-03-11T10:45:00.941"/>
    <p1510:client id="{A4627EF4-746F-4457-968D-F33B43F07A4D}" v="6" dt="2022-03-11T07:57:31.211"/>
    <p1510:client id="{A9FD18E0-6FAA-4F25-ACB9-E9BDE6F6CBAA}" v="6" dt="2022-02-22T17:42:30.576"/>
    <p1510:client id="{AD3FB242-0B41-4416-B598-A7667846D26F}" v="3" dt="2022-03-11T07:58:49.240"/>
    <p1510:client id="{ADDB7173-F02A-4E77-A9A4-53B9A989A313}" v="5" dt="2022-03-13T16:09:18.682"/>
    <p1510:client id="{B8A57441-5FD3-4CF1-B204-49F042BB8915}" v="34" dt="2022-03-14T16:22:32.140"/>
    <p1510:client id="{B9480E6B-15B7-4F0E-84CF-16A0917CDDB4}" v="261" dt="2022-03-13T22:53:53.025"/>
    <p1510:client id="{C26ED331-2147-4507-B0DB-957672967788}" v="1" dt="2022-03-11T11:24:08.586"/>
    <p1510:client id="{C8007ED0-6E62-47A7-80A8-D2FCE756AF7E}" v="4" dt="2022-03-18T20:42:09.754"/>
    <p1510:client id="{D08476DF-41DE-463A-B968-B190C8B223BB}" v="4" dt="2022-03-11T07:59:32.944"/>
    <p1510:client id="{D6E50761-CDA7-4F97-A3AB-C8A501DDB109}" v="11" dt="2022-02-23T16:48:22.966"/>
    <p1510:client id="{E8132AC2-3420-47B5-A3C3-6B63669F3A45}" v="17" dt="2022-03-13T15:36:57.176"/>
    <p1510:client id="{F4B1D20D-6155-4FE4-8BB8-2DE62A7AE1F6}" v="20" dt="2022-03-11T08:05:34.354"/>
    <p1510:client id="{F5D12262-5011-46C1-9B20-33C3CD4EA1FB}" v="216" dt="2022-03-13T18:50:39.936"/>
    <p1510:client id="{FAB89D0F-8F87-49E1-B3D0-22E440CC2B11}" v="5" dt="2022-02-23T17:15:37.6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ktor Kłosiński" userId="S::wklosinski@sp9teams.pl::b50fd31f-1bc4-433f-927d-d18ed74f587f" providerId="AD" clId="Web-{67EB7842-AFB9-4B0A-8400-63E22D7F09C5}"/>
    <pc:docChg chg="modSld sldOrd">
      <pc:chgData name="Wiktor Kłosiński" userId="S::wklosinski@sp9teams.pl::b50fd31f-1bc4-433f-927d-d18ed74f587f" providerId="AD" clId="Web-{67EB7842-AFB9-4B0A-8400-63E22D7F09C5}" dt="2022-03-11T09:08:35.153" v="137" actId="14100"/>
      <pc:docMkLst>
        <pc:docMk/>
      </pc:docMkLst>
      <pc:sldChg chg="addSp modSp">
        <pc:chgData name="Wiktor Kłosiński" userId="S::wklosinski@sp9teams.pl::b50fd31f-1bc4-433f-927d-d18ed74f587f" providerId="AD" clId="Web-{67EB7842-AFB9-4B0A-8400-63E22D7F09C5}" dt="2022-03-11T08:20:39.821" v="79" actId="1076"/>
        <pc:sldMkLst>
          <pc:docMk/>
          <pc:sldMk cId="1296212386" sldId="256"/>
        </pc:sldMkLst>
        <pc:spChg chg="mod">
          <ac:chgData name="Wiktor Kłosiński" userId="S::wklosinski@sp9teams.pl::b50fd31f-1bc4-433f-927d-d18ed74f587f" providerId="AD" clId="Web-{67EB7842-AFB9-4B0A-8400-63E22D7F09C5}" dt="2022-03-11T08:19:40.570" v="67" actId="1076"/>
          <ac:spMkLst>
            <pc:docMk/>
            <pc:sldMk cId="1296212386" sldId="256"/>
            <ac:spMk id="5" creationId="{EEA0F6C6-5F2F-4813-81C2-532C7310707D}"/>
          </ac:spMkLst>
        </pc:spChg>
        <pc:picChg chg="add mod">
          <ac:chgData name="Wiktor Kłosiński" userId="S::wklosinski@sp9teams.pl::b50fd31f-1bc4-433f-927d-d18ed74f587f" providerId="AD" clId="Web-{67EB7842-AFB9-4B0A-8400-63E22D7F09C5}" dt="2022-03-11T08:17:36.880" v="47" actId="1076"/>
          <ac:picMkLst>
            <pc:docMk/>
            <pc:sldMk cId="1296212386" sldId="256"/>
            <ac:picMk id="3" creationId="{755D7A63-D26B-407C-A557-307FFDE0ECA0}"/>
          </ac:picMkLst>
        </pc:picChg>
        <pc:picChg chg="add mod">
          <ac:chgData name="Wiktor Kłosiński" userId="S::wklosinski@sp9teams.pl::b50fd31f-1bc4-433f-927d-d18ed74f587f" providerId="AD" clId="Web-{67EB7842-AFB9-4B0A-8400-63E22D7F09C5}" dt="2022-03-11T08:17:44.645" v="50" actId="1076"/>
          <ac:picMkLst>
            <pc:docMk/>
            <pc:sldMk cId="1296212386" sldId="256"/>
            <ac:picMk id="4" creationId="{30F1FA96-72AC-4823-A08D-E426A93E05AB}"/>
          </ac:picMkLst>
        </pc:picChg>
        <pc:picChg chg="add mod">
          <ac:chgData name="Wiktor Kłosiński" userId="S::wklosinski@sp9teams.pl::b50fd31f-1bc4-433f-927d-d18ed74f587f" providerId="AD" clId="Web-{67EB7842-AFB9-4B0A-8400-63E22D7F09C5}" dt="2022-03-11T08:20:26.899" v="75" actId="14100"/>
          <ac:picMkLst>
            <pc:docMk/>
            <pc:sldMk cId="1296212386" sldId="256"/>
            <ac:picMk id="6" creationId="{1E684497-F69A-4138-8414-0CB0622B570F}"/>
          </ac:picMkLst>
        </pc:picChg>
        <pc:picChg chg="add mod">
          <ac:chgData name="Wiktor Kłosiński" userId="S::wklosinski@sp9teams.pl::b50fd31f-1bc4-433f-927d-d18ed74f587f" providerId="AD" clId="Web-{67EB7842-AFB9-4B0A-8400-63E22D7F09C5}" dt="2022-03-11T08:20:39.821" v="79" actId="1076"/>
          <ac:picMkLst>
            <pc:docMk/>
            <pc:sldMk cId="1296212386" sldId="256"/>
            <ac:picMk id="7" creationId="{DAC896A0-F9F2-49E8-9287-B1A3843F549A}"/>
          </ac:picMkLst>
        </pc:picChg>
        <pc:picChg chg="mod">
          <ac:chgData name="Wiktor Kłosiński" userId="S::wklosinski@sp9teams.pl::b50fd31f-1bc4-433f-927d-d18ed74f587f" providerId="AD" clId="Web-{67EB7842-AFB9-4B0A-8400-63E22D7F09C5}" dt="2022-03-11T08:17:41.364" v="49" actId="1076"/>
          <ac:picMkLst>
            <pc:docMk/>
            <pc:sldMk cId="1296212386" sldId="256"/>
            <ac:picMk id="1026" creationId="{482E3478-3A1B-42D6-BBBA-61D04FBF0EB3}"/>
          </ac:picMkLst>
        </pc:picChg>
        <pc:picChg chg="mod">
          <ac:chgData name="Wiktor Kłosiński" userId="S::wklosinski@sp9teams.pl::b50fd31f-1bc4-433f-927d-d18ed74f587f" providerId="AD" clId="Web-{67EB7842-AFB9-4B0A-8400-63E22D7F09C5}" dt="2022-03-11T08:17:39.520" v="48" actId="1076"/>
          <ac:picMkLst>
            <pc:docMk/>
            <pc:sldMk cId="1296212386" sldId="256"/>
            <ac:picMk id="1028" creationId="{08826B5E-5320-4557-B527-D14608250F47}"/>
          </ac:picMkLst>
        </pc:picChg>
      </pc:sldChg>
      <pc:sldChg chg="modSp">
        <pc:chgData name="Wiktor Kłosiński" userId="S::wklosinski@sp9teams.pl::b50fd31f-1bc4-433f-927d-d18ed74f587f" providerId="AD" clId="Web-{67EB7842-AFB9-4B0A-8400-63E22D7F09C5}" dt="2022-03-11T08:53:29.915" v="83" actId="14100"/>
        <pc:sldMkLst>
          <pc:docMk/>
          <pc:sldMk cId="395412696" sldId="260"/>
        </pc:sldMkLst>
        <pc:picChg chg="mod">
          <ac:chgData name="Wiktor Kłosiński" userId="S::wklosinski@sp9teams.pl::b50fd31f-1bc4-433f-927d-d18ed74f587f" providerId="AD" clId="Web-{67EB7842-AFB9-4B0A-8400-63E22D7F09C5}" dt="2022-03-11T08:53:29.915" v="83" actId="14100"/>
          <ac:picMkLst>
            <pc:docMk/>
            <pc:sldMk cId="395412696" sldId="260"/>
            <ac:picMk id="5126" creationId="{3DC7C026-D570-444C-9EF8-9BCD42B63DEA}"/>
          </ac:picMkLst>
        </pc:picChg>
      </pc:sldChg>
      <pc:sldChg chg="ord">
        <pc:chgData name="Wiktor Kłosiński" userId="S::wklosinski@sp9teams.pl::b50fd31f-1bc4-433f-927d-d18ed74f587f" providerId="AD" clId="Web-{67EB7842-AFB9-4B0A-8400-63E22D7F09C5}" dt="2022-03-11T08:28:47.864" v="80"/>
        <pc:sldMkLst>
          <pc:docMk/>
          <pc:sldMk cId="1400910529" sldId="261"/>
        </pc:sldMkLst>
      </pc:sldChg>
      <pc:sldChg chg="addSp delSp modSp">
        <pc:chgData name="Wiktor Kłosiński" userId="S::wklosinski@sp9teams.pl::b50fd31f-1bc4-433f-927d-d18ed74f587f" providerId="AD" clId="Web-{67EB7842-AFB9-4B0A-8400-63E22D7F09C5}" dt="2022-03-11T09:08:35.153" v="137" actId="14100"/>
        <pc:sldMkLst>
          <pc:docMk/>
          <pc:sldMk cId="1561570292" sldId="263"/>
        </pc:sldMkLst>
        <pc:spChg chg="add del mod">
          <ac:chgData name="Wiktor Kłosiński" userId="S::wklosinski@sp9teams.pl::b50fd31f-1bc4-433f-927d-d18ed74f587f" providerId="AD" clId="Web-{67EB7842-AFB9-4B0A-8400-63E22D7F09C5}" dt="2022-03-11T08:55:44.387" v="87"/>
          <ac:spMkLst>
            <pc:docMk/>
            <pc:sldMk cId="1561570292" sldId="263"/>
            <ac:spMk id="3" creationId="{2AFD5862-5640-495D-8775-52ECD1EE302E}"/>
          </ac:spMkLst>
        </pc:spChg>
        <pc:spChg chg="add del mod">
          <ac:chgData name="Wiktor Kłosiński" userId="S::wklosinski@sp9teams.pl::b50fd31f-1bc4-433f-927d-d18ed74f587f" providerId="AD" clId="Web-{67EB7842-AFB9-4B0A-8400-63E22D7F09C5}" dt="2022-03-11T09:01:54.957" v="100"/>
          <ac:spMkLst>
            <pc:docMk/>
            <pc:sldMk cId="1561570292" sldId="263"/>
            <ac:spMk id="8" creationId="{79EA725E-9D89-48DB-BF9C-F9ACC52A19EB}"/>
          </ac:spMkLst>
        </pc:spChg>
        <pc:spChg chg="add del mod">
          <ac:chgData name="Wiktor Kłosiński" userId="S::wklosinski@sp9teams.pl::b50fd31f-1bc4-433f-927d-d18ed74f587f" providerId="AD" clId="Web-{67EB7842-AFB9-4B0A-8400-63E22D7F09C5}" dt="2022-03-11T09:03:11.521" v="104"/>
          <ac:spMkLst>
            <pc:docMk/>
            <pc:sldMk cId="1561570292" sldId="263"/>
            <ac:spMk id="19" creationId="{8D53C6D2-47E2-4551-9939-E07A5CED7433}"/>
          </ac:spMkLst>
        </pc:spChg>
        <pc:spChg chg="add mod">
          <ac:chgData name="Wiktor Kłosiński" userId="S::wklosinski@sp9teams.pl::b50fd31f-1bc4-433f-927d-d18ed74f587f" providerId="AD" clId="Web-{67EB7842-AFB9-4B0A-8400-63E22D7F09C5}" dt="2022-03-11T09:04:01.398" v="118" actId="1076"/>
          <ac:spMkLst>
            <pc:docMk/>
            <pc:sldMk cId="1561570292" sldId="263"/>
            <ac:spMk id="21" creationId="{C2F23424-8DBE-4755-A770-2DDB2362B91D}"/>
          </ac:spMkLst>
        </pc:spChg>
        <pc:picChg chg="del mod">
          <ac:chgData name="Wiktor Kłosiński" userId="S::wklosinski@sp9teams.pl::b50fd31f-1bc4-433f-927d-d18ed74f587f" providerId="AD" clId="Web-{67EB7842-AFB9-4B0A-8400-63E22D7F09C5}" dt="2022-03-11T08:55:16.715" v="86"/>
          <ac:picMkLst>
            <pc:docMk/>
            <pc:sldMk cId="1561570292" sldId="263"/>
            <ac:picMk id="4" creationId="{B71E8FEB-87F7-43FE-B93A-D792C9669896}"/>
          </ac:picMkLst>
        </pc:picChg>
        <pc:picChg chg="add del mod ord">
          <ac:chgData name="Wiktor Kłosiński" userId="S::wklosinski@sp9teams.pl::b50fd31f-1bc4-433f-927d-d18ed74f587f" providerId="AD" clId="Web-{67EB7842-AFB9-4B0A-8400-63E22D7F09C5}" dt="2022-03-11T08:57:59.968" v="99"/>
          <ac:picMkLst>
            <pc:docMk/>
            <pc:sldMk cId="1561570292" sldId="263"/>
            <ac:picMk id="5" creationId="{6FB4AD63-BC35-404E-988C-E88834643BE4}"/>
          </ac:picMkLst>
        </pc:picChg>
        <pc:picChg chg="add mod">
          <ac:chgData name="Wiktor Kłosiński" userId="S::wklosinski@sp9teams.pl::b50fd31f-1bc4-433f-927d-d18ed74f587f" providerId="AD" clId="Web-{67EB7842-AFB9-4B0A-8400-63E22D7F09C5}" dt="2022-03-11T09:08:07.668" v="131" actId="1076"/>
          <ac:picMkLst>
            <pc:docMk/>
            <pc:sldMk cId="1561570292" sldId="263"/>
            <ac:picMk id="6" creationId="{B37C8082-2F85-46F2-8782-AD05E982794B}"/>
          </ac:picMkLst>
        </pc:picChg>
        <pc:picChg chg="add del mod ord">
          <ac:chgData name="Wiktor Kłosiński" userId="S::wklosinski@sp9teams.pl::b50fd31f-1bc4-433f-927d-d18ed74f587f" providerId="AD" clId="Web-{67EB7842-AFB9-4B0A-8400-63E22D7F09C5}" dt="2022-03-11T09:03:06.365" v="103"/>
          <ac:picMkLst>
            <pc:docMk/>
            <pc:sldMk cId="1561570292" sldId="263"/>
            <ac:picMk id="15" creationId="{8B71D69C-26B4-44A3-B3AE-B408D5BC2C5D}"/>
          </ac:picMkLst>
        </pc:picChg>
        <pc:picChg chg="add mod ord">
          <ac:chgData name="Wiktor Kłosiński" userId="S::wklosinski@sp9teams.pl::b50fd31f-1bc4-433f-927d-d18ed74f587f" providerId="AD" clId="Web-{67EB7842-AFB9-4B0A-8400-63E22D7F09C5}" dt="2022-03-11T09:08:35.153" v="137" actId="14100"/>
          <ac:picMkLst>
            <pc:docMk/>
            <pc:sldMk cId="1561570292" sldId="263"/>
            <ac:picMk id="20" creationId="{7516DF2B-30F1-4055-B0BA-B5E73B602A6F}"/>
          </ac:picMkLst>
        </pc:picChg>
        <pc:picChg chg="add mod">
          <ac:chgData name="Wiktor Kłosiński" userId="S::wklosinski@sp9teams.pl::b50fd31f-1bc4-433f-927d-d18ed74f587f" providerId="AD" clId="Web-{67EB7842-AFB9-4B0A-8400-63E22D7F09C5}" dt="2022-03-11T09:08:23.216" v="135" actId="14100"/>
          <ac:picMkLst>
            <pc:docMk/>
            <pc:sldMk cId="1561570292" sldId="263"/>
            <ac:picMk id="22" creationId="{7E95E8BA-3F8C-4BF8-A21B-439CB674DC3C}"/>
          </ac:picMkLst>
        </pc:picChg>
      </pc:sldChg>
    </pc:docChg>
  </pc:docChgLst>
  <pc:docChgLst>
    <pc:chgData name="Wiktor Kłosiński" userId="S::wklosinski@sp9teams.pl::b50fd31f-1bc4-433f-927d-d18ed74f587f" providerId="AD" clId="Web-{E8132AC2-3420-47B5-A3C3-6B63669F3A45}"/>
    <pc:docChg chg="modSld">
      <pc:chgData name="Wiktor Kłosiński" userId="S::wklosinski@sp9teams.pl::b50fd31f-1bc4-433f-927d-d18ed74f587f" providerId="AD" clId="Web-{E8132AC2-3420-47B5-A3C3-6B63669F3A45}" dt="2022-03-13T15:36:57.176" v="13" actId="20577"/>
      <pc:docMkLst>
        <pc:docMk/>
      </pc:docMkLst>
      <pc:sldChg chg="addSp modSp">
        <pc:chgData name="Wiktor Kłosiński" userId="S::wklosinski@sp9teams.pl::b50fd31f-1bc4-433f-927d-d18ed74f587f" providerId="AD" clId="Web-{E8132AC2-3420-47B5-A3C3-6B63669F3A45}" dt="2022-03-13T15:36:57.176" v="13" actId="20577"/>
        <pc:sldMkLst>
          <pc:docMk/>
          <pc:sldMk cId="3056227319" sldId="267"/>
        </pc:sldMkLst>
        <pc:spChg chg="mod">
          <ac:chgData name="Wiktor Kłosiński" userId="S::wklosinski@sp9teams.pl::b50fd31f-1bc4-433f-927d-d18ed74f587f" providerId="AD" clId="Web-{E8132AC2-3420-47B5-A3C3-6B63669F3A45}" dt="2022-03-13T15:36:57.176" v="13" actId="20577"/>
          <ac:spMkLst>
            <pc:docMk/>
            <pc:sldMk cId="3056227319" sldId="267"/>
            <ac:spMk id="2" creationId="{B4E2BAD8-533E-4C14-8087-6AEADD7AA388}"/>
          </ac:spMkLst>
        </pc:spChg>
        <pc:spChg chg="add mod">
          <ac:chgData name="Wiktor Kłosiński" userId="S::wklosinski@sp9teams.pl::b50fd31f-1bc4-433f-927d-d18ed74f587f" providerId="AD" clId="Web-{E8132AC2-3420-47B5-A3C3-6B63669F3A45}" dt="2022-03-13T15:34:17.546" v="12" actId="14100"/>
          <ac:spMkLst>
            <pc:docMk/>
            <pc:sldMk cId="3056227319" sldId="267"/>
            <ac:spMk id="5" creationId="{88E3662A-A360-4032-A59B-511EA6192CAF}"/>
          </ac:spMkLst>
        </pc:spChg>
        <pc:picChg chg="mod">
          <ac:chgData name="Wiktor Kłosiński" userId="S::wklosinski@sp9teams.pl::b50fd31f-1bc4-433f-927d-d18ed74f587f" providerId="AD" clId="Web-{E8132AC2-3420-47B5-A3C3-6B63669F3A45}" dt="2022-03-13T15:34:06.608" v="9" actId="1076"/>
          <ac:picMkLst>
            <pc:docMk/>
            <pc:sldMk cId="3056227319" sldId="267"/>
            <ac:picMk id="4" creationId="{C76DC699-9D29-4A99-B14F-B28FB1CA4A31}"/>
          </ac:picMkLst>
        </pc:picChg>
        <pc:picChg chg="add mod">
          <ac:chgData name="Wiktor Kłosiński" userId="S::wklosinski@sp9teams.pl::b50fd31f-1bc4-433f-927d-d18ed74f587f" providerId="AD" clId="Web-{E8132AC2-3420-47B5-A3C3-6B63669F3A45}" dt="2022-03-13T15:34:07.624" v="10" actId="1076"/>
          <ac:picMkLst>
            <pc:docMk/>
            <pc:sldMk cId="3056227319" sldId="267"/>
            <ac:picMk id="6" creationId="{CC6AC010-45DB-447D-8BB3-3C13E20B0145}"/>
          </ac:picMkLst>
        </pc:picChg>
      </pc:sldChg>
    </pc:docChg>
  </pc:docChgLst>
  <pc:docChgLst>
    <pc:chgData name="Natan Witasik" userId="S::nwitasik1@sp9teams.pl::2d8f9aa6-d03c-402c-8cee-aa58820749fd" providerId="AD" clId="Web-{D6E50761-CDA7-4F97-A3AB-C8A501DDB109}"/>
    <pc:docChg chg="addSld modSld sldOrd">
      <pc:chgData name="Natan Witasik" userId="S::nwitasik1@sp9teams.pl::2d8f9aa6-d03c-402c-8cee-aa58820749fd" providerId="AD" clId="Web-{D6E50761-CDA7-4F97-A3AB-C8A501DDB109}" dt="2022-02-23T16:48:26.607" v="10"/>
      <pc:docMkLst>
        <pc:docMk/>
      </pc:docMkLst>
      <pc:sldChg chg="addSp delSp modSp new mod ord setBg">
        <pc:chgData name="Natan Witasik" userId="S::nwitasik1@sp9teams.pl::2d8f9aa6-d03c-402c-8cee-aa58820749fd" providerId="AD" clId="Web-{D6E50761-CDA7-4F97-A3AB-C8A501DDB109}" dt="2022-02-23T16:48:26.607" v="10"/>
        <pc:sldMkLst>
          <pc:docMk/>
          <pc:sldMk cId="1561570292" sldId="263"/>
        </pc:sldMkLst>
        <pc:spChg chg="del">
          <ac:chgData name="Natan Witasik" userId="S::nwitasik1@sp9teams.pl::2d8f9aa6-d03c-402c-8cee-aa58820749fd" providerId="AD" clId="Web-{D6E50761-CDA7-4F97-A3AB-C8A501DDB109}" dt="2022-02-23T16:48:26.607" v="10"/>
          <ac:spMkLst>
            <pc:docMk/>
            <pc:sldMk cId="1561570292" sldId="263"/>
            <ac:spMk id="2" creationId="{19174179-FE48-479C-85CA-9AF7C15DF724}"/>
          </ac:spMkLst>
        </pc:spChg>
        <pc:spChg chg="del">
          <ac:chgData name="Natan Witasik" userId="S::nwitasik1@sp9teams.pl::2d8f9aa6-d03c-402c-8cee-aa58820749fd" providerId="AD" clId="Web-{D6E50761-CDA7-4F97-A3AB-C8A501DDB109}" dt="2022-02-23T16:48:00.247" v="3"/>
          <ac:spMkLst>
            <pc:docMk/>
            <pc:sldMk cId="1561570292" sldId="263"/>
            <ac:spMk id="3" creationId="{1F60EBFF-EAD7-4DF1-9C52-665D16B73C71}"/>
          </ac:spMkLst>
        </pc:spChg>
        <pc:spChg chg="add">
          <ac:chgData name="Natan Witasik" userId="S::nwitasik1@sp9teams.pl::2d8f9aa6-d03c-402c-8cee-aa58820749fd" providerId="AD" clId="Web-{D6E50761-CDA7-4F97-A3AB-C8A501DDB109}" dt="2022-02-23T16:48:26.607" v="10"/>
          <ac:spMkLst>
            <pc:docMk/>
            <pc:sldMk cId="1561570292" sldId="263"/>
            <ac:spMk id="16" creationId="{9A212F8F-D812-4A16-BE82-F3500DE32174}"/>
          </ac:spMkLst>
        </pc:spChg>
        <pc:spChg chg="add">
          <ac:chgData name="Natan Witasik" userId="S::nwitasik1@sp9teams.pl::2d8f9aa6-d03c-402c-8cee-aa58820749fd" providerId="AD" clId="Web-{D6E50761-CDA7-4F97-A3AB-C8A501DDB109}" dt="2022-02-23T16:48:26.607" v="10"/>
          <ac:spMkLst>
            <pc:docMk/>
            <pc:sldMk cId="1561570292" sldId="263"/>
            <ac:spMk id="18" creationId="{D2CF1D1B-04ED-443D-A9FE-68BF8859BDD6}"/>
          </ac:spMkLst>
        </pc:spChg>
        <pc:grpChg chg="add">
          <ac:chgData name="Natan Witasik" userId="S::nwitasik1@sp9teams.pl::2d8f9aa6-d03c-402c-8cee-aa58820749fd" providerId="AD" clId="Web-{D6E50761-CDA7-4F97-A3AB-C8A501DDB109}" dt="2022-02-23T16:48:26.607" v="10"/>
          <ac:grpSpMkLst>
            <pc:docMk/>
            <pc:sldMk cId="1561570292" sldId="263"/>
            <ac:grpSpMk id="9" creationId="{2103B461-323C-4912-BFFD-C37582662085}"/>
          </ac:grpSpMkLst>
        </pc:grpChg>
        <pc:picChg chg="add mod ord">
          <ac:chgData name="Natan Witasik" userId="S::nwitasik1@sp9teams.pl::2d8f9aa6-d03c-402c-8cee-aa58820749fd" providerId="AD" clId="Web-{D6E50761-CDA7-4F97-A3AB-C8A501DDB109}" dt="2022-02-23T16:48:26.607" v="10"/>
          <ac:picMkLst>
            <pc:docMk/>
            <pc:sldMk cId="1561570292" sldId="263"/>
            <ac:picMk id="4" creationId="{B71E8FEB-87F7-43FE-B93A-D792C9669896}"/>
          </ac:picMkLst>
        </pc:picChg>
      </pc:sldChg>
    </pc:docChg>
  </pc:docChgLst>
  <pc:docChgLst>
    <pc:chgData name="Wiktor Kłosiński" userId="S::wklosinski@sp9teams.pl::b50fd31f-1bc4-433f-927d-d18ed74f587f" providerId="AD" clId="Web-{C8007ED0-6E62-47A7-80A8-D2FCE756AF7E}"/>
    <pc:docChg chg="modSld">
      <pc:chgData name="Wiktor Kłosiński" userId="S::wklosinski@sp9teams.pl::b50fd31f-1bc4-433f-927d-d18ed74f587f" providerId="AD" clId="Web-{C8007ED0-6E62-47A7-80A8-D2FCE756AF7E}" dt="2022-03-18T20:42:09.754" v="1" actId="20577"/>
      <pc:docMkLst>
        <pc:docMk/>
      </pc:docMkLst>
      <pc:sldChg chg="modSp">
        <pc:chgData name="Wiktor Kłosiński" userId="S::wklosinski@sp9teams.pl::b50fd31f-1bc4-433f-927d-d18ed74f587f" providerId="AD" clId="Web-{C8007ED0-6E62-47A7-80A8-D2FCE756AF7E}" dt="2022-03-18T20:42:09.754" v="1" actId="20577"/>
        <pc:sldMkLst>
          <pc:docMk/>
          <pc:sldMk cId="1296212386" sldId="256"/>
        </pc:sldMkLst>
        <pc:spChg chg="mod">
          <ac:chgData name="Wiktor Kłosiński" userId="S::wklosinski@sp9teams.pl::b50fd31f-1bc4-433f-927d-d18ed74f587f" providerId="AD" clId="Web-{C8007ED0-6E62-47A7-80A8-D2FCE756AF7E}" dt="2022-03-18T20:42:09.754" v="1" actId="20577"/>
          <ac:spMkLst>
            <pc:docMk/>
            <pc:sldMk cId="1296212386" sldId="256"/>
            <ac:spMk id="9" creationId="{1160385C-73FD-4433-8DB0-EED935773FD9}"/>
          </ac:spMkLst>
        </pc:spChg>
      </pc:sldChg>
    </pc:docChg>
  </pc:docChgLst>
  <pc:docChgLst>
    <pc:chgData name="Wiktor Kłosiński" userId="S::wklosinski@sp9teams.pl::b50fd31f-1bc4-433f-927d-d18ed74f587f" providerId="AD" clId="Web-{A9FD18E0-6FAA-4F25-ACB9-E9BDE6F6CBAA}"/>
    <pc:docChg chg="modSld">
      <pc:chgData name="Wiktor Kłosiński" userId="S::wklosinski@sp9teams.pl::b50fd31f-1bc4-433f-927d-d18ed74f587f" providerId="AD" clId="Web-{A9FD18E0-6FAA-4F25-ACB9-E9BDE6F6CBAA}" dt="2022-02-22T17:42:30.576" v="5" actId="1076"/>
      <pc:docMkLst>
        <pc:docMk/>
      </pc:docMkLst>
      <pc:sldChg chg="modSp">
        <pc:chgData name="Wiktor Kłosiński" userId="S::wklosinski@sp9teams.pl::b50fd31f-1bc4-433f-927d-d18ed74f587f" providerId="AD" clId="Web-{A9FD18E0-6FAA-4F25-ACB9-E9BDE6F6CBAA}" dt="2022-02-22T17:42:30.576" v="5" actId="1076"/>
        <pc:sldMkLst>
          <pc:docMk/>
          <pc:sldMk cId="3003041214" sldId="262"/>
        </pc:sldMkLst>
        <pc:picChg chg="mod">
          <ac:chgData name="Wiktor Kłosiński" userId="S::wklosinski@sp9teams.pl::b50fd31f-1bc4-433f-927d-d18ed74f587f" providerId="AD" clId="Web-{A9FD18E0-6FAA-4F25-ACB9-E9BDE6F6CBAA}" dt="2022-02-22T17:42:30.576" v="5" actId="1076"/>
          <ac:picMkLst>
            <pc:docMk/>
            <pc:sldMk cId="3003041214" sldId="262"/>
            <ac:picMk id="7" creationId="{6B3823D9-E20B-4633-87D3-F0B58ED16076}"/>
          </ac:picMkLst>
        </pc:picChg>
      </pc:sldChg>
    </pc:docChg>
  </pc:docChgLst>
  <pc:docChgLst>
    <pc:chgData name="Kamila Zygmunt" userId="S::kzygmunt@sp9teams.pl::d0617ecd-9272-4888-a0e7-fa10f37585f8" providerId="AD" clId="Web-{0891C9B4-7F0E-40A2-8749-7B850EF51E35}"/>
    <pc:docChg chg="modSld">
      <pc:chgData name="Kamila Zygmunt" userId="S::kzygmunt@sp9teams.pl::d0617ecd-9272-4888-a0e7-fa10f37585f8" providerId="AD" clId="Web-{0891C9B4-7F0E-40A2-8749-7B850EF51E35}" dt="2022-03-14T09:26:53.784" v="0" actId="20577"/>
      <pc:docMkLst>
        <pc:docMk/>
      </pc:docMkLst>
      <pc:sldChg chg="modSp">
        <pc:chgData name="Kamila Zygmunt" userId="S::kzygmunt@sp9teams.pl::d0617ecd-9272-4888-a0e7-fa10f37585f8" providerId="AD" clId="Web-{0891C9B4-7F0E-40A2-8749-7B850EF51E35}" dt="2022-03-14T09:26:53.784" v="0" actId="20577"/>
        <pc:sldMkLst>
          <pc:docMk/>
          <pc:sldMk cId="3282478052" sldId="269"/>
        </pc:sldMkLst>
        <pc:spChg chg="mod">
          <ac:chgData name="Kamila Zygmunt" userId="S::kzygmunt@sp9teams.pl::d0617ecd-9272-4888-a0e7-fa10f37585f8" providerId="AD" clId="Web-{0891C9B4-7F0E-40A2-8749-7B850EF51E35}" dt="2022-03-14T09:26:53.784" v="0" actId="20577"/>
          <ac:spMkLst>
            <pc:docMk/>
            <pc:sldMk cId="3282478052" sldId="269"/>
            <ac:spMk id="8" creationId="{0A8C207F-F5C8-4A9C-B7BF-2E7ED574203D}"/>
          </ac:spMkLst>
        </pc:spChg>
      </pc:sldChg>
    </pc:docChg>
  </pc:docChgLst>
  <pc:docChgLst>
    <pc:chgData name="Wiktor Kłosiński" userId="S::wklosinski@sp9teams.pl::b50fd31f-1bc4-433f-927d-d18ed74f587f" providerId="AD" clId="Web-{F4B1D20D-6155-4FE4-8BB8-2DE62A7AE1F6}"/>
    <pc:docChg chg="modSld">
      <pc:chgData name="Wiktor Kłosiński" userId="S::wklosinski@sp9teams.pl::b50fd31f-1bc4-433f-927d-d18ed74f587f" providerId="AD" clId="Web-{F4B1D20D-6155-4FE4-8BB8-2DE62A7AE1F6}" dt="2022-03-11T08:05:34.354" v="18" actId="1076"/>
      <pc:docMkLst>
        <pc:docMk/>
      </pc:docMkLst>
      <pc:sldChg chg="modSp">
        <pc:chgData name="Wiktor Kłosiński" userId="S::wklosinski@sp9teams.pl::b50fd31f-1bc4-433f-927d-d18ed74f587f" providerId="AD" clId="Web-{F4B1D20D-6155-4FE4-8BB8-2DE62A7AE1F6}" dt="2022-03-11T08:05:34.354" v="18" actId="1076"/>
        <pc:sldMkLst>
          <pc:docMk/>
          <pc:sldMk cId="1296212386" sldId="256"/>
        </pc:sldMkLst>
        <pc:picChg chg="mod">
          <ac:chgData name="Wiktor Kłosiński" userId="S::wklosinski@sp9teams.pl::b50fd31f-1bc4-433f-927d-d18ed74f587f" providerId="AD" clId="Web-{F4B1D20D-6155-4FE4-8BB8-2DE62A7AE1F6}" dt="2022-03-11T08:05:32.494" v="17" actId="1076"/>
          <ac:picMkLst>
            <pc:docMk/>
            <pc:sldMk cId="1296212386" sldId="256"/>
            <ac:picMk id="1026" creationId="{482E3478-3A1B-42D6-BBBA-61D04FBF0EB3}"/>
          </ac:picMkLst>
        </pc:picChg>
        <pc:picChg chg="mod">
          <ac:chgData name="Wiktor Kłosiński" userId="S::wklosinski@sp9teams.pl::b50fd31f-1bc4-433f-927d-d18ed74f587f" providerId="AD" clId="Web-{F4B1D20D-6155-4FE4-8BB8-2DE62A7AE1F6}" dt="2022-03-11T08:05:34.354" v="18" actId="1076"/>
          <ac:picMkLst>
            <pc:docMk/>
            <pc:sldMk cId="1296212386" sldId="256"/>
            <ac:picMk id="1028" creationId="{08826B5E-5320-4557-B527-D14608250F47}"/>
          </ac:picMkLst>
        </pc:picChg>
      </pc:sldChg>
      <pc:sldChg chg="addSp modSp">
        <pc:chgData name="Wiktor Kłosiński" userId="S::wklosinski@sp9teams.pl::b50fd31f-1bc4-433f-927d-d18ed74f587f" providerId="AD" clId="Web-{F4B1D20D-6155-4FE4-8BB8-2DE62A7AE1F6}" dt="2022-03-11T08:04:41.884" v="15" actId="14100"/>
        <pc:sldMkLst>
          <pc:docMk/>
          <pc:sldMk cId="395412696" sldId="260"/>
        </pc:sldMkLst>
        <pc:picChg chg="add mod">
          <ac:chgData name="Wiktor Kłosiński" userId="S::wklosinski@sp9teams.pl::b50fd31f-1bc4-433f-927d-d18ed74f587f" providerId="AD" clId="Web-{F4B1D20D-6155-4FE4-8BB8-2DE62A7AE1F6}" dt="2022-03-11T08:04:41.884" v="15" actId="14100"/>
          <ac:picMkLst>
            <pc:docMk/>
            <pc:sldMk cId="395412696" sldId="260"/>
            <ac:picMk id="9" creationId="{9F997CB0-33DB-4926-81C5-56A7D8CDCC43}"/>
          </ac:picMkLst>
        </pc:picChg>
        <pc:picChg chg="mod">
          <ac:chgData name="Wiktor Kłosiński" userId="S::wklosinski@sp9teams.pl::b50fd31f-1bc4-433f-927d-d18ed74f587f" providerId="AD" clId="Web-{F4B1D20D-6155-4FE4-8BB8-2DE62A7AE1F6}" dt="2022-03-11T08:04:30.087" v="11" actId="1076"/>
          <ac:picMkLst>
            <pc:docMk/>
            <pc:sldMk cId="395412696" sldId="260"/>
            <ac:picMk id="5126" creationId="{3DC7C026-D570-444C-9EF8-9BCD42B63DEA}"/>
          </ac:picMkLst>
        </pc:picChg>
      </pc:sldChg>
    </pc:docChg>
  </pc:docChgLst>
  <pc:docChgLst>
    <pc:chgData name="Wiktor Kłosiński" userId="S::wklosinski@sp9teams.pl::b50fd31f-1bc4-433f-927d-d18ed74f587f" providerId="AD" clId="Web-{793F84E8-2311-4CBE-9307-D8960BAEB7BA}"/>
    <pc:docChg chg="modSld">
      <pc:chgData name="Wiktor Kłosiński" userId="S::wklosinski@sp9teams.pl::b50fd31f-1bc4-433f-927d-d18ed74f587f" providerId="AD" clId="Web-{793F84E8-2311-4CBE-9307-D8960BAEB7BA}" dt="2022-03-16T18:28:58.568" v="3" actId="20577"/>
      <pc:docMkLst>
        <pc:docMk/>
      </pc:docMkLst>
      <pc:sldChg chg="modSp">
        <pc:chgData name="Wiktor Kłosiński" userId="S::wklosinski@sp9teams.pl::b50fd31f-1bc4-433f-927d-d18ed74f587f" providerId="AD" clId="Web-{793F84E8-2311-4CBE-9307-D8960BAEB7BA}" dt="2022-03-16T18:28:58.568" v="3" actId="20577"/>
        <pc:sldMkLst>
          <pc:docMk/>
          <pc:sldMk cId="1103964334" sldId="257"/>
        </pc:sldMkLst>
        <pc:spChg chg="mod">
          <ac:chgData name="Wiktor Kłosiński" userId="S::wklosinski@sp9teams.pl::b50fd31f-1bc4-433f-927d-d18ed74f587f" providerId="AD" clId="Web-{793F84E8-2311-4CBE-9307-D8960BAEB7BA}" dt="2022-03-16T18:28:58.568" v="3" actId="20577"/>
          <ac:spMkLst>
            <pc:docMk/>
            <pc:sldMk cId="1103964334" sldId="257"/>
            <ac:spMk id="2" creationId="{1CD329FD-1D90-47E7-9BEB-A2CC5F6039AD}"/>
          </ac:spMkLst>
        </pc:spChg>
      </pc:sldChg>
    </pc:docChg>
  </pc:docChgLst>
  <pc:docChgLst>
    <pc:chgData name="Wiktor Kłosiński" userId="S::wklosinski@sp9teams.pl::b50fd31f-1bc4-433f-927d-d18ed74f587f" providerId="AD" clId="Web-{AD3FB242-0B41-4416-B598-A7667846D26F}"/>
    <pc:docChg chg="modSld">
      <pc:chgData name="Wiktor Kłosiński" userId="S::wklosinski@sp9teams.pl::b50fd31f-1bc4-433f-927d-d18ed74f587f" providerId="AD" clId="Web-{AD3FB242-0B41-4416-B598-A7667846D26F}" dt="2022-03-11T07:58:49.240" v="1"/>
      <pc:docMkLst>
        <pc:docMk/>
      </pc:docMkLst>
      <pc:sldChg chg="addSp delSp modSp">
        <pc:chgData name="Wiktor Kłosiński" userId="S::wklosinski@sp9teams.pl::b50fd31f-1bc4-433f-927d-d18ed74f587f" providerId="AD" clId="Web-{AD3FB242-0B41-4416-B598-A7667846D26F}" dt="2022-03-11T07:58:49.240" v="1"/>
        <pc:sldMkLst>
          <pc:docMk/>
          <pc:sldMk cId="395412696" sldId="260"/>
        </pc:sldMkLst>
        <pc:picChg chg="add del mod">
          <ac:chgData name="Wiktor Kłosiński" userId="S::wklosinski@sp9teams.pl::b50fd31f-1bc4-433f-927d-d18ed74f587f" providerId="AD" clId="Web-{AD3FB242-0B41-4416-B598-A7667846D26F}" dt="2022-03-11T07:58:49.240" v="1"/>
          <ac:picMkLst>
            <pc:docMk/>
            <pc:sldMk cId="395412696" sldId="260"/>
            <ac:picMk id="4" creationId="{3F2A184B-8A30-42B9-AA82-E0B64F3C0CC5}"/>
          </ac:picMkLst>
        </pc:picChg>
      </pc:sldChg>
    </pc:docChg>
  </pc:docChgLst>
  <pc:docChgLst>
    <pc:chgData name="Wiktor Kłosiński" userId="S::wklosinski@sp9teams.pl::b50fd31f-1bc4-433f-927d-d18ed74f587f" providerId="AD" clId="Web-{6AFC3E62-131C-4AD4-861F-B488A98E4F4C}"/>
    <pc:docChg chg="addSld delSld modSld">
      <pc:chgData name="Wiktor Kłosiński" userId="S::wklosinski@sp9teams.pl::b50fd31f-1bc4-433f-927d-d18ed74f587f" providerId="AD" clId="Web-{6AFC3E62-131C-4AD4-861F-B488A98E4F4C}" dt="2022-03-14T13:53:23.075" v="419" actId="1076"/>
      <pc:docMkLst>
        <pc:docMk/>
      </pc:docMkLst>
      <pc:sldChg chg="addSp modSp">
        <pc:chgData name="Wiktor Kłosiński" userId="S::wklosinski@sp9teams.pl::b50fd31f-1bc4-433f-927d-d18ed74f587f" providerId="AD" clId="Web-{6AFC3E62-131C-4AD4-861F-B488A98E4F4C}" dt="2022-03-14T13:53:23.075" v="419" actId="1076"/>
        <pc:sldMkLst>
          <pc:docMk/>
          <pc:sldMk cId="1296212386" sldId="256"/>
        </pc:sldMkLst>
        <pc:spChg chg="add mod">
          <ac:chgData name="Wiktor Kłosiński" userId="S::wklosinski@sp9teams.pl::b50fd31f-1bc4-433f-927d-d18ed74f587f" providerId="AD" clId="Web-{6AFC3E62-131C-4AD4-861F-B488A98E4F4C}" dt="2022-03-14T13:53:23.075" v="419" actId="1076"/>
          <ac:spMkLst>
            <pc:docMk/>
            <pc:sldMk cId="1296212386" sldId="256"/>
            <ac:spMk id="5" creationId="{F58FD5DA-9B49-406F-A4E8-B3EF395D337F}"/>
          </ac:spMkLst>
        </pc:spChg>
      </pc:sldChg>
      <pc:sldChg chg="modSp">
        <pc:chgData name="Wiktor Kłosiński" userId="S::wklosinski@sp9teams.pl::b50fd31f-1bc4-433f-927d-d18ed74f587f" providerId="AD" clId="Web-{6AFC3E62-131C-4AD4-861F-B488A98E4F4C}" dt="2022-03-14T11:14:57.283" v="67" actId="20577"/>
        <pc:sldMkLst>
          <pc:docMk/>
          <pc:sldMk cId="1103964334" sldId="257"/>
        </pc:sldMkLst>
        <pc:spChg chg="mod">
          <ac:chgData name="Wiktor Kłosiński" userId="S::wklosinski@sp9teams.pl::b50fd31f-1bc4-433f-927d-d18ed74f587f" providerId="AD" clId="Web-{6AFC3E62-131C-4AD4-861F-B488A98E4F4C}" dt="2022-03-14T11:14:57.283" v="67" actId="20577"/>
          <ac:spMkLst>
            <pc:docMk/>
            <pc:sldMk cId="1103964334" sldId="257"/>
            <ac:spMk id="2" creationId="{1CD329FD-1D90-47E7-9BEB-A2CC5F6039AD}"/>
          </ac:spMkLst>
        </pc:spChg>
      </pc:sldChg>
      <pc:sldChg chg="modSp">
        <pc:chgData name="Wiktor Kłosiński" userId="S::wklosinski@sp9teams.pl::b50fd31f-1bc4-433f-927d-d18ed74f587f" providerId="AD" clId="Web-{6AFC3E62-131C-4AD4-861F-B488A98E4F4C}" dt="2022-03-14T11:22:29.746" v="79" actId="20577"/>
        <pc:sldMkLst>
          <pc:docMk/>
          <pc:sldMk cId="4019056053" sldId="259"/>
        </pc:sldMkLst>
        <pc:spChg chg="mod">
          <ac:chgData name="Wiktor Kłosiński" userId="S::wklosinski@sp9teams.pl::b50fd31f-1bc4-433f-927d-d18ed74f587f" providerId="AD" clId="Web-{6AFC3E62-131C-4AD4-861F-B488A98E4F4C}" dt="2022-03-14T11:22:29.746" v="79" actId="20577"/>
          <ac:spMkLst>
            <pc:docMk/>
            <pc:sldMk cId="4019056053" sldId="259"/>
            <ac:spMk id="4" creationId="{6AD6E7C6-F06B-4B6D-8993-DC7D1BBC926D}"/>
          </ac:spMkLst>
        </pc:spChg>
      </pc:sldChg>
      <pc:sldChg chg="modSp">
        <pc:chgData name="Wiktor Kłosiński" userId="S::wklosinski@sp9teams.pl::b50fd31f-1bc4-433f-927d-d18ed74f587f" providerId="AD" clId="Web-{6AFC3E62-131C-4AD4-861F-B488A98E4F4C}" dt="2022-03-14T12:59:03.057" v="377" actId="20577"/>
        <pc:sldMkLst>
          <pc:docMk/>
          <pc:sldMk cId="395412696" sldId="260"/>
        </pc:sldMkLst>
        <pc:spChg chg="mod">
          <ac:chgData name="Wiktor Kłosiński" userId="S::wklosinski@sp9teams.pl::b50fd31f-1bc4-433f-927d-d18ed74f587f" providerId="AD" clId="Web-{6AFC3E62-131C-4AD4-861F-B488A98E4F4C}" dt="2022-03-14T12:59:03.057" v="377" actId="20577"/>
          <ac:spMkLst>
            <pc:docMk/>
            <pc:sldMk cId="395412696" sldId="260"/>
            <ac:spMk id="11" creationId="{C84D0C9A-651A-4D35-B933-9C4683F12C83}"/>
          </ac:spMkLst>
        </pc:spChg>
        <pc:picChg chg="mod">
          <ac:chgData name="Wiktor Kłosiński" userId="S::wklosinski@sp9teams.pl::b50fd31f-1bc4-433f-927d-d18ed74f587f" providerId="AD" clId="Web-{6AFC3E62-131C-4AD4-861F-B488A98E4F4C}" dt="2022-03-14T11:28:47.111" v="161" actId="1076"/>
          <ac:picMkLst>
            <pc:docMk/>
            <pc:sldMk cId="395412696" sldId="260"/>
            <ac:picMk id="4" creationId="{AEE7073D-0F1C-470C-8BE2-8D40991E0DDB}"/>
          </ac:picMkLst>
        </pc:picChg>
        <pc:picChg chg="mod">
          <ac:chgData name="Wiktor Kłosiński" userId="S::wklosinski@sp9teams.pl::b50fd31f-1bc4-433f-927d-d18ed74f587f" providerId="AD" clId="Web-{6AFC3E62-131C-4AD4-861F-B488A98E4F4C}" dt="2022-03-14T11:28:50.173" v="162" actId="1076"/>
          <ac:picMkLst>
            <pc:docMk/>
            <pc:sldMk cId="395412696" sldId="260"/>
            <ac:picMk id="6" creationId="{DEA3B642-FF75-4221-A5E7-BC979717D764}"/>
          </ac:picMkLst>
        </pc:picChg>
        <pc:picChg chg="mod">
          <ac:chgData name="Wiktor Kłosiński" userId="S::wklosinski@sp9teams.pl::b50fd31f-1bc4-433f-927d-d18ed74f587f" providerId="AD" clId="Web-{6AFC3E62-131C-4AD4-861F-B488A98E4F4C}" dt="2022-03-14T11:28:56.705" v="164" actId="1076"/>
          <ac:picMkLst>
            <pc:docMk/>
            <pc:sldMk cId="395412696" sldId="260"/>
            <ac:picMk id="9" creationId="{9F997CB0-33DB-4926-81C5-56A7D8CDCC43}"/>
          </ac:picMkLst>
        </pc:picChg>
        <pc:picChg chg="mod">
          <ac:chgData name="Wiktor Kłosiński" userId="S::wklosinski@sp9teams.pl::b50fd31f-1bc4-433f-927d-d18ed74f587f" providerId="AD" clId="Web-{6AFC3E62-131C-4AD4-861F-B488A98E4F4C}" dt="2022-03-14T11:28:53.033" v="163" actId="1076"/>
          <ac:picMkLst>
            <pc:docMk/>
            <pc:sldMk cId="395412696" sldId="260"/>
            <ac:picMk id="5126" creationId="{3DC7C026-D570-444C-9EF8-9BCD42B63DEA}"/>
          </ac:picMkLst>
        </pc:picChg>
      </pc:sldChg>
      <pc:sldChg chg="addSp delSp modSp">
        <pc:chgData name="Wiktor Kłosiński" userId="S::wklosinski@sp9teams.pl::b50fd31f-1bc4-433f-927d-d18ed74f587f" providerId="AD" clId="Web-{6AFC3E62-131C-4AD4-861F-B488A98E4F4C}" dt="2022-03-14T11:41:19.262" v="201" actId="1076"/>
        <pc:sldMkLst>
          <pc:docMk/>
          <pc:sldMk cId="3056227319" sldId="267"/>
        </pc:sldMkLst>
        <pc:spChg chg="add mod">
          <ac:chgData name="Wiktor Kłosiński" userId="S::wklosinski@sp9teams.pl::b50fd31f-1bc4-433f-927d-d18ed74f587f" providerId="AD" clId="Web-{6AFC3E62-131C-4AD4-861F-B488A98E4F4C}" dt="2022-03-14T11:40:32.696" v="193" actId="1076"/>
          <ac:spMkLst>
            <pc:docMk/>
            <pc:sldMk cId="3056227319" sldId="267"/>
            <ac:spMk id="2" creationId="{BC43B856-ECAF-490D-BC67-19452D06977B}"/>
          </ac:spMkLst>
        </pc:spChg>
        <pc:spChg chg="add mod">
          <ac:chgData name="Wiktor Kłosiński" userId="S::wklosinski@sp9teams.pl::b50fd31f-1bc4-433f-927d-d18ed74f587f" providerId="AD" clId="Web-{6AFC3E62-131C-4AD4-861F-B488A98E4F4C}" dt="2022-03-14T11:41:19.262" v="201" actId="1076"/>
          <ac:spMkLst>
            <pc:docMk/>
            <pc:sldMk cId="3056227319" sldId="267"/>
            <ac:spMk id="12" creationId="{453B978D-DA7A-486C-AE86-EEE45E2A4E2F}"/>
          </ac:spMkLst>
        </pc:spChg>
        <pc:spChg chg="add del mod">
          <ac:chgData name="Wiktor Kłosiński" userId="S::wklosinski@sp9teams.pl::b50fd31f-1bc4-433f-927d-d18ed74f587f" providerId="AD" clId="Web-{6AFC3E62-131C-4AD4-861F-B488A98E4F4C}" dt="2022-03-14T11:09:13.358" v="64"/>
          <ac:spMkLst>
            <pc:docMk/>
            <pc:sldMk cId="3056227319" sldId="267"/>
            <ac:spMk id="13" creationId="{07900ABE-B9F3-479E-821D-CB7CD2718E6E}"/>
          </ac:spMkLst>
        </pc:spChg>
        <pc:spChg chg="add del mod">
          <ac:chgData name="Wiktor Kłosiński" userId="S::wklosinski@sp9teams.pl::b50fd31f-1bc4-433f-927d-d18ed74f587f" providerId="AD" clId="Web-{6AFC3E62-131C-4AD4-861F-B488A98E4F4C}" dt="2022-03-14T11:40:16.633" v="187"/>
          <ac:spMkLst>
            <pc:docMk/>
            <pc:sldMk cId="3056227319" sldId="267"/>
            <ac:spMk id="14" creationId="{B6C3FB1D-D6FD-4EBE-9C34-CE63DC0EF006}"/>
          </ac:spMkLst>
        </pc:spChg>
        <pc:picChg chg="mod">
          <ac:chgData name="Wiktor Kłosiński" userId="S::wklosinski@sp9teams.pl::b50fd31f-1bc4-433f-927d-d18ed74f587f" providerId="AD" clId="Web-{6AFC3E62-131C-4AD4-861F-B488A98E4F4C}" dt="2022-03-14T11:41:05.745" v="197" actId="1076"/>
          <ac:picMkLst>
            <pc:docMk/>
            <pc:sldMk cId="3056227319" sldId="267"/>
            <ac:picMk id="3" creationId="{84DC6B0C-9982-4906-89BD-FF938DDA7823}"/>
          </ac:picMkLst>
        </pc:picChg>
        <pc:picChg chg="mod">
          <ac:chgData name="Wiktor Kłosiński" userId="S::wklosinski@sp9teams.pl::b50fd31f-1bc4-433f-927d-d18ed74f587f" providerId="AD" clId="Web-{6AFC3E62-131C-4AD4-861F-B488A98E4F4C}" dt="2022-03-14T11:03:46.293" v="13" actId="1076"/>
          <ac:picMkLst>
            <pc:docMk/>
            <pc:sldMk cId="3056227319" sldId="267"/>
            <ac:picMk id="4" creationId="{C76DC699-9D29-4A99-B14F-B28FB1CA4A31}"/>
          </ac:picMkLst>
        </pc:picChg>
        <pc:picChg chg="mod">
          <ac:chgData name="Wiktor Kłosiński" userId="S::wklosinski@sp9teams.pl::b50fd31f-1bc4-433f-927d-d18ed74f587f" providerId="AD" clId="Web-{6AFC3E62-131C-4AD4-861F-B488A98E4F4C}" dt="2022-03-14T11:41:16.090" v="200" actId="1076"/>
          <ac:picMkLst>
            <pc:docMk/>
            <pc:sldMk cId="3056227319" sldId="267"/>
            <ac:picMk id="7" creationId="{739844D4-DCA9-403B-A52B-2C790EDA2C7D}"/>
          </ac:picMkLst>
        </pc:picChg>
        <pc:picChg chg="add del mod">
          <ac:chgData name="Wiktor Kłosiński" userId="S::wklosinski@sp9teams.pl::b50fd31f-1bc4-433f-927d-d18ed74f587f" providerId="AD" clId="Web-{6AFC3E62-131C-4AD4-861F-B488A98E4F4C}" dt="2022-03-14T11:07:24.477" v="39"/>
          <ac:picMkLst>
            <pc:docMk/>
            <pc:sldMk cId="3056227319" sldId="267"/>
            <ac:picMk id="9" creationId="{50A6074D-EEC9-4747-B91A-54157D84A288}"/>
          </ac:picMkLst>
        </pc:picChg>
        <pc:picChg chg="add mod">
          <ac:chgData name="Wiktor Kłosiński" userId="S::wklosinski@sp9teams.pl::b50fd31f-1bc4-433f-927d-d18ed74f587f" providerId="AD" clId="Web-{6AFC3E62-131C-4AD4-861F-B488A98E4F4C}" dt="2022-03-14T11:41:08.120" v="198" actId="1076"/>
          <ac:picMkLst>
            <pc:docMk/>
            <pc:sldMk cId="3056227319" sldId="267"/>
            <ac:picMk id="11" creationId="{CA4CFCB4-7E13-40F2-814A-A6591FDDAD88}"/>
          </ac:picMkLst>
        </pc:picChg>
      </pc:sldChg>
      <pc:sldChg chg="addSp delSp modSp">
        <pc:chgData name="Wiktor Kłosiński" userId="S::wklosinski@sp9teams.pl::b50fd31f-1bc4-433f-927d-d18ed74f587f" providerId="AD" clId="Web-{6AFC3E62-131C-4AD4-861F-B488A98E4F4C}" dt="2022-03-14T13:13:19.084" v="415" actId="20577"/>
        <pc:sldMkLst>
          <pc:docMk/>
          <pc:sldMk cId="3634894951" sldId="268"/>
        </pc:sldMkLst>
        <pc:spChg chg="mod">
          <ac:chgData name="Wiktor Kłosiński" userId="S::wklosinski@sp9teams.pl::b50fd31f-1bc4-433f-927d-d18ed74f587f" providerId="AD" clId="Web-{6AFC3E62-131C-4AD4-861F-B488A98E4F4C}" dt="2022-03-14T13:12:11.735" v="399"/>
          <ac:spMkLst>
            <pc:docMk/>
            <pc:sldMk cId="3634894951" sldId="268"/>
            <ac:spMk id="2" creationId="{F8992D40-F35C-4653-B7C1-6416376C7D16}"/>
          </ac:spMkLst>
        </pc:spChg>
        <pc:spChg chg="mod">
          <ac:chgData name="Wiktor Kłosiński" userId="S::wklosinski@sp9teams.pl::b50fd31f-1bc4-433f-927d-d18ed74f587f" providerId="AD" clId="Web-{6AFC3E62-131C-4AD4-861F-B488A98E4F4C}" dt="2022-03-14T11:35:01.866" v="172" actId="1076"/>
          <ac:spMkLst>
            <pc:docMk/>
            <pc:sldMk cId="3634894951" sldId="268"/>
            <ac:spMk id="5" creationId="{9DF048D0-537F-4F60-905E-2B597E2C82DD}"/>
          </ac:spMkLst>
        </pc:spChg>
        <pc:spChg chg="add mod">
          <ac:chgData name="Wiktor Kłosiński" userId="S::wklosinski@sp9teams.pl::b50fd31f-1bc4-433f-927d-d18ed74f587f" providerId="AD" clId="Web-{6AFC3E62-131C-4AD4-861F-B488A98E4F4C}" dt="2022-03-14T13:13:19.084" v="415" actId="20577"/>
          <ac:spMkLst>
            <pc:docMk/>
            <pc:sldMk cId="3634894951" sldId="268"/>
            <ac:spMk id="8" creationId="{275F8B77-E5DF-4682-B678-0C91C36D1F1C}"/>
          </ac:spMkLst>
        </pc:spChg>
        <pc:spChg chg="add del mod">
          <ac:chgData name="Wiktor Kłosiński" userId="S::wklosinski@sp9teams.pl::b50fd31f-1bc4-433f-927d-d18ed74f587f" providerId="AD" clId="Web-{6AFC3E62-131C-4AD4-861F-B488A98E4F4C}" dt="2022-03-14T13:12:14.845" v="401"/>
          <ac:spMkLst>
            <pc:docMk/>
            <pc:sldMk cId="3634894951" sldId="268"/>
            <ac:spMk id="12" creationId="{6145AE06-9C5C-4807-B043-E6DC7BDF608C}"/>
          </ac:spMkLst>
        </pc:spChg>
        <pc:picChg chg="del mod">
          <ac:chgData name="Wiktor Kłosiński" userId="S::wklosinski@sp9teams.pl::b50fd31f-1bc4-433f-927d-d18ed74f587f" providerId="AD" clId="Web-{6AFC3E62-131C-4AD4-861F-B488A98E4F4C}" dt="2022-03-14T13:11:57.891" v="395"/>
          <ac:picMkLst>
            <pc:docMk/>
            <pc:sldMk cId="3634894951" sldId="268"/>
            <ac:picMk id="3" creationId="{8390D15E-5CA4-4A94-9640-5F081DFCF650}"/>
          </ac:picMkLst>
        </pc:picChg>
        <pc:picChg chg="mod">
          <ac:chgData name="Wiktor Kłosiński" userId="S::wklosinski@sp9teams.pl::b50fd31f-1bc4-433f-927d-d18ed74f587f" providerId="AD" clId="Web-{6AFC3E62-131C-4AD4-861F-B488A98E4F4C}" dt="2022-03-14T11:34:49.568" v="169" actId="1076"/>
          <ac:picMkLst>
            <pc:docMk/>
            <pc:sldMk cId="3634894951" sldId="268"/>
            <ac:picMk id="4" creationId="{AF7F2DBD-1395-4814-8787-2865D72500F2}"/>
          </ac:picMkLst>
        </pc:picChg>
        <pc:picChg chg="add del mod">
          <ac:chgData name="Wiktor Kłosiński" userId="S::wklosinski@sp9teams.pl::b50fd31f-1bc4-433f-927d-d18ed74f587f" providerId="AD" clId="Web-{6AFC3E62-131C-4AD4-861F-B488A98E4F4C}" dt="2022-03-14T12:45:22.767" v="209"/>
          <ac:picMkLst>
            <pc:docMk/>
            <pc:sldMk cId="3634894951" sldId="268"/>
            <ac:picMk id="6" creationId="{D125DC58-60F1-46C9-8E99-FE2D995E827A}"/>
          </ac:picMkLst>
        </pc:picChg>
        <pc:picChg chg="add mod">
          <ac:chgData name="Wiktor Kłosiński" userId="S::wklosinski@sp9teams.pl::b50fd31f-1bc4-433f-927d-d18ed74f587f" providerId="AD" clId="Web-{6AFC3E62-131C-4AD4-861F-B488A98E4F4C}" dt="2022-03-14T12:50:21.599" v="219" actId="14100"/>
          <ac:picMkLst>
            <pc:docMk/>
            <pc:sldMk cId="3634894951" sldId="268"/>
            <ac:picMk id="7" creationId="{98CBB0B1-4B4F-4AC9-A980-E38E55E02165}"/>
          </ac:picMkLst>
        </pc:picChg>
        <pc:picChg chg="add del mod">
          <ac:chgData name="Wiktor Kłosiński" userId="S::wklosinski@sp9teams.pl::b50fd31f-1bc4-433f-927d-d18ed74f587f" providerId="AD" clId="Web-{6AFC3E62-131C-4AD4-861F-B488A98E4F4C}" dt="2022-03-14T13:11:56.406" v="394"/>
          <ac:picMkLst>
            <pc:docMk/>
            <pc:sldMk cId="3634894951" sldId="268"/>
            <ac:picMk id="9" creationId="{D2C1F0D9-DB69-45F5-8F36-D3AE22FEDC6B}"/>
          </ac:picMkLst>
        </pc:picChg>
        <pc:picChg chg="add del mod">
          <ac:chgData name="Wiktor Kłosiński" userId="S::wklosinski@sp9teams.pl::b50fd31f-1bc4-433f-927d-d18ed74f587f" providerId="AD" clId="Web-{6AFC3E62-131C-4AD4-861F-B488A98E4F4C}" dt="2022-03-14T13:11:55.515" v="393"/>
          <ac:picMkLst>
            <pc:docMk/>
            <pc:sldMk cId="3634894951" sldId="268"/>
            <ac:picMk id="10" creationId="{4D0097A2-6CE3-444E-A01E-E20F6C757B2F}"/>
          </ac:picMkLst>
        </pc:picChg>
        <pc:picChg chg="add del">
          <ac:chgData name="Wiktor Kłosiński" userId="S::wklosinski@sp9teams.pl::b50fd31f-1bc4-433f-927d-d18ed74f587f" providerId="AD" clId="Web-{6AFC3E62-131C-4AD4-861F-B488A98E4F4C}" dt="2022-03-14T13:11:54.140" v="392"/>
          <ac:picMkLst>
            <pc:docMk/>
            <pc:sldMk cId="3634894951" sldId="268"/>
            <ac:picMk id="11" creationId="{B4D6927B-592B-42F0-896B-4A34AEA5CAAA}"/>
          </ac:picMkLst>
        </pc:picChg>
        <pc:picChg chg="add mod">
          <ac:chgData name="Wiktor Kłosiński" userId="S::wklosinski@sp9teams.pl::b50fd31f-1bc4-433f-927d-d18ed74f587f" providerId="AD" clId="Web-{6AFC3E62-131C-4AD4-861F-B488A98E4F4C}" dt="2022-03-14T13:12:59.942" v="411" actId="1076"/>
          <ac:picMkLst>
            <pc:docMk/>
            <pc:sldMk cId="3634894951" sldId="268"/>
            <ac:picMk id="13" creationId="{0EA492C1-E9F2-48B6-B74F-2349CB5C116F}"/>
          </ac:picMkLst>
        </pc:picChg>
      </pc:sldChg>
      <pc:sldChg chg="modSp">
        <pc:chgData name="Wiktor Kłosiński" userId="S::wklosinski@sp9teams.pl::b50fd31f-1bc4-433f-927d-d18ed74f587f" providerId="AD" clId="Web-{6AFC3E62-131C-4AD4-861F-B488A98E4F4C}" dt="2022-03-14T11:41:52.529" v="203" actId="20577"/>
        <pc:sldMkLst>
          <pc:docMk/>
          <pc:sldMk cId="3282478052" sldId="269"/>
        </pc:sldMkLst>
        <pc:spChg chg="mod">
          <ac:chgData name="Wiktor Kłosiński" userId="S::wklosinski@sp9teams.pl::b50fd31f-1bc4-433f-927d-d18ed74f587f" providerId="AD" clId="Web-{6AFC3E62-131C-4AD4-861F-B488A98E4F4C}" dt="2022-03-14T11:41:52.529" v="203" actId="20577"/>
          <ac:spMkLst>
            <pc:docMk/>
            <pc:sldMk cId="3282478052" sldId="269"/>
            <ac:spMk id="19" creationId="{20C39463-89D8-471F-BA8E-52D8AB733A80}"/>
          </ac:spMkLst>
        </pc:spChg>
      </pc:sldChg>
      <pc:sldChg chg="new del">
        <pc:chgData name="Wiktor Kłosiński" userId="S::wklosinski@sp9teams.pl::b50fd31f-1bc4-433f-927d-d18ed74f587f" providerId="AD" clId="Web-{6AFC3E62-131C-4AD4-861F-B488A98E4F4C}" dt="2022-03-14T11:22:52.513" v="80"/>
        <pc:sldMkLst>
          <pc:docMk/>
          <pc:sldMk cId="373662460" sldId="270"/>
        </pc:sldMkLst>
      </pc:sldChg>
      <pc:sldChg chg="add del replId">
        <pc:chgData name="Wiktor Kłosiński" userId="S::wklosinski@sp9teams.pl::b50fd31f-1bc4-433f-927d-d18ed74f587f" providerId="AD" clId="Web-{6AFC3E62-131C-4AD4-861F-B488A98E4F4C}" dt="2022-03-14T13:03:57.327" v="386"/>
        <pc:sldMkLst>
          <pc:docMk/>
          <pc:sldMk cId="1812404250" sldId="270"/>
        </pc:sldMkLst>
      </pc:sldChg>
    </pc:docChg>
  </pc:docChgLst>
  <pc:docChgLst>
    <pc:chgData name="Katarzyna Hamadyk" userId="S::katarzyna.hamadyk@sp9teams.pl::89db9407-64ec-4e43-9c50-477e9c4e1832" providerId="AD" clId="Web-{607285BB-A931-489E-87FB-287E2D83E2DD}"/>
    <pc:docChg chg="modSld">
      <pc:chgData name="Katarzyna Hamadyk" userId="S::katarzyna.hamadyk@sp9teams.pl::89db9407-64ec-4e43-9c50-477e9c4e1832" providerId="AD" clId="Web-{607285BB-A931-489E-87FB-287E2D83E2DD}" dt="2022-03-16T12:30:17.298" v="0" actId="1076"/>
      <pc:docMkLst>
        <pc:docMk/>
      </pc:docMkLst>
      <pc:sldChg chg="modSp">
        <pc:chgData name="Katarzyna Hamadyk" userId="S::katarzyna.hamadyk@sp9teams.pl::89db9407-64ec-4e43-9c50-477e9c4e1832" providerId="AD" clId="Web-{607285BB-A931-489E-87FB-287E2D83E2DD}" dt="2022-03-16T12:30:17.298" v="0" actId="1076"/>
        <pc:sldMkLst>
          <pc:docMk/>
          <pc:sldMk cId="1296212386" sldId="256"/>
        </pc:sldMkLst>
        <pc:spChg chg="mod">
          <ac:chgData name="Katarzyna Hamadyk" userId="S::katarzyna.hamadyk@sp9teams.pl::89db9407-64ec-4e43-9c50-477e9c4e1832" providerId="AD" clId="Web-{607285BB-A931-489E-87FB-287E2D83E2DD}" dt="2022-03-16T12:30:17.298" v="0" actId="1076"/>
          <ac:spMkLst>
            <pc:docMk/>
            <pc:sldMk cId="1296212386" sldId="256"/>
            <ac:spMk id="9" creationId="{1160385C-73FD-4433-8DB0-EED935773FD9}"/>
          </ac:spMkLst>
        </pc:spChg>
      </pc:sldChg>
    </pc:docChg>
  </pc:docChgLst>
  <pc:docChgLst>
    <pc:chgData name="Wiktor Kłosiński" userId="S::wklosinski@sp9teams.pl::b50fd31f-1bc4-433f-927d-d18ed74f587f" providerId="AD" clId="Web-{62C14BAD-4951-47DD-82D4-25191E28B928}"/>
    <pc:docChg chg="delSld modSld">
      <pc:chgData name="Wiktor Kłosiński" userId="S::wklosinski@sp9teams.pl::b50fd31f-1bc4-433f-927d-d18ed74f587f" providerId="AD" clId="Web-{62C14BAD-4951-47DD-82D4-25191E28B928}" dt="2022-03-13T15:29:57.060" v="82"/>
      <pc:docMkLst>
        <pc:docMk/>
      </pc:docMkLst>
      <pc:sldChg chg="del">
        <pc:chgData name="Wiktor Kłosiński" userId="S::wklosinski@sp9teams.pl::b50fd31f-1bc4-433f-927d-d18ed74f587f" providerId="AD" clId="Web-{62C14BAD-4951-47DD-82D4-25191E28B928}" dt="2022-03-13T15:29:57.060" v="82"/>
        <pc:sldMkLst>
          <pc:docMk/>
          <pc:sldMk cId="2597483434" sldId="266"/>
        </pc:sldMkLst>
      </pc:sldChg>
      <pc:sldChg chg="addSp modSp">
        <pc:chgData name="Wiktor Kłosiński" userId="S::wklosinski@sp9teams.pl::b50fd31f-1bc4-433f-927d-d18ed74f587f" providerId="AD" clId="Web-{62C14BAD-4951-47DD-82D4-25191E28B928}" dt="2022-03-13T15:29:51.669" v="81" actId="1076"/>
        <pc:sldMkLst>
          <pc:docMk/>
          <pc:sldMk cId="3056227319" sldId="267"/>
        </pc:sldMkLst>
        <pc:spChg chg="mod">
          <ac:chgData name="Wiktor Kłosiński" userId="S::wklosinski@sp9teams.pl::b50fd31f-1bc4-433f-927d-d18ed74f587f" providerId="AD" clId="Web-{62C14BAD-4951-47DD-82D4-25191E28B928}" dt="2022-03-13T15:29:38.106" v="74" actId="14100"/>
          <ac:spMkLst>
            <pc:docMk/>
            <pc:sldMk cId="3056227319" sldId="267"/>
            <ac:spMk id="2" creationId="{B4E2BAD8-533E-4C14-8087-6AEADD7AA388}"/>
          </ac:spMkLst>
        </pc:spChg>
        <pc:picChg chg="add mod">
          <ac:chgData name="Wiktor Kłosiński" userId="S::wklosinski@sp9teams.pl::b50fd31f-1bc4-433f-927d-d18ed74f587f" providerId="AD" clId="Web-{62C14BAD-4951-47DD-82D4-25191E28B928}" dt="2022-03-13T15:29:48.731" v="79" actId="1076"/>
          <ac:picMkLst>
            <pc:docMk/>
            <pc:sldMk cId="3056227319" sldId="267"/>
            <ac:picMk id="3" creationId="{84DC6B0C-9982-4906-89BD-FF938DDA7823}"/>
          </ac:picMkLst>
        </pc:picChg>
        <pc:picChg chg="mod">
          <ac:chgData name="Wiktor Kłosiński" userId="S::wklosinski@sp9teams.pl::b50fd31f-1bc4-433f-927d-d18ed74f587f" providerId="AD" clId="Web-{62C14BAD-4951-47DD-82D4-25191E28B928}" dt="2022-03-13T15:29:47.669" v="78" actId="1076"/>
          <ac:picMkLst>
            <pc:docMk/>
            <pc:sldMk cId="3056227319" sldId="267"/>
            <ac:picMk id="4" creationId="{C76DC699-9D29-4A99-B14F-B28FB1CA4A31}"/>
          </ac:picMkLst>
        </pc:picChg>
        <pc:picChg chg="add mod">
          <ac:chgData name="Wiktor Kłosiński" userId="S::wklosinski@sp9teams.pl::b50fd31f-1bc4-433f-927d-d18ed74f587f" providerId="AD" clId="Web-{62C14BAD-4951-47DD-82D4-25191E28B928}" dt="2022-03-13T15:29:51.669" v="81" actId="1076"/>
          <ac:picMkLst>
            <pc:docMk/>
            <pc:sldMk cId="3056227319" sldId="267"/>
            <ac:picMk id="7" creationId="{739844D4-DCA9-403B-A52B-2C790EDA2C7D}"/>
          </ac:picMkLst>
        </pc:picChg>
      </pc:sldChg>
      <pc:sldChg chg="addSp modSp">
        <pc:chgData name="Wiktor Kłosiński" userId="S::wklosinski@sp9teams.pl::b50fd31f-1bc4-433f-927d-d18ed74f587f" providerId="AD" clId="Web-{62C14BAD-4951-47DD-82D4-25191E28B928}" dt="2022-03-13T15:28:46.511" v="55" actId="20577"/>
        <pc:sldMkLst>
          <pc:docMk/>
          <pc:sldMk cId="3634894951" sldId="268"/>
        </pc:sldMkLst>
        <pc:spChg chg="mod">
          <ac:chgData name="Wiktor Kłosiński" userId="S::wklosinski@sp9teams.pl::b50fd31f-1bc4-433f-927d-d18ed74f587f" providerId="AD" clId="Web-{62C14BAD-4951-47DD-82D4-25191E28B928}" dt="2022-03-13T15:28:46.511" v="55" actId="20577"/>
          <ac:spMkLst>
            <pc:docMk/>
            <pc:sldMk cId="3634894951" sldId="268"/>
            <ac:spMk id="2" creationId="{F8992D40-F35C-4653-B7C1-6416376C7D16}"/>
          </ac:spMkLst>
        </pc:spChg>
        <pc:picChg chg="add mod">
          <ac:chgData name="Wiktor Kłosiński" userId="S::wklosinski@sp9teams.pl::b50fd31f-1bc4-433f-927d-d18ed74f587f" providerId="AD" clId="Web-{62C14BAD-4951-47DD-82D4-25191E28B928}" dt="2022-03-13T15:27:21.509" v="18" actId="1076"/>
          <ac:picMkLst>
            <pc:docMk/>
            <pc:sldMk cId="3634894951" sldId="268"/>
            <ac:picMk id="3" creationId="{8390D15E-5CA4-4A94-9640-5F081DFCF650}"/>
          </ac:picMkLst>
        </pc:picChg>
        <pc:picChg chg="mod">
          <ac:chgData name="Wiktor Kłosiński" userId="S::wklosinski@sp9teams.pl::b50fd31f-1bc4-433f-927d-d18ed74f587f" providerId="AD" clId="Web-{62C14BAD-4951-47DD-82D4-25191E28B928}" dt="2022-03-13T15:26:26.617" v="1" actId="1076"/>
          <ac:picMkLst>
            <pc:docMk/>
            <pc:sldMk cId="3634894951" sldId="268"/>
            <ac:picMk id="4" creationId="{AF7F2DBD-1395-4814-8787-2865D72500F2}"/>
          </ac:picMkLst>
        </pc:picChg>
      </pc:sldChg>
      <pc:sldChg chg="addSp delSp modSp del">
        <pc:chgData name="Wiktor Kłosiński" userId="S::wklosinski@sp9teams.pl::b50fd31f-1bc4-433f-927d-d18ed74f587f" providerId="AD" clId="Web-{62C14BAD-4951-47DD-82D4-25191E28B928}" dt="2022-03-13T15:28:51.980" v="56"/>
        <pc:sldMkLst>
          <pc:docMk/>
          <pc:sldMk cId="152940887" sldId="269"/>
        </pc:sldMkLst>
        <pc:spChg chg="mod">
          <ac:chgData name="Wiktor Kłosiński" userId="S::wklosinski@sp9teams.pl::b50fd31f-1bc4-433f-927d-d18ed74f587f" providerId="AD" clId="Web-{62C14BAD-4951-47DD-82D4-25191E28B928}" dt="2022-03-13T15:27:28.103" v="19" actId="20577"/>
          <ac:spMkLst>
            <pc:docMk/>
            <pc:sldMk cId="152940887" sldId="269"/>
            <ac:spMk id="2" creationId="{AFAD62EA-7BF8-4B21-86FB-4CD289320398}"/>
          </ac:spMkLst>
        </pc:spChg>
        <pc:spChg chg="add mod">
          <ac:chgData name="Wiktor Kłosiński" userId="S::wklosinski@sp9teams.pl::b50fd31f-1bc4-433f-927d-d18ed74f587f" providerId="AD" clId="Web-{62C14BAD-4951-47DD-82D4-25191E28B928}" dt="2022-03-13T15:26:52.009" v="8"/>
          <ac:spMkLst>
            <pc:docMk/>
            <pc:sldMk cId="152940887" sldId="269"/>
            <ac:spMk id="5" creationId="{BEB20C88-1FAB-4C5E-9E62-AF543E6A7FC7}"/>
          </ac:spMkLst>
        </pc:spChg>
        <pc:picChg chg="del">
          <ac:chgData name="Wiktor Kłosiński" userId="S::wklosinski@sp9teams.pl::b50fd31f-1bc4-433f-927d-d18ed74f587f" providerId="AD" clId="Web-{62C14BAD-4951-47DD-82D4-25191E28B928}" dt="2022-03-13T15:26:52.009" v="8"/>
          <ac:picMkLst>
            <pc:docMk/>
            <pc:sldMk cId="152940887" sldId="269"/>
            <ac:picMk id="4" creationId="{31903B28-5A60-4EB5-9D5B-8A42FF057F9D}"/>
          </ac:picMkLst>
        </pc:picChg>
      </pc:sldChg>
    </pc:docChg>
  </pc:docChgLst>
  <pc:docChgLst>
    <pc:chgData name="Jowita Chorzępa" userId="S::jchorzepa@sp9teams.pl::b208e5d8-47cc-466e-989c-76280ca74838" providerId="AD" clId="Web-{51F861FC-CF5E-41AB-ADC7-510571672DAA}"/>
    <pc:docChg chg="modSld">
      <pc:chgData name="Jowita Chorzępa" userId="S::jchorzepa@sp9teams.pl::b208e5d8-47cc-466e-989c-76280ca74838" providerId="AD" clId="Web-{51F861FC-CF5E-41AB-ADC7-510571672DAA}" dt="2022-02-20T22:51:46.619" v="290"/>
      <pc:docMkLst>
        <pc:docMk/>
      </pc:docMkLst>
      <pc:sldChg chg="addSp">
        <pc:chgData name="Jowita Chorzępa" userId="S::jchorzepa@sp9teams.pl::b208e5d8-47cc-466e-989c-76280ca74838" providerId="AD" clId="Web-{51F861FC-CF5E-41AB-ADC7-510571672DAA}" dt="2022-02-20T22:43:09.588" v="0"/>
        <pc:sldMkLst>
          <pc:docMk/>
          <pc:sldMk cId="1296212386" sldId="256"/>
        </pc:sldMkLst>
        <pc:spChg chg="add">
          <ac:chgData name="Jowita Chorzępa" userId="S::jchorzepa@sp9teams.pl::b208e5d8-47cc-466e-989c-76280ca74838" providerId="AD" clId="Web-{51F861FC-CF5E-41AB-ADC7-510571672DAA}" dt="2022-02-20T22:43:09.588" v="0"/>
          <ac:spMkLst>
            <pc:docMk/>
            <pc:sldMk cId="1296212386" sldId="256"/>
            <ac:spMk id="2" creationId="{95C4BE93-729E-4B8F-9005-CFE834549A7C}"/>
          </ac:spMkLst>
        </pc:spChg>
      </pc:sldChg>
      <pc:sldChg chg="addSp modSp">
        <pc:chgData name="Jowita Chorzępa" userId="S::jchorzepa@sp9teams.pl::b208e5d8-47cc-466e-989c-76280ca74838" providerId="AD" clId="Web-{51F861FC-CF5E-41AB-ADC7-510571672DAA}" dt="2022-02-20T22:51:46.619" v="290"/>
        <pc:sldMkLst>
          <pc:docMk/>
          <pc:sldMk cId="1400910529" sldId="261"/>
        </pc:sldMkLst>
        <pc:spChg chg="mod">
          <ac:chgData name="Jowita Chorzępa" userId="S::jchorzepa@sp9teams.pl::b208e5d8-47cc-466e-989c-76280ca74838" providerId="AD" clId="Web-{51F861FC-CF5E-41AB-ADC7-510571672DAA}" dt="2022-02-20T22:51:03.679" v="289" actId="20577"/>
          <ac:spMkLst>
            <pc:docMk/>
            <pc:sldMk cId="1400910529" sldId="261"/>
            <ac:spMk id="2" creationId="{62A5ED5C-A63C-4473-A363-E9A0CFAE84C7}"/>
          </ac:spMkLst>
        </pc:spChg>
        <pc:spChg chg="add">
          <ac:chgData name="Jowita Chorzępa" userId="S::jchorzepa@sp9teams.pl::b208e5d8-47cc-466e-989c-76280ca74838" providerId="AD" clId="Web-{51F861FC-CF5E-41AB-ADC7-510571672DAA}" dt="2022-02-20T22:44:29.265" v="28"/>
          <ac:spMkLst>
            <pc:docMk/>
            <pc:sldMk cId="1400910529" sldId="261"/>
            <ac:spMk id="3" creationId="{79B48FE2-8B9E-40FC-B2C6-FF9AA7199ECA}"/>
          </ac:spMkLst>
        </pc:spChg>
        <pc:spChg chg="add">
          <ac:chgData name="Jowita Chorzępa" userId="S::jchorzepa@sp9teams.pl::b208e5d8-47cc-466e-989c-76280ca74838" providerId="AD" clId="Web-{51F861FC-CF5E-41AB-ADC7-510571672DAA}" dt="2022-02-20T22:51:46.619" v="290"/>
          <ac:spMkLst>
            <pc:docMk/>
            <pc:sldMk cId="1400910529" sldId="261"/>
            <ac:spMk id="4" creationId="{BC9B882E-653B-4C7A-8669-BF32FE8C6925}"/>
          </ac:spMkLst>
        </pc:spChg>
        <pc:spChg chg="mod">
          <ac:chgData name="Jowita Chorzępa" userId="S::jchorzepa@sp9teams.pl::b208e5d8-47cc-466e-989c-76280ca74838" providerId="AD" clId="Web-{51F861FC-CF5E-41AB-ADC7-510571672DAA}" dt="2022-02-20T22:44:06.560" v="27" actId="20577"/>
          <ac:spMkLst>
            <pc:docMk/>
            <pc:sldMk cId="1400910529" sldId="261"/>
            <ac:spMk id="6" creationId="{C37409BD-01F1-49CA-A55F-73A73202F5A9}"/>
          </ac:spMkLst>
        </pc:spChg>
        <pc:spChg chg="mod">
          <ac:chgData name="Jowita Chorzępa" userId="S::jchorzepa@sp9teams.pl::b208e5d8-47cc-466e-989c-76280ca74838" providerId="AD" clId="Web-{51F861FC-CF5E-41AB-ADC7-510571672DAA}" dt="2022-02-20T22:48:22.372" v="167" actId="20577"/>
          <ac:spMkLst>
            <pc:docMk/>
            <pc:sldMk cId="1400910529" sldId="261"/>
            <ac:spMk id="8" creationId="{52D03C47-0884-4AF1-8D6B-9B76A2C86767}"/>
          </ac:spMkLst>
        </pc:spChg>
      </pc:sldChg>
    </pc:docChg>
  </pc:docChgLst>
  <pc:docChgLst>
    <pc:chgData name="Wiktor Kłosiński" userId="S::wklosinski@sp9teams.pl::b50fd31f-1bc4-433f-927d-d18ed74f587f" providerId="AD" clId="Web-{D08476DF-41DE-463A-B968-B190C8B223BB}"/>
    <pc:docChg chg="modSld">
      <pc:chgData name="Wiktor Kłosiński" userId="S::wklosinski@sp9teams.pl::b50fd31f-1bc4-433f-927d-d18ed74f587f" providerId="AD" clId="Web-{D08476DF-41DE-463A-B968-B190C8B223BB}" dt="2022-03-11T07:59:32.944" v="3" actId="14100"/>
      <pc:docMkLst>
        <pc:docMk/>
      </pc:docMkLst>
      <pc:sldChg chg="addSp modSp">
        <pc:chgData name="Wiktor Kłosiński" userId="S::wklosinski@sp9teams.pl::b50fd31f-1bc4-433f-927d-d18ed74f587f" providerId="AD" clId="Web-{D08476DF-41DE-463A-B968-B190C8B223BB}" dt="2022-03-11T07:59:32.944" v="3" actId="14100"/>
        <pc:sldMkLst>
          <pc:docMk/>
          <pc:sldMk cId="395412696" sldId="260"/>
        </pc:sldMkLst>
        <pc:picChg chg="add mod">
          <ac:chgData name="Wiktor Kłosiński" userId="S::wklosinski@sp9teams.pl::b50fd31f-1bc4-433f-927d-d18ed74f587f" providerId="AD" clId="Web-{D08476DF-41DE-463A-B968-B190C8B223BB}" dt="2022-03-11T07:59:32.944" v="3" actId="14100"/>
          <ac:picMkLst>
            <pc:docMk/>
            <pc:sldMk cId="395412696" sldId="260"/>
            <ac:picMk id="4" creationId="{AEE7073D-0F1C-470C-8BE2-8D40991E0DDB}"/>
          </ac:picMkLst>
        </pc:picChg>
      </pc:sldChg>
    </pc:docChg>
  </pc:docChgLst>
  <pc:docChgLst>
    <pc:chgData name="Natan Witasik" userId="S::nwitasik1@sp9teams.pl::2d8f9aa6-d03c-402c-8cee-aa58820749fd" providerId="AD" clId="Web-{5EDE6609-4CF3-48EF-86A8-330EBE5C6C45}"/>
    <pc:docChg chg="modSld">
      <pc:chgData name="Natan Witasik" userId="S::nwitasik1@sp9teams.pl::2d8f9aa6-d03c-402c-8cee-aa58820749fd" providerId="AD" clId="Web-{5EDE6609-4CF3-48EF-86A8-330EBE5C6C45}" dt="2022-03-11T08:30:20.873" v="1" actId="1076"/>
      <pc:docMkLst>
        <pc:docMk/>
      </pc:docMkLst>
      <pc:sldChg chg="modSp">
        <pc:chgData name="Natan Witasik" userId="S::nwitasik1@sp9teams.pl::2d8f9aa6-d03c-402c-8cee-aa58820749fd" providerId="AD" clId="Web-{5EDE6609-4CF3-48EF-86A8-330EBE5C6C45}" dt="2022-03-11T08:30:20.873" v="1" actId="1076"/>
        <pc:sldMkLst>
          <pc:docMk/>
          <pc:sldMk cId="1561570292" sldId="263"/>
        </pc:sldMkLst>
        <pc:picChg chg="mod">
          <ac:chgData name="Natan Witasik" userId="S::nwitasik1@sp9teams.pl::2d8f9aa6-d03c-402c-8cee-aa58820749fd" providerId="AD" clId="Web-{5EDE6609-4CF3-48EF-86A8-330EBE5C6C45}" dt="2022-03-11T08:30:20.873" v="1" actId="1076"/>
          <ac:picMkLst>
            <pc:docMk/>
            <pc:sldMk cId="1561570292" sldId="263"/>
            <ac:picMk id="4" creationId="{B71E8FEB-87F7-43FE-B93A-D792C9669896}"/>
          </ac:picMkLst>
        </pc:picChg>
      </pc:sldChg>
    </pc:docChg>
  </pc:docChgLst>
  <pc:docChgLst>
    <pc:chgData name="Jowita Chorzępa" userId="S::jchorzepa@sp9teams.pl::b208e5d8-47cc-466e-989c-76280ca74838" providerId="AD" clId="Web-{744D3E14-0FBB-4E2D-8EEA-5ECC97EC1507}"/>
    <pc:docChg chg="modSld">
      <pc:chgData name="Jowita Chorzępa" userId="S::jchorzepa@sp9teams.pl::b208e5d8-47cc-466e-989c-76280ca74838" providerId="AD" clId="Web-{744D3E14-0FBB-4E2D-8EEA-5ECC97EC1507}" dt="2022-03-16T21:47:45.482" v="3" actId="20577"/>
      <pc:docMkLst>
        <pc:docMk/>
      </pc:docMkLst>
      <pc:sldChg chg="modSp">
        <pc:chgData name="Jowita Chorzępa" userId="S::jchorzepa@sp9teams.pl::b208e5d8-47cc-466e-989c-76280ca74838" providerId="AD" clId="Web-{744D3E14-0FBB-4E2D-8EEA-5ECC97EC1507}" dt="2022-03-16T21:47:45.482" v="3" actId="20577"/>
        <pc:sldMkLst>
          <pc:docMk/>
          <pc:sldMk cId="395412696" sldId="260"/>
        </pc:sldMkLst>
        <pc:spChg chg="mod">
          <ac:chgData name="Jowita Chorzępa" userId="S::jchorzepa@sp9teams.pl::b208e5d8-47cc-466e-989c-76280ca74838" providerId="AD" clId="Web-{744D3E14-0FBB-4E2D-8EEA-5ECC97EC1507}" dt="2022-03-16T21:47:45.482" v="3" actId="20577"/>
          <ac:spMkLst>
            <pc:docMk/>
            <pc:sldMk cId="395412696" sldId="260"/>
            <ac:spMk id="11" creationId="{C84D0C9A-651A-4D35-B933-9C4683F12C83}"/>
          </ac:spMkLst>
        </pc:spChg>
      </pc:sldChg>
    </pc:docChg>
  </pc:docChgLst>
  <pc:docChgLst>
    <pc:chgData name="Wiktor Kłosiński" userId="S::wklosinski@sp9teams.pl::b50fd31f-1bc4-433f-927d-d18ed74f587f" providerId="AD" clId="Web-{9B1E2E12-A208-4697-B581-97D4CC28FFD7}"/>
    <pc:docChg chg="modSld">
      <pc:chgData name="Wiktor Kłosiński" userId="S::wklosinski@sp9teams.pl::b50fd31f-1bc4-433f-927d-d18ed74f587f" providerId="AD" clId="Web-{9B1E2E12-A208-4697-B581-97D4CC28FFD7}" dt="2022-03-11T10:44:59.988" v="6" actId="20577"/>
      <pc:docMkLst>
        <pc:docMk/>
      </pc:docMkLst>
      <pc:sldChg chg="modSp">
        <pc:chgData name="Wiktor Kłosiński" userId="S::wklosinski@sp9teams.pl::b50fd31f-1bc4-433f-927d-d18ed74f587f" providerId="AD" clId="Web-{9B1E2E12-A208-4697-B581-97D4CC28FFD7}" dt="2022-03-11T10:44:59.988" v="6" actId="20577"/>
        <pc:sldMkLst>
          <pc:docMk/>
          <pc:sldMk cId="395412696" sldId="260"/>
        </pc:sldMkLst>
        <pc:spChg chg="mod">
          <ac:chgData name="Wiktor Kłosiński" userId="S::wklosinski@sp9teams.pl::b50fd31f-1bc4-433f-927d-d18ed74f587f" providerId="AD" clId="Web-{9B1E2E12-A208-4697-B581-97D4CC28FFD7}" dt="2022-03-11T10:44:59.988" v="6" actId="20577"/>
          <ac:spMkLst>
            <pc:docMk/>
            <pc:sldMk cId="395412696" sldId="260"/>
            <ac:spMk id="3" creationId="{970A0EBB-F499-4585-978C-278FED5F3F4C}"/>
          </ac:spMkLst>
        </pc:spChg>
        <pc:spChg chg="mod">
          <ac:chgData name="Wiktor Kłosiński" userId="S::wklosinski@sp9teams.pl::b50fd31f-1bc4-433f-927d-d18ed74f587f" providerId="AD" clId="Web-{9B1E2E12-A208-4697-B581-97D4CC28FFD7}" dt="2022-03-11T10:44:56.144" v="5" actId="20577"/>
          <ac:spMkLst>
            <pc:docMk/>
            <pc:sldMk cId="395412696" sldId="260"/>
            <ac:spMk id="5" creationId="{6D5ADC18-6E40-4AED-9CC2-7A1990DC0021}"/>
          </ac:spMkLst>
        </pc:spChg>
      </pc:sldChg>
      <pc:sldChg chg="modSp">
        <pc:chgData name="Wiktor Kłosiński" userId="S::wklosinski@sp9teams.pl::b50fd31f-1bc4-433f-927d-d18ed74f587f" providerId="AD" clId="Web-{9B1E2E12-A208-4697-B581-97D4CC28FFD7}" dt="2022-03-11T10:44:41.471" v="3" actId="20577"/>
        <pc:sldMkLst>
          <pc:docMk/>
          <pc:sldMk cId="1400910529" sldId="261"/>
        </pc:sldMkLst>
        <pc:spChg chg="mod">
          <ac:chgData name="Wiktor Kłosiński" userId="S::wklosinski@sp9teams.pl::b50fd31f-1bc4-433f-927d-d18ed74f587f" providerId="AD" clId="Web-{9B1E2E12-A208-4697-B581-97D4CC28FFD7}" dt="2022-03-11T10:44:29.252" v="0" actId="20577"/>
          <ac:spMkLst>
            <pc:docMk/>
            <pc:sldMk cId="1400910529" sldId="261"/>
            <ac:spMk id="2" creationId="{62A5ED5C-A63C-4473-A363-E9A0CFAE84C7}"/>
          </ac:spMkLst>
        </pc:spChg>
        <pc:spChg chg="mod">
          <ac:chgData name="Wiktor Kłosiński" userId="S::wklosinski@sp9teams.pl::b50fd31f-1bc4-433f-927d-d18ed74f587f" providerId="AD" clId="Web-{9B1E2E12-A208-4697-B581-97D4CC28FFD7}" dt="2022-03-11T10:44:41.471" v="3" actId="20577"/>
          <ac:spMkLst>
            <pc:docMk/>
            <pc:sldMk cId="1400910529" sldId="261"/>
            <ac:spMk id="6" creationId="{C37409BD-01F1-49CA-A55F-73A73202F5A9}"/>
          </ac:spMkLst>
        </pc:spChg>
        <pc:spChg chg="mod">
          <ac:chgData name="Wiktor Kłosiński" userId="S::wklosinski@sp9teams.pl::b50fd31f-1bc4-433f-927d-d18ed74f587f" providerId="AD" clId="Web-{9B1E2E12-A208-4697-B581-97D4CC28FFD7}" dt="2022-03-11T10:44:41.425" v="2" actId="20577"/>
          <ac:spMkLst>
            <pc:docMk/>
            <pc:sldMk cId="1400910529" sldId="261"/>
            <ac:spMk id="8" creationId="{52D03C47-0884-4AF1-8D6B-9B76A2C86767}"/>
          </ac:spMkLst>
        </pc:spChg>
      </pc:sldChg>
    </pc:docChg>
  </pc:docChgLst>
  <pc:docChgLst>
    <pc:chgData name="Wiktor Kłosiński" userId="S::wklosinski@sp9teams.pl::b50fd31f-1bc4-433f-927d-d18ed74f587f" providerId="AD" clId="Web-{9025A319-EDB7-4401-8A30-94BB6BB487E6}"/>
    <pc:docChg chg="addSld delSld modSld addMainMaster">
      <pc:chgData name="Wiktor Kłosiński" userId="S::wklosinski@sp9teams.pl::b50fd31f-1bc4-433f-927d-d18ed74f587f" providerId="AD" clId="Web-{9025A319-EDB7-4401-8A30-94BB6BB487E6}" dt="2022-03-11T09:40:09.132" v="367" actId="20577"/>
      <pc:docMkLst>
        <pc:docMk/>
      </pc:docMkLst>
      <pc:sldChg chg="modSp">
        <pc:chgData name="Wiktor Kłosiński" userId="S::wklosinski@sp9teams.pl::b50fd31f-1bc4-433f-927d-d18ed74f587f" providerId="AD" clId="Web-{9025A319-EDB7-4401-8A30-94BB6BB487E6}" dt="2022-03-11T09:30:40.210" v="356" actId="1076"/>
        <pc:sldMkLst>
          <pc:docMk/>
          <pc:sldMk cId="1296212386" sldId="256"/>
        </pc:sldMkLst>
        <pc:spChg chg="mod">
          <ac:chgData name="Wiktor Kłosiński" userId="S::wklosinski@sp9teams.pl::b50fd31f-1bc4-433f-927d-d18ed74f587f" providerId="AD" clId="Web-{9025A319-EDB7-4401-8A30-94BB6BB487E6}" dt="2022-03-11T09:30:32.632" v="353" actId="20577"/>
          <ac:spMkLst>
            <pc:docMk/>
            <pc:sldMk cId="1296212386" sldId="256"/>
            <ac:spMk id="5" creationId="{EEA0F6C6-5F2F-4813-81C2-532C7310707D}"/>
          </ac:spMkLst>
        </pc:spChg>
        <pc:picChg chg="mod">
          <ac:chgData name="Wiktor Kłosiński" userId="S::wklosinski@sp9teams.pl::b50fd31f-1bc4-433f-927d-d18ed74f587f" providerId="AD" clId="Web-{9025A319-EDB7-4401-8A30-94BB6BB487E6}" dt="2022-03-11T09:30:40.210" v="356" actId="1076"/>
          <ac:picMkLst>
            <pc:docMk/>
            <pc:sldMk cId="1296212386" sldId="256"/>
            <ac:picMk id="1026" creationId="{482E3478-3A1B-42D6-BBBA-61D04FBF0EB3}"/>
          </ac:picMkLst>
        </pc:picChg>
        <pc:picChg chg="mod">
          <ac:chgData name="Wiktor Kłosiński" userId="S::wklosinski@sp9teams.pl::b50fd31f-1bc4-433f-927d-d18ed74f587f" providerId="AD" clId="Web-{9025A319-EDB7-4401-8A30-94BB6BB487E6}" dt="2022-03-11T09:30:38.148" v="355" actId="1076"/>
          <ac:picMkLst>
            <pc:docMk/>
            <pc:sldMk cId="1296212386" sldId="256"/>
            <ac:picMk id="1028" creationId="{08826B5E-5320-4557-B527-D14608250F47}"/>
          </ac:picMkLst>
        </pc:picChg>
      </pc:sldChg>
      <pc:sldChg chg="modSp">
        <pc:chgData name="Wiktor Kłosiński" userId="S::wklosinski@sp9teams.pl::b50fd31f-1bc4-433f-927d-d18ed74f587f" providerId="AD" clId="Web-{9025A319-EDB7-4401-8A30-94BB6BB487E6}" dt="2022-03-11T09:31:14.180" v="360" actId="20577"/>
        <pc:sldMkLst>
          <pc:docMk/>
          <pc:sldMk cId="1103964334" sldId="257"/>
        </pc:sldMkLst>
        <pc:spChg chg="mod">
          <ac:chgData name="Wiktor Kłosiński" userId="S::wklosinski@sp9teams.pl::b50fd31f-1bc4-433f-927d-d18ed74f587f" providerId="AD" clId="Web-{9025A319-EDB7-4401-8A30-94BB6BB487E6}" dt="2022-03-11T09:31:14.180" v="360" actId="20577"/>
          <ac:spMkLst>
            <pc:docMk/>
            <pc:sldMk cId="1103964334" sldId="257"/>
            <ac:spMk id="3" creationId="{28423E9C-2114-4666-8048-3286DB8E9B44}"/>
          </ac:spMkLst>
        </pc:spChg>
      </pc:sldChg>
      <pc:sldChg chg="modSp">
        <pc:chgData name="Wiktor Kłosiński" userId="S::wklosinski@sp9teams.pl::b50fd31f-1bc4-433f-927d-d18ed74f587f" providerId="AD" clId="Web-{9025A319-EDB7-4401-8A30-94BB6BB487E6}" dt="2022-03-11T09:31:30.571" v="364" actId="20577"/>
        <pc:sldMkLst>
          <pc:docMk/>
          <pc:sldMk cId="2302577293" sldId="258"/>
        </pc:sldMkLst>
        <pc:spChg chg="mod">
          <ac:chgData name="Wiktor Kłosiński" userId="S::wklosinski@sp9teams.pl::b50fd31f-1bc4-433f-927d-d18ed74f587f" providerId="AD" clId="Web-{9025A319-EDB7-4401-8A30-94BB6BB487E6}" dt="2022-03-11T09:31:24.602" v="362" actId="20577"/>
          <ac:spMkLst>
            <pc:docMk/>
            <pc:sldMk cId="2302577293" sldId="258"/>
            <ac:spMk id="2" creationId="{8AC9CE7C-DB49-47C5-9935-F634640FCD80}"/>
          </ac:spMkLst>
        </pc:spChg>
        <pc:spChg chg="mod">
          <ac:chgData name="Wiktor Kłosiński" userId="S::wklosinski@sp9teams.pl::b50fd31f-1bc4-433f-927d-d18ed74f587f" providerId="AD" clId="Web-{9025A319-EDB7-4401-8A30-94BB6BB487E6}" dt="2022-03-11T09:31:30.571" v="364" actId="20577"/>
          <ac:spMkLst>
            <pc:docMk/>
            <pc:sldMk cId="2302577293" sldId="258"/>
            <ac:spMk id="4" creationId="{4C6A095F-ED80-42D6-B32A-C2453C17B155}"/>
          </ac:spMkLst>
        </pc:spChg>
      </pc:sldChg>
      <pc:sldChg chg="modSp">
        <pc:chgData name="Wiktor Kłosiński" userId="S::wklosinski@sp9teams.pl::b50fd31f-1bc4-433f-927d-d18ed74f587f" providerId="AD" clId="Web-{9025A319-EDB7-4401-8A30-94BB6BB487E6}" dt="2022-03-11T09:40:09.132" v="367" actId="20577"/>
        <pc:sldMkLst>
          <pc:docMk/>
          <pc:sldMk cId="4019056053" sldId="259"/>
        </pc:sldMkLst>
        <pc:spChg chg="mod">
          <ac:chgData name="Wiktor Kłosiński" userId="S::wklosinski@sp9teams.pl::b50fd31f-1bc4-433f-927d-d18ed74f587f" providerId="AD" clId="Web-{9025A319-EDB7-4401-8A30-94BB6BB487E6}" dt="2022-03-11T09:40:09.132" v="367" actId="20577"/>
          <ac:spMkLst>
            <pc:docMk/>
            <pc:sldMk cId="4019056053" sldId="259"/>
            <ac:spMk id="2" creationId="{7244E16D-5827-4C7F-9927-FD6A296B0035}"/>
          </ac:spMkLst>
        </pc:spChg>
      </pc:sldChg>
      <pc:sldChg chg="addSp delSp modSp mod modClrScheme delDesignElem chgLayout">
        <pc:chgData name="Wiktor Kłosiński" userId="S::wklosinski@sp9teams.pl::b50fd31f-1bc4-433f-927d-d18ed74f587f" providerId="AD" clId="Web-{9025A319-EDB7-4401-8A30-94BB6BB487E6}" dt="2022-03-11T09:21:47.993" v="286" actId="1076"/>
        <pc:sldMkLst>
          <pc:docMk/>
          <pc:sldMk cId="1561570292" sldId="263"/>
        </pc:sldMkLst>
        <pc:spChg chg="add del mod ord">
          <ac:chgData name="Wiktor Kłosiński" userId="S::wklosinski@sp9teams.pl::b50fd31f-1bc4-433f-927d-d18ed74f587f" providerId="AD" clId="Web-{9025A319-EDB7-4401-8A30-94BB6BB487E6}" dt="2022-03-11T09:15:27.341" v="150"/>
          <ac:spMkLst>
            <pc:docMk/>
            <pc:sldMk cId="1561570292" sldId="263"/>
            <ac:spMk id="2" creationId="{37BEA325-97E6-4857-882F-3E5DC530C6F9}"/>
          </ac:spMkLst>
        </pc:spChg>
        <pc:spChg chg="add del mod ord">
          <ac:chgData name="Wiktor Kłosiński" userId="S::wklosinski@sp9teams.pl::b50fd31f-1bc4-433f-927d-d18ed74f587f" providerId="AD" clId="Web-{9025A319-EDB7-4401-8A30-94BB6BB487E6}" dt="2022-03-11T09:15:27.341" v="150"/>
          <ac:spMkLst>
            <pc:docMk/>
            <pc:sldMk cId="1561570292" sldId="263"/>
            <ac:spMk id="3" creationId="{596F3C7C-2883-41D5-8985-A7D6E61AAB6A}"/>
          </ac:spMkLst>
        </pc:spChg>
        <pc:spChg chg="add del">
          <ac:chgData name="Wiktor Kłosiński" userId="S::wklosinski@sp9teams.pl::b50fd31f-1bc4-433f-927d-d18ed74f587f" providerId="AD" clId="Web-{9025A319-EDB7-4401-8A30-94BB6BB487E6}" dt="2022-03-11T09:15:27.341" v="150"/>
          <ac:spMkLst>
            <pc:docMk/>
            <pc:sldMk cId="1561570292" sldId="263"/>
            <ac:spMk id="16" creationId="{9A212F8F-D812-4A16-BE82-F3500DE32174}"/>
          </ac:spMkLst>
        </pc:spChg>
        <pc:spChg chg="add del">
          <ac:chgData name="Wiktor Kłosiński" userId="S::wklosinski@sp9teams.pl::b50fd31f-1bc4-433f-927d-d18ed74f587f" providerId="AD" clId="Web-{9025A319-EDB7-4401-8A30-94BB6BB487E6}" dt="2022-03-11T09:15:27.341" v="150"/>
          <ac:spMkLst>
            <pc:docMk/>
            <pc:sldMk cId="1561570292" sldId="263"/>
            <ac:spMk id="18" creationId="{D2CF1D1B-04ED-443D-A9FE-68BF8859BDD6}"/>
          </ac:spMkLst>
        </pc:spChg>
        <pc:spChg chg="mod">
          <ac:chgData name="Wiktor Kłosiński" userId="S::wklosinski@sp9teams.pl::b50fd31f-1bc4-433f-927d-d18ed74f587f" providerId="AD" clId="Web-{9025A319-EDB7-4401-8A30-94BB6BB487E6}" dt="2022-03-11T09:20:26.912" v="274" actId="20577"/>
          <ac:spMkLst>
            <pc:docMk/>
            <pc:sldMk cId="1561570292" sldId="263"/>
            <ac:spMk id="21" creationId="{C2F23424-8DBE-4755-A770-2DDB2362B91D}"/>
          </ac:spMkLst>
        </pc:spChg>
        <pc:grpChg chg="add del">
          <ac:chgData name="Wiktor Kłosiński" userId="S::wklosinski@sp9teams.pl::b50fd31f-1bc4-433f-927d-d18ed74f587f" providerId="AD" clId="Web-{9025A319-EDB7-4401-8A30-94BB6BB487E6}" dt="2022-03-11T09:15:27.341" v="150"/>
          <ac:grpSpMkLst>
            <pc:docMk/>
            <pc:sldMk cId="1561570292" sldId="263"/>
            <ac:grpSpMk id="9" creationId="{2103B461-323C-4912-BFFD-C37582662085}"/>
          </ac:grpSpMkLst>
        </pc:grpChg>
        <pc:picChg chg="mod">
          <ac:chgData name="Wiktor Kłosiński" userId="S::wklosinski@sp9teams.pl::b50fd31f-1bc4-433f-927d-d18ed74f587f" providerId="AD" clId="Web-{9025A319-EDB7-4401-8A30-94BB6BB487E6}" dt="2022-03-11T09:21:47.993" v="286" actId="1076"/>
          <ac:picMkLst>
            <pc:docMk/>
            <pc:sldMk cId="1561570292" sldId="263"/>
            <ac:picMk id="6" creationId="{B37C8082-2F85-46F2-8782-AD05E982794B}"/>
          </ac:picMkLst>
        </pc:picChg>
        <pc:picChg chg="mod ord">
          <ac:chgData name="Wiktor Kłosiński" userId="S::wklosinski@sp9teams.pl::b50fd31f-1bc4-433f-927d-d18ed74f587f" providerId="AD" clId="Web-{9025A319-EDB7-4401-8A30-94BB6BB487E6}" dt="2022-03-11T09:21:35.274" v="280" actId="1076"/>
          <ac:picMkLst>
            <pc:docMk/>
            <pc:sldMk cId="1561570292" sldId="263"/>
            <ac:picMk id="20" creationId="{7516DF2B-30F1-4055-B0BA-B5E73B602A6F}"/>
          </ac:picMkLst>
        </pc:picChg>
        <pc:picChg chg="mod">
          <ac:chgData name="Wiktor Kłosiński" userId="S::wklosinski@sp9teams.pl::b50fd31f-1bc4-433f-927d-d18ed74f587f" providerId="AD" clId="Web-{9025A319-EDB7-4401-8A30-94BB6BB487E6}" dt="2022-03-11T09:21:44.914" v="285" actId="1076"/>
          <ac:picMkLst>
            <pc:docMk/>
            <pc:sldMk cId="1561570292" sldId="263"/>
            <ac:picMk id="22" creationId="{7E95E8BA-3F8C-4BF8-A21B-439CB674DC3C}"/>
          </ac:picMkLst>
        </pc:picChg>
      </pc:sldChg>
      <pc:sldChg chg="addSp delSp modSp new mod setBg">
        <pc:chgData name="Wiktor Kłosiński" userId="S::wklosinski@sp9teams.pl::b50fd31f-1bc4-433f-927d-d18ed74f587f" providerId="AD" clId="Web-{9025A319-EDB7-4401-8A30-94BB6BB487E6}" dt="2022-03-11T09:30:11.241" v="352" actId="1076"/>
        <pc:sldMkLst>
          <pc:docMk/>
          <pc:sldMk cId="2275390696" sldId="264"/>
        </pc:sldMkLst>
        <pc:spChg chg="mod">
          <ac:chgData name="Wiktor Kłosiński" userId="S::wklosinski@sp9teams.pl::b50fd31f-1bc4-433f-927d-d18ed74f587f" providerId="AD" clId="Web-{9025A319-EDB7-4401-8A30-94BB6BB487E6}" dt="2022-03-11T09:30:11.241" v="352" actId="1076"/>
          <ac:spMkLst>
            <pc:docMk/>
            <pc:sldMk cId="2275390696" sldId="264"/>
            <ac:spMk id="2" creationId="{0E4A87DF-7E51-4326-A418-40FD3B783736}"/>
          </ac:spMkLst>
        </pc:spChg>
        <pc:spChg chg="del">
          <ac:chgData name="Wiktor Kłosiński" userId="S::wklosinski@sp9teams.pl::b50fd31f-1bc4-433f-927d-d18ed74f587f" providerId="AD" clId="Web-{9025A319-EDB7-4401-8A30-94BB6BB487E6}" dt="2022-03-11T09:22:51.182" v="288"/>
          <ac:spMkLst>
            <pc:docMk/>
            <pc:sldMk cId="2275390696" sldId="264"/>
            <ac:spMk id="3" creationId="{4D6E9790-553D-4F19-9E44-30BB4F7DD216}"/>
          </ac:spMkLst>
        </pc:spChg>
        <pc:spChg chg="add del mod">
          <ac:chgData name="Wiktor Kłosiński" userId="S::wklosinski@sp9teams.pl::b50fd31f-1bc4-433f-927d-d18ed74f587f" providerId="AD" clId="Web-{9025A319-EDB7-4401-8A30-94BB6BB487E6}" dt="2022-03-11T09:24:56.185" v="307"/>
          <ac:spMkLst>
            <pc:docMk/>
            <pc:sldMk cId="2275390696" sldId="264"/>
            <ac:spMk id="10" creationId="{8D1791FF-B90C-4A95-AF5B-9C473227DC4F}"/>
          </ac:spMkLst>
        </pc:spChg>
        <pc:spChg chg="add del">
          <ac:chgData name="Wiktor Kłosiński" userId="S::wklosinski@sp9teams.pl::b50fd31f-1bc4-433f-927d-d18ed74f587f" providerId="AD" clId="Web-{9025A319-EDB7-4401-8A30-94BB6BB487E6}" dt="2022-03-11T09:24:56.185" v="307"/>
          <ac:spMkLst>
            <pc:docMk/>
            <pc:sldMk cId="2275390696" sldId="264"/>
            <ac:spMk id="13" creationId="{F133938A-6F2B-4156-BC08-01EF881AC006}"/>
          </ac:spMkLst>
        </pc:spChg>
        <pc:spChg chg="add del">
          <ac:chgData name="Wiktor Kłosiński" userId="S::wklosinski@sp9teams.pl::b50fd31f-1bc4-433f-927d-d18ed74f587f" providerId="AD" clId="Web-{9025A319-EDB7-4401-8A30-94BB6BB487E6}" dt="2022-03-11T09:24:56.185" v="307"/>
          <ac:spMkLst>
            <pc:docMk/>
            <pc:sldMk cId="2275390696" sldId="264"/>
            <ac:spMk id="15" creationId="{FF3E1EE7-C598-4176-835B-97464BE6F09C}"/>
          </ac:spMkLst>
        </pc:spChg>
        <pc:grpChg chg="add del">
          <ac:chgData name="Wiktor Kłosiński" userId="S::wklosinski@sp9teams.pl::b50fd31f-1bc4-433f-927d-d18ed74f587f" providerId="AD" clId="Web-{9025A319-EDB7-4401-8A30-94BB6BB487E6}" dt="2022-03-11T09:24:56.185" v="307"/>
          <ac:grpSpMkLst>
            <pc:docMk/>
            <pc:sldMk cId="2275390696" sldId="264"/>
            <ac:grpSpMk id="17" creationId="{A9FB4362-A89B-4E42-80F9-CD4B486AED04}"/>
          </ac:grpSpMkLst>
        </pc:grpChg>
        <pc:picChg chg="add mod ord">
          <ac:chgData name="Wiktor Kłosiński" userId="S::wklosinski@sp9teams.pl::b50fd31f-1bc4-433f-927d-d18ed74f587f" providerId="AD" clId="Web-{9025A319-EDB7-4401-8A30-94BB6BB487E6}" dt="2022-03-11T09:24:56.185" v="307"/>
          <ac:picMkLst>
            <pc:docMk/>
            <pc:sldMk cId="2275390696" sldId="264"/>
            <ac:picMk id="4" creationId="{005EF17F-AF99-4443-84EE-7F4712CA896C}"/>
          </ac:picMkLst>
        </pc:picChg>
        <pc:picChg chg="add mod">
          <ac:chgData name="Wiktor Kłosiński" userId="S::wklosinski@sp9teams.pl::b50fd31f-1bc4-433f-927d-d18ed74f587f" providerId="AD" clId="Web-{9025A319-EDB7-4401-8A30-94BB6BB487E6}" dt="2022-03-11T09:24:56.185" v="307"/>
          <ac:picMkLst>
            <pc:docMk/>
            <pc:sldMk cId="2275390696" sldId="264"/>
            <ac:picMk id="5" creationId="{3B192E09-C5F2-4B8B-8BAA-6EDA0BF6B2A8}"/>
          </ac:picMkLst>
        </pc:picChg>
        <pc:picChg chg="add mod ord">
          <ac:chgData name="Wiktor Kłosiński" userId="S::wklosinski@sp9teams.pl::b50fd31f-1bc4-433f-927d-d18ed74f587f" providerId="AD" clId="Web-{9025A319-EDB7-4401-8A30-94BB6BB487E6}" dt="2022-03-11T09:24:56.185" v="307"/>
          <ac:picMkLst>
            <pc:docMk/>
            <pc:sldMk cId="2275390696" sldId="264"/>
            <ac:picMk id="6" creationId="{BFBCF392-C0A0-408D-BDE4-9DC1AD0A7456}"/>
          </ac:picMkLst>
        </pc:picChg>
      </pc:sldChg>
      <pc:sldChg chg="addSp delSp modSp new">
        <pc:chgData name="Wiktor Kłosiński" userId="S::wklosinski@sp9teams.pl::b50fd31f-1bc4-433f-927d-d18ed74f587f" providerId="AD" clId="Web-{9025A319-EDB7-4401-8A30-94BB6BB487E6}" dt="2022-03-11T09:29:51.459" v="348" actId="1076"/>
        <pc:sldMkLst>
          <pc:docMk/>
          <pc:sldMk cId="1111260035" sldId="265"/>
        </pc:sldMkLst>
        <pc:spChg chg="mod">
          <ac:chgData name="Wiktor Kłosiński" userId="S::wklosinski@sp9teams.pl::b50fd31f-1bc4-433f-927d-d18ed74f587f" providerId="AD" clId="Web-{9025A319-EDB7-4401-8A30-94BB6BB487E6}" dt="2022-03-11T09:29:51.459" v="348" actId="1076"/>
          <ac:spMkLst>
            <pc:docMk/>
            <pc:sldMk cId="1111260035" sldId="265"/>
            <ac:spMk id="2" creationId="{5A29D3F4-A960-4857-BEC1-4D3261B1DC02}"/>
          </ac:spMkLst>
        </pc:spChg>
        <pc:spChg chg="del">
          <ac:chgData name="Wiktor Kłosiński" userId="S::wklosinski@sp9teams.pl::b50fd31f-1bc4-433f-927d-d18ed74f587f" providerId="AD" clId="Web-{9025A319-EDB7-4401-8A30-94BB6BB487E6}" dt="2022-03-11T09:25:40.233" v="309"/>
          <ac:spMkLst>
            <pc:docMk/>
            <pc:sldMk cId="1111260035" sldId="265"/>
            <ac:spMk id="3" creationId="{94B25290-4145-4B85-8779-9E89B22CFD87}"/>
          </ac:spMkLst>
        </pc:spChg>
        <pc:picChg chg="add mod ord">
          <ac:chgData name="Wiktor Kłosiński" userId="S::wklosinski@sp9teams.pl::b50fd31f-1bc4-433f-927d-d18ed74f587f" providerId="AD" clId="Web-{9025A319-EDB7-4401-8A30-94BB6BB487E6}" dt="2022-03-11T09:26:58.236" v="323" actId="1076"/>
          <ac:picMkLst>
            <pc:docMk/>
            <pc:sldMk cId="1111260035" sldId="265"/>
            <ac:picMk id="4" creationId="{7B819B5F-F5E8-4695-8525-EB5BB97F39CE}"/>
          </ac:picMkLst>
        </pc:picChg>
        <pc:picChg chg="add mod">
          <ac:chgData name="Wiktor Kłosiński" userId="S::wklosinski@sp9teams.pl::b50fd31f-1bc4-433f-927d-d18ed74f587f" providerId="AD" clId="Web-{9025A319-EDB7-4401-8A30-94BB6BB487E6}" dt="2022-03-11T09:26:59.626" v="324" actId="1076"/>
          <ac:picMkLst>
            <pc:docMk/>
            <pc:sldMk cId="1111260035" sldId="265"/>
            <ac:picMk id="5" creationId="{520DB7B8-039C-49F6-B278-648444329059}"/>
          </ac:picMkLst>
        </pc:picChg>
        <pc:picChg chg="add mod">
          <ac:chgData name="Wiktor Kłosiński" userId="S::wklosinski@sp9teams.pl::b50fd31f-1bc4-433f-927d-d18ed74f587f" providerId="AD" clId="Web-{9025A319-EDB7-4401-8A30-94BB6BB487E6}" dt="2022-03-11T09:27:01.126" v="325" actId="1076"/>
          <ac:picMkLst>
            <pc:docMk/>
            <pc:sldMk cId="1111260035" sldId="265"/>
            <ac:picMk id="6" creationId="{2B86ADFC-679D-43A9-906C-97021C603859}"/>
          </ac:picMkLst>
        </pc:picChg>
      </pc:sldChg>
      <pc:sldChg chg="add del replId">
        <pc:chgData name="Wiktor Kłosiński" userId="S::wklosinski@sp9teams.pl::b50fd31f-1bc4-433f-927d-d18ed74f587f" providerId="AD" clId="Web-{9025A319-EDB7-4401-8A30-94BB6BB487E6}" dt="2022-03-11T09:26:09.828" v="315"/>
        <pc:sldMkLst>
          <pc:docMk/>
          <pc:sldMk cId="692359510" sldId="266"/>
        </pc:sldMkLst>
      </pc:sldChg>
      <pc:sldChg chg="addSp delSp modSp new">
        <pc:chgData name="Wiktor Kłosiński" userId="S::wklosinski@sp9teams.pl::b50fd31f-1bc4-433f-927d-d18ed74f587f" providerId="AD" clId="Web-{9025A319-EDB7-4401-8A30-94BB6BB487E6}" dt="2022-03-11T09:31:00.211" v="358" actId="20577"/>
        <pc:sldMkLst>
          <pc:docMk/>
          <pc:sldMk cId="2597483434" sldId="266"/>
        </pc:sldMkLst>
        <pc:spChg chg="mod">
          <ac:chgData name="Wiktor Kłosiński" userId="S::wklosinski@sp9teams.pl::b50fd31f-1bc4-433f-927d-d18ed74f587f" providerId="AD" clId="Web-{9025A319-EDB7-4401-8A30-94BB6BB487E6}" dt="2022-03-11T09:31:00.211" v="358" actId="20577"/>
          <ac:spMkLst>
            <pc:docMk/>
            <pc:sldMk cId="2597483434" sldId="266"/>
            <ac:spMk id="2" creationId="{13093A48-6A2F-41D3-9DEC-A0131E56220B}"/>
          </ac:spMkLst>
        </pc:spChg>
        <pc:spChg chg="del">
          <ac:chgData name="Wiktor Kłosiński" userId="S::wklosinski@sp9teams.pl::b50fd31f-1bc4-433f-927d-d18ed74f587f" providerId="AD" clId="Web-{9025A319-EDB7-4401-8A30-94BB6BB487E6}" dt="2022-03-11T09:27:52.815" v="328"/>
          <ac:spMkLst>
            <pc:docMk/>
            <pc:sldMk cId="2597483434" sldId="266"/>
            <ac:spMk id="3" creationId="{5A72ACD1-8F32-4EE7-ACC0-B03146AFE0AD}"/>
          </ac:spMkLst>
        </pc:spChg>
        <pc:picChg chg="add mod ord">
          <ac:chgData name="Wiktor Kłosiński" userId="S::wklosinski@sp9teams.pl::b50fd31f-1bc4-433f-927d-d18ed74f587f" providerId="AD" clId="Web-{9025A319-EDB7-4401-8A30-94BB6BB487E6}" dt="2022-03-11T09:28:02.691" v="334" actId="1076"/>
          <ac:picMkLst>
            <pc:docMk/>
            <pc:sldMk cId="2597483434" sldId="266"/>
            <ac:picMk id="4" creationId="{024E1B96-58F7-46F4-8BE5-8074898DDD4E}"/>
          </ac:picMkLst>
        </pc:picChg>
        <pc:picChg chg="add mod">
          <ac:chgData name="Wiktor Kłosiński" userId="S::wklosinski@sp9teams.pl::b50fd31f-1bc4-433f-927d-d18ed74f587f" providerId="AD" clId="Web-{9025A319-EDB7-4401-8A30-94BB6BB487E6}" dt="2022-03-11T09:28:08.128" v="337" actId="1076"/>
          <ac:picMkLst>
            <pc:docMk/>
            <pc:sldMk cId="2597483434" sldId="266"/>
            <ac:picMk id="5" creationId="{53664B7C-257B-4187-8965-330C2B9DEF47}"/>
          </ac:picMkLst>
        </pc:picChg>
      </pc:sldChg>
      <pc:sldChg chg="add del">
        <pc:chgData name="Wiktor Kłosiński" userId="S::wklosinski@sp9teams.pl::b50fd31f-1bc4-433f-927d-d18ed74f587f" providerId="AD" clId="Web-{9025A319-EDB7-4401-8A30-94BB6BB487E6}" dt="2022-03-11T09:26:37.735" v="317"/>
        <pc:sldMkLst>
          <pc:docMk/>
          <pc:sldMk cId="3271792195" sldId="266"/>
        </pc:sldMkLst>
      </pc:sldChg>
      <pc:sldMasterChg chg="add addSldLayout">
        <pc:chgData name="Wiktor Kłosiński" userId="S::wklosinski@sp9teams.pl::b50fd31f-1bc4-433f-927d-d18ed74f587f" providerId="AD" clId="Web-{9025A319-EDB7-4401-8A30-94BB6BB487E6}" dt="2022-03-11T09:26:22.047" v="316"/>
        <pc:sldMasterMkLst>
          <pc:docMk/>
          <pc:sldMasterMk cId="3926633689" sldId="2147483648"/>
        </pc:sldMasterMkLst>
        <pc:sldLayoutChg chg="add">
          <pc:chgData name="Wiktor Kłosiński" userId="S::wklosinski@sp9teams.pl::b50fd31f-1bc4-433f-927d-d18ed74f587f" providerId="AD" clId="Web-{9025A319-EDB7-4401-8A30-94BB6BB487E6}" dt="2022-03-11T09:26:22.047" v="316"/>
          <pc:sldLayoutMkLst>
            <pc:docMk/>
            <pc:sldMasterMk cId="3926633689" sldId="2147483648"/>
            <pc:sldLayoutMk cId="3391757436" sldId="2147483649"/>
          </pc:sldLayoutMkLst>
        </pc:sldLayoutChg>
        <pc:sldLayoutChg chg="add">
          <pc:chgData name="Wiktor Kłosiński" userId="S::wklosinski@sp9teams.pl::b50fd31f-1bc4-433f-927d-d18ed74f587f" providerId="AD" clId="Web-{9025A319-EDB7-4401-8A30-94BB6BB487E6}" dt="2022-03-11T09:26:22.047" v="316"/>
          <pc:sldLayoutMkLst>
            <pc:docMk/>
            <pc:sldMasterMk cId="3926633689" sldId="2147483648"/>
            <pc:sldLayoutMk cId="967380084" sldId="2147483650"/>
          </pc:sldLayoutMkLst>
        </pc:sldLayoutChg>
        <pc:sldLayoutChg chg="add">
          <pc:chgData name="Wiktor Kłosiński" userId="S::wklosinski@sp9teams.pl::b50fd31f-1bc4-433f-927d-d18ed74f587f" providerId="AD" clId="Web-{9025A319-EDB7-4401-8A30-94BB6BB487E6}" dt="2022-03-11T09:26:22.047" v="316"/>
          <pc:sldLayoutMkLst>
            <pc:docMk/>
            <pc:sldMasterMk cId="3926633689" sldId="2147483648"/>
            <pc:sldLayoutMk cId="13234121" sldId="2147483651"/>
          </pc:sldLayoutMkLst>
        </pc:sldLayoutChg>
        <pc:sldLayoutChg chg="add">
          <pc:chgData name="Wiktor Kłosiński" userId="S::wklosinski@sp9teams.pl::b50fd31f-1bc4-433f-927d-d18ed74f587f" providerId="AD" clId="Web-{9025A319-EDB7-4401-8A30-94BB6BB487E6}" dt="2022-03-11T09:26:22.047" v="316"/>
          <pc:sldLayoutMkLst>
            <pc:docMk/>
            <pc:sldMasterMk cId="3926633689" sldId="2147483648"/>
            <pc:sldLayoutMk cId="3883036252" sldId="2147483652"/>
          </pc:sldLayoutMkLst>
        </pc:sldLayoutChg>
        <pc:sldLayoutChg chg="add">
          <pc:chgData name="Wiktor Kłosiński" userId="S::wklosinski@sp9teams.pl::b50fd31f-1bc4-433f-927d-d18ed74f587f" providerId="AD" clId="Web-{9025A319-EDB7-4401-8A30-94BB6BB487E6}" dt="2022-03-11T09:26:22.047" v="316"/>
          <pc:sldLayoutMkLst>
            <pc:docMk/>
            <pc:sldMasterMk cId="3926633689" sldId="2147483648"/>
            <pc:sldLayoutMk cId="961808292" sldId="2147483653"/>
          </pc:sldLayoutMkLst>
        </pc:sldLayoutChg>
        <pc:sldLayoutChg chg="add">
          <pc:chgData name="Wiktor Kłosiński" userId="S::wklosinski@sp9teams.pl::b50fd31f-1bc4-433f-927d-d18ed74f587f" providerId="AD" clId="Web-{9025A319-EDB7-4401-8A30-94BB6BB487E6}" dt="2022-03-11T09:26:22.047" v="316"/>
          <pc:sldLayoutMkLst>
            <pc:docMk/>
            <pc:sldMasterMk cId="3926633689" sldId="2147483648"/>
            <pc:sldLayoutMk cId="1544797292" sldId="2147483654"/>
          </pc:sldLayoutMkLst>
        </pc:sldLayoutChg>
        <pc:sldLayoutChg chg="add">
          <pc:chgData name="Wiktor Kłosiński" userId="S::wklosinski@sp9teams.pl::b50fd31f-1bc4-433f-927d-d18ed74f587f" providerId="AD" clId="Web-{9025A319-EDB7-4401-8A30-94BB6BB487E6}" dt="2022-03-11T09:26:22.047" v="316"/>
          <pc:sldLayoutMkLst>
            <pc:docMk/>
            <pc:sldMasterMk cId="3926633689" sldId="2147483648"/>
            <pc:sldLayoutMk cId="1850839136" sldId="2147483655"/>
          </pc:sldLayoutMkLst>
        </pc:sldLayoutChg>
        <pc:sldLayoutChg chg="add">
          <pc:chgData name="Wiktor Kłosiński" userId="S::wklosinski@sp9teams.pl::b50fd31f-1bc4-433f-927d-d18ed74f587f" providerId="AD" clId="Web-{9025A319-EDB7-4401-8A30-94BB6BB487E6}" dt="2022-03-11T09:26:22.047" v="316"/>
          <pc:sldLayoutMkLst>
            <pc:docMk/>
            <pc:sldMasterMk cId="3926633689" sldId="2147483648"/>
            <pc:sldLayoutMk cId="2715530444" sldId="2147483656"/>
          </pc:sldLayoutMkLst>
        </pc:sldLayoutChg>
        <pc:sldLayoutChg chg="add">
          <pc:chgData name="Wiktor Kłosiński" userId="S::wklosinski@sp9teams.pl::b50fd31f-1bc4-433f-927d-d18ed74f587f" providerId="AD" clId="Web-{9025A319-EDB7-4401-8A30-94BB6BB487E6}" dt="2022-03-11T09:26:22.047" v="316"/>
          <pc:sldLayoutMkLst>
            <pc:docMk/>
            <pc:sldMasterMk cId="3926633689" sldId="2147483648"/>
            <pc:sldLayoutMk cId="3024906009" sldId="2147483657"/>
          </pc:sldLayoutMkLst>
        </pc:sldLayoutChg>
        <pc:sldLayoutChg chg="add">
          <pc:chgData name="Wiktor Kłosiński" userId="S::wklosinski@sp9teams.pl::b50fd31f-1bc4-433f-927d-d18ed74f587f" providerId="AD" clId="Web-{9025A319-EDB7-4401-8A30-94BB6BB487E6}" dt="2022-03-11T09:26:22.047" v="316"/>
          <pc:sldLayoutMkLst>
            <pc:docMk/>
            <pc:sldMasterMk cId="3926633689" sldId="2147483648"/>
            <pc:sldLayoutMk cId="2454508176" sldId="2147483658"/>
          </pc:sldLayoutMkLst>
        </pc:sldLayoutChg>
        <pc:sldLayoutChg chg="add">
          <pc:chgData name="Wiktor Kłosiński" userId="S::wklosinski@sp9teams.pl::b50fd31f-1bc4-433f-927d-d18ed74f587f" providerId="AD" clId="Web-{9025A319-EDB7-4401-8A30-94BB6BB487E6}" dt="2022-03-11T09:26:22.047" v="316"/>
          <pc:sldLayoutMkLst>
            <pc:docMk/>
            <pc:sldMasterMk cId="3926633689" sldId="2147483648"/>
            <pc:sldLayoutMk cId="1340386666" sldId="2147483659"/>
          </pc:sldLayoutMkLst>
        </pc:sldLayoutChg>
      </pc:sldMasterChg>
    </pc:docChg>
  </pc:docChgLst>
  <pc:docChgLst>
    <pc:chgData name="Wiktor Kłosiński" userId="S::wklosinski@sp9teams.pl::b50fd31f-1bc4-433f-927d-d18ed74f587f" providerId="AD" clId="Web-{C26ED331-2147-4507-B0DB-957672967788}"/>
    <pc:docChg chg="modSld">
      <pc:chgData name="Wiktor Kłosiński" userId="S::wklosinski@sp9teams.pl::b50fd31f-1bc4-433f-927d-d18ed74f587f" providerId="AD" clId="Web-{C26ED331-2147-4507-B0DB-957672967788}" dt="2022-03-11T11:24:08.586" v="0" actId="20577"/>
      <pc:docMkLst>
        <pc:docMk/>
      </pc:docMkLst>
      <pc:sldChg chg="modSp">
        <pc:chgData name="Wiktor Kłosiński" userId="S::wklosinski@sp9teams.pl::b50fd31f-1bc4-433f-927d-d18ed74f587f" providerId="AD" clId="Web-{C26ED331-2147-4507-B0DB-957672967788}" dt="2022-03-11T11:24:08.586" v="0" actId="20577"/>
        <pc:sldMkLst>
          <pc:docMk/>
          <pc:sldMk cId="3056227319" sldId="267"/>
        </pc:sldMkLst>
        <pc:spChg chg="mod">
          <ac:chgData name="Wiktor Kłosiński" userId="S::wklosinski@sp9teams.pl::b50fd31f-1bc4-433f-927d-d18ed74f587f" providerId="AD" clId="Web-{C26ED331-2147-4507-B0DB-957672967788}" dt="2022-03-11T11:24:08.586" v="0" actId="20577"/>
          <ac:spMkLst>
            <pc:docMk/>
            <pc:sldMk cId="3056227319" sldId="267"/>
            <ac:spMk id="2" creationId="{B4E2BAD8-533E-4C14-8087-6AEADD7AA388}"/>
          </ac:spMkLst>
        </pc:spChg>
      </pc:sldChg>
    </pc:docChg>
  </pc:docChgLst>
  <pc:docChgLst>
    <pc:chgData name="Wiktor Kłosiński" userId="S::wklosinski@sp9teams.pl::b50fd31f-1bc4-433f-927d-d18ed74f587f" providerId="AD" clId="Web-{1F3B8727-7050-4C61-A8A4-71E268C0F03D}"/>
    <pc:docChg chg="modSld">
      <pc:chgData name="Wiktor Kłosiński" userId="S::wklosinski@sp9teams.pl::b50fd31f-1bc4-433f-927d-d18ed74f587f" providerId="AD" clId="Web-{1F3B8727-7050-4C61-A8A4-71E268C0F03D}" dt="2022-03-11T10:51:13.765" v="21" actId="1076"/>
      <pc:docMkLst>
        <pc:docMk/>
      </pc:docMkLst>
      <pc:sldChg chg="modSp">
        <pc:chgData name="Wiktor Kłosiński" userId="S::wklosinski@sp9teams.pl::b50fd31f-1bc4-433f-927d-d18ed74f587f" providerId="AD" clId="Web-{1F3B8727-7050-4C61-A8A4-71E268C0F03D}" dt="2022-03-11T10:51:13.765" v="21" actId="1076"/>
        <pc:sldMkLst>
          <pc:docMk/>
          <pc:sldMk cId="4019056053" sldId="259"/>
        </pc:sldMkLst>
        <pc:spChg chg="mod">
          <ac:chgData name="Wiktor Kłosiński" userId="S::wklosinski@sp9teams.pl::b50fd31f-1bc4-433f-927d-d18ed74f587f" providerId="AD" clId="Web-{1F3B8727-7050-4C61-A8A4-71E268C0F03D}" dt="2022-03-11T10:51:13.765" v="21" actId="1076"/>
          <ac:spMkLst>
            <pc:docMk/>
            <pc:sldMk cId="4019056053" sldId="259"/>
            <ac:spMk id="2" creationId="{7244E16D-5827-4C7F-9927-FD6A296B0035}"/>
          </ac:spMkLst>
        </pc:spChg>
        <pc:picChg chg="mod">
          <ac:chgData name="Wiktor Kłosiński" userId="S::wklosinski@sp9teams.pl::b50fd31f-1bc4-433f-927d-d18ed74f587f" providerId="AD" clId="Web-{1F3B8727-7050-4C61-A8A4-71E268C0F03D}" dt="2022-03-11T10:50:32.481" v="10" actId="1076"/>
          <ac:picMkLst>
            <pc:docMk/>
            <pc:sldMk cId="4019056053" sldId="259"/>
            <ac:picMk id="3078" creationId="{FF1D1823-7046-44A5-9317-A692C29D38CB}"/>
          </ac:picMkLst>
        </pc:picChg>
      </pc:sldChg>
    </pc:docChg>
  </pc:docChgLst>
  <pc:docChgLst>
    <pc:chgData name="Wiktor Kłosiński" userId="S::wklosinski@sp9teams.pl::b50fd31f-1bc4-433f-927d-d18ed74f587f" providerId="AD" clId="Web-{B8A57441-5FD3-4CF1-B204-49F042BB8915}"/>
    <pc:docChg chg="addSld modSld sldOrd">
      <pc:chgData name="Wiktor Kłosiński" userId="S::wklosinski@sp9teams.pl::b50fd31f-1bc4-433f-927d-d18ed74f587f" providerId="AD" clId="Web-{B8A57441-5FD3-4CF1-B204-49F042BB8915}" dt="2022-03-14T16:22:32.140" v="32"/>
      <pc:docMkLst>
        <pc:docMk/>
      </pc:docMkLst>
      <pc:sldChg chg="delSp modSp new ord">
        <pc:chgData name="Wiktor Kłosiński" userId="S::wklosinski@sp9teams.pl::b50fd31f-1bc4-433f-927d-d18ed74f587f" providerId="AD" clId="Web-{B8A57441-5FD3-4CF1-B204-49F042BB8915}" dt="2022-03-14T16:22:32.140" v="32"/>
        <pc:sldMkLst>
          <pc:docMk/>
          <pc:sldMk cId="3468841000" sldId="270"/>
        </pc:sldMkLst>
        <pc:spChg chg="del">
          <ac:chgData name="Wiktor Kłosiński" userId="S::wklosinski@sp9teams.pl::b50fd31f-1bc4-433f-927d-d18ed74f587f" providerId="AD" clId="Web-{B8A57441-5FD3-4CF1-B204-49F042BB8915}" dt="2022-03-14T16:22:32.140" v="32"/>
          <ac:spMkLst>
            <pc:docMk/>
            <pc:sldMk cId="3468841000" sldId="270"/>
            <ac:spMk id="2" creationId="{0DD4D66F-6F03-43F9-9997-01D4603C520A}"/>
          </ac:spMkLst>
        </pc:spChg>
        <pc:spChg chg="mod">
          <ac:chgData name="Wiktor Kłosiński" userId="S::wklosinski@sp9teams.pl::b50fd31f-1bc4-433f-927d-d18ed74f587f" providerId="AD" clId="Web-{B8A57441-5FD3-4CF1-B204-49F042BB8915}" dt="2022-03-14T16:22:19.609" v="31" actId="20577"/>
          <ac:spMkLst>
            <pc:docMk/>
            <pc:sldMk cId="3468841000" sldId="270"/>
            <ac:spMk id="3" creationId="{285497C0-A591-4995-9E8B-F306FBDB92A7}"/>
          </ac:spMkLst>
        </pc:spChg>
      </pc:sldChg>
    </pc:docChg>
  </pc:docChgLst>
  <pc:docChgLst>
    <pc:chgData name="Jowita Chorzępa" userId="S::jchorzepa@sp9teams.pl::b208e5d8-47cc-466e-989c-76280ca74838" providerId="AD" clId="Web-{037899EF-9B73-45AB-84C8-000780F4D8DE}"/>
    <pc:docChg chg="modSld">
      <pc:chgData name="Jowita Chorzępa" userId="S::jchorzepa@sp9teams.pl::b208e5d8-47cc-466e-989c-76280ca74838" providerId="AD" clId="Web-{037899EF-9B73-45AB-84C8-000780F4D8DE}" dt="2022-02-20T22:38:19.796" v="1542" actId="20577"/>
      <pc:docMkLst>
        <pc:docMk/>
      </pc:docMkLst>
      <pc:sldChg chg="modSp">
        <pc:chgData name="Jowita Chorzępa" userId="S::jchorzepa@sp9teams.pl::b208e5d8-47cc-466e-989c-76280ca74838" providerId="AD" clId="Web-{037899EF-9B73-45AB-84C8-000780F4D8DE}" dt="2022-02-20T20:55:53.919" v="261" actId="20577"/>
        <pc:sldMkLst>
          <pc:docMk/>
          <pc:sldMk cId="1296212386" sldId="256"/>
        </pc:sldMkLst>
        <pc:spChg chg="mod">
          <ac:chgData name="Jowita Chorzępa" userId="S::jchorzepa@sp9teams.pl::b208e5d8-47cc-466e-989c-76280ca74838" providerId="AD" clId="Web-{037899EF-9B73-45AB-84C8-000780F4D8DE}" dt="2022-02-20T20:55:53.919" v="261" actId="20577"/>
          <ac:spMkLst>
            <pc:docMk/>
            <pc:sldMk cId="1296212386" sldId="256"/>
            <ac:spMk id="5" creationId="{EEA0F6C6-5F2F-4813-81C2-532C7310707D}"/>
          </ac:spMkLst>
        </pc:spChg>
      </pc:sldChg>
      <pc:sldChg chg="modSp">
        <pc:chgData name="Jowita Chorzępa" userId="S::jchorzepa@sp9teams.pl::b208e5d8-47cc-466e-989c-76280ca74838" providerId="AD" clId="Web-{037899EF-9B73-45AB-84C8-000780F4D8DE}" dt="2022-02-20T21:56:29.649" v="671" actId="20577"/>
        <pc:sldMkLst>
          <pc:docMk/>
          <pc:sldMk cId="1103964334" sldId="257"/>
        </pc:sldMkLst>
        <pc:spChg chg="mod">
          <ac:chgData name="Jowita Chorzępa" userId="S::jchorzepa@sp9teams.pl::b208e5d8-47cc-466e-989c-76280ca74838" providerId="AD" clId="Web-{037899EF-9B73-45AB-84C8-000780F4D8DE}" dt="2022-02-20T21:56:29.649" v="671" actId="20577"/>
          <ac:spMkLst>
            <pc:docMk/>
            <pc:sldMk cId="1103964334" sldId="257"/>
            <ac:spMk id="3" creationId="{28423E9C-2114-4666-8048-3286DB8E9B44}"/>
          </ac:spMkLst>
        </pc:spChg>
      </pc:sldChg>
      <pc:sldChg chg="modSp">
        <pc:chgData name="Jowita Chorzępa" userId="S::jchorzepa@sp9teams.pl::b208e5d8-47cc-466e-989c-76280ca74838" providerId="AD" clId="Web-{037899EF-9B73-45AB-84C8-000780F4D8DE}" dt="2022-02-20T22:02:27.255" v="952" actId="20577"/>
        <pc:sldMkLst>
          <pc:docMk/>
          <pc:sldMk cId="2302577293" sldId="258"/>
        </pc:sldMkLst>
        <pc:spChg chg="mod">
          <ac:chgData name="Jowita Chorzępa" userId="S::jchorzepa@sp9teams.pl::b208e5d8-47cc-466e-989c-76280ca74838" providerId="AD" clId="Web-{037899EF-9B73-45AB-84C8-000780F4D8DE}" dt="2022-02-20T22:02:27.255" v="952" actId="20577"/>
          <ac:spMkLst>
            <pc:docMk/>
            <pc:sldMk cId="2302577293" sldId="258"/>
            <ac:spMk id="2" creationId="{8AC9CE7C-DB49-47C5-9935-F634640FCD80}"/>
          </ac:spMkLst>
        </pc:spChg>
        <pc:spChg chg="mod">
          <ac:chgData name="Jowita Chorzępa" userId="S::jchorzepa@sp9teams.pl::b208e5d8-47cc-466e-989c-76280ca74838" providerId="AD" clId="Web-{037899EF-9B73-45AB-84C8-000780F4D8DE}" dt="2022-02-20T21:53:47.285" v="617" actId="20577"/>
          <ac:spMkLst>
            <pc:docMk/>
            <pc:sldMk cId="2302577293" sldId="258"/>
            <ac:spMk id="4" creationId="{4C6A095F-ED80-42D6-B32A-C2453C17B155}"/>
          </ac:spMkLst>
        </pc:spChg>
      </pc:sldChg>
      <pc:sldChg chg="modSp">
        <pc:chgData name="Jowita Chorzępa" userId="S::jchorzepa@sp9teams.pl::b208e5d8-47cc-466e-989c-76280ca74838" providerId="AD" clId="Web-{037899EF-9B73-45AB-84C8-000780F4D8DE}" dt="2022-02-20T22:07:49" v="1062" actId="20577"/>
        <pc:sldMkLst>
          <pc:docMk/>
          <pc:sldMk cId="4019056053" sldId="259"/>
        </pc:sldMkLst>
        <pc:spChg chg="mod">
          <ac:chgData name="Jowita Chorzępa" userId="S::jchorzepa@sp9teams.pl::b208e5d8-47cc-466e-989c-76280ca74838" providerId="AD" clId="Web-{037899EF-9B73-45AB-84C8-000780F4D8DE}" dt="2022-02-20T22:07:49" v="1062" actId="20577"/>
          <ac:spMkLst>
            <pc:docMk/>
            <pc:sldMk cId="4019056053" sldId="259"/>
            <ac:spMk id="2" creationId="{7244E16D-5827-4C7F-9927-FD6A296B0035}"/>
          </ac:spMkLst>
        </pc:spChg>
      </pc:sldChg>
      <pc:sldChg chg="modSp">
        <pc:chgData name="Jowita Chorzępa" userId="S::jchorzepa@sp9teams.pl::b208e5d8-47cc-466e-989c-76280ca74838" providerId="AD" clId="Web-{037899EF-9B73-45AB-84C8-000780F4D8DE}" dt="2022-02-20T22:38:19.796" v="1542" actId="20577"/>
        <pc:sldMkLst>
          <pc:docMk/>
          <pc:sldMk cId="395412696" sldId="260"/>
        </pc:sldMkLst>
        <pc:spChg chg="mod">
          <ac:chgData name="Jowita Chorzępa" userId="S::jchorzepa@sp9teams.pl::b208e5d8-47cc-466e-989c-76280ca74838" providerId="AD" clId="Web-{037899EF-9B73-45AB-84C8-000780F4D8DE}" dt="2022-02-20T22:19:05.345" v="1191" actId="20577"/>
          <ac:spMkLst>
            <pc:docMk/>
            <pc:sldMk cId="395412696" sldId="260"/>
            <ac:spMk id="3" creationId="{970A0EBB-F499-4585-978C-278FED5F3F4C}"/>
          </ac:spMkLst>
        </pc:spChg>
        <pc:spChg chg="mod">
          <ac:chgData name="Jowita Chorzępa" userId="S::jchorzepa@sp9teams.pl::b208e5d8-47cc-466e-989c-76280ca74838" providerId="AD" clId="Web-{037899EF-9B73-45AB-84C8-000780F4D8DE}" dt="2022-02-20T22:38:19.796" v="1542" actId="20577"/>
          <ac:spMkLst>
            <pc:docMk/>
            <pc:sldMk cId="395412696" sldId="260"/>
            <ac:spMk id="5" creationId="{6D5ADC18-6E40-4AED-9CC2-7A1990DC0021}"/>
          </ac:spMkLst>
        </pc:spChg>
      </pc:sldChg>
    </pc:docChg>
  </pc:docChgLst>
  <pc:docChgLst>
    <pc:chgData name="Wiktor Kłosiński" userId="S::wklosinski@sp9teams.pl::b50fd31f-1bc4-433f-927d-d18ed74f587f" providerId="AD" clId="Web-{869A7EFB-116A-4FD1-88FD-5AC0DA2D41D6}"/>
    <pc:docChg chg="modSld">
      <pc:chgData name="Wiktor Kłosiński" userId="S::wklosinski@sp9teams.pl::b50fd31f-1bc4-433f-927d-d18ed74f587f" providerId="AD" clId="Web-{869A7EFB-116A-4FD1-88FD-5AC0DA2D41D6}" dt="2022-02-22T17:38:39.340" v="0"/>
      <pc:docMkLst>
        <pc:docMk/>
      </pc:docMkLst>
      <pc:sldChg chg="addSp delSp modSp">
        <pc:chgData name="Wiktor Kłosiński" userId="S::wklosinski@sp9teams.pl::b50fd31f-1bc4-433f-927d-d18ed74f587f" providerId="AD" clId="Web-{869A7EFB-116A-4FD1-88FD-5AC0DA2D41D6}" dt="2022-02-22T17:38:39.340" v="0"/>
        <pc:sldMkLst>
          <pc:docMk/>
          <pc:sldMk cId="3003041214" sldId="262"/>
        </pc:sldMkLst>
        <pc:spChg chg="add mod">
          <ac:chgData name="Wiktor Kłosiński" userId="S::wklosinski@sp9teams.pl::b50fd31f-1bc4-433f-927d-d18ed74f587f" providerId="AD" clId="Web-{869A7EFB-116A-4FD1-88FD-5AC0DA2D41D6}" dt="2022-02-22T17:38:39.340" v="0"/>
          <ac:spMkLst>
            <pc:docMk/>
            <pc:sldMk cId="3003041214" sldId="262"/>
            <ac:spMk id="6" creationId="{D92E8851-BE2D-4DB8-92BC-46853F82FE40}"/>
          </ac:spMkLst>
        </pc:spChg>
        <pc:picChg chg="del">
          <ac:chgData name="Wiktor Kłosiński" userId="S::wklosinski@sp9teams.pl::b50fd31f-1bc4-433f-927d-d18ed74f587f" providerId="AD" clId="Web-{869A7EFB-116A-4FD1-88FD-5AC0DA2D41D6}" dt="2022-02-22T17:38:39.340" v="0"/>
          <ac:picMkLst>
            <pc:docMk/>
            <pc:sldMk cId="3003041214" sldId="262"/>
            <ac:picMk id="4" creationId="{D6192A94-5B13-4D4E-818C-E905D9C51FD3}"/>
          </ac:picMkLst>
        </pc:picChg>
      </pc:sldChg>
    </pc:docChg>
  </pc:docChgLst>
  <pc:docChgLst>
    <pc:chgData name="Wiktor Kłosiński" userId="S::wklosinski@sp9teams.pl::b50fd31f-1bc4-433f-927d-d18ed74f587f" providerId="AD" clId="Web-{910EF15A-1F1D-4EA1-A61A-F413ABB22DE5}"/>
    <pc:docChg chg="modSld">
      <pc:chgData name="Wiktor Kłosiński" userId="S::wklosinski@sp9teams.pl::b50fd31f-1bc4-433f-927d-d18ed74f587f" providerId="AD" clId="Web-{910EF15A-1F1D-4EA1-A61A-F413ABB22DE5}" dt="2022-03-18T09:37:49.375" v="0" actId="1076"/>
      <pc:docMkLst>
        <pc:docMk/>
      </pc:docMkLst>
      <pc:sldChg chg="modSp">
        <pc:chgData name="Wiktor Kłosiński" userId="S::wklosinski@sp9teams.pl::b50fd31f-1bc4-433f-927d-d18ed74f587f" providerId="AD" clId="Web-{910EF15A-1F1D-4EA1-A61A-F413ABB22DE5}" dt="2022-03-18T09:37:49.375" v="0" actId="1076"/>
        <pc:sldMkLst>
          <pc:docMk/>
          <pc:sldMk cId="1296212386" sldId="256"/>
        </pc:sldMkLst>
        <pc:picChg chg="mod">
          <ac:chgData name="Wiktor Kłosiński" userId="S::wklosinski@sp9teams.pl::b50fd31f-1bc4-433f-927d-d18ed74f587f" providerId="AD" clId="Web-{910EF15A-1F1D-4EA1-A61A-F413ABB22DE5}" dt="2022-03-18T09:37:49.375" v="0" actId="1076"/>
          <ac:picMkLst>
            <pc:docMk/>
            <pc:sldMk cId="1296212386" sldId="256"/>
            <ac:picMk id="1028" creationId="{08826B5E-5320-4557-B527-D14608250F47}"/>
          </ac:picMkLst>
        </pc:picChg>
      </pc:sldChg>
    </pc:docChg>
  </pc:docChgLst>
  <pc:docChgLst>
    <pc:chgData name="Wiktor Kłosiński" userId="S::wklosinski@sp9teams.pl::b50fd31f-1bc4-433f-927d-d18ed74f587f" providerId="AD" clId="Web-{A4627EF4-746F-4457-968D-F33B43F07A4D}"/>
    <pc:docChg chg="modSld">
      <pc:chgData name="Wiktor Kłosiński" userId="S::wklosinski@sp9teams.pl::b50fd31f-1bc4-433f-927d-d18ed74f587f" providerId="AD" clId="Web-{A4627EF4-746F-4457-968D-F33B43F07A4D}" dt="2022-03-11T07:57:31.211" v="4" actId="1076"/>
      <pc:docMkLst>
        <pc:docMk/>
      </pc:docMkLst>
      <pc:sldChg chg="addSp modSp">
        <pc:chgData name="Wiktor Kłosiński" userId="S::wklosinski@sp9teams.pl::b50fd31f-1bc4-433f-927d-d18ed74f587f" providerId="AD" clId="Web-{A4627EF4-746F-4457-968D-F33B43F07A4D}" dt="2022-03-11T07:57:31.211" v="4" actId="1076"/>
        <pc:sldMkLst>
          <pc:docMk/>
          <pc:sldMk cId="395412696" sldId="260"/>
        </pc:sldMkLst>
        <pc:picChg chg="add mod">
          <ac:chgData name="Wiktor Kłosiński" userId="S::wklosinski@sp9teams.pl::b50fd31f-1bc4-433f-927d-d18ed74f587f" providerId="AD" clId="Web-{A4627EF4-746F-4457-968D-F33B43F07A4D}" dt="2022-03-11T07:57:31.211" v="4" actId="1076"/>
          <ac:picMkLst>
            <pc:docMk/>
            <pc:sldMk cId="395412696" sldId="260"/>
            <ac:picMk id="2" creationId="{32ECA923-7817-46AA-8F11-7E494D352652}"/>
          </ac:picMkLst>
        </pc:picChg>
      </pc:sldChg>
    </pc:docChg>
  </pc:docChgLst>
  <pc:docChgLst>
    <pc:chgData name="Wiktor Kłosiński" userId="S::wklosinski@sp9teams.pl::b50fd31f-1bc4-433f-927d-d18ed74f587f" providerId="AD" clId="Web-{7A4C9A6B-8B9A-4BD8-91F5-8A794760B73D}"/>
    <pc:docChg chg="addSld modSld sldOrd">
      <pc:chgData name="Wiktor Kłosiński" userId="S::wklosinski@sp9teams.pl::b50fd31f-1bc4-433f-927d-d18ed74f587f" providerId="AD" clId="Web-{7A4C9A6B-8B9A-4BD8-91F5-8A794760B73D}" dt="2022-03-11T11:03:14.611" v="22" actId="20577"/>
      <pc:docMkLst>
        <pc:docMk/>
      </pc:docMkLst>
      <pc:sldChg chg="modSp">
        <pc:chgData name="Wiktor Kłosiński" userId="S::wklosinski@sp9teams.pl::b50fd31f-1bc4-433f-927d-d18ed74f587f" providerId="AD" clId="Web-{7A4C9A6B-8B9A-4BD8-91F5-8A794760B73D}" dt="2022-03-11T10:57:00.086" v="11" actId="1076"/>
        <pc:sldMkLst>
          <pc:docMk/>
          <pc:sldMk cId="1561570292" sldId="263"/>
        </pc:sldMkLst>
        <pc:picChg chg="mod">
          <ac:chgData name="Wiktor Kłosiński" userId="S::wklosinski@sp9teams.pl::b50fd31f-1bc4-433f-927d-d18ed74f587f" providerId="AD" clId="Web-{7A4C9A6B-8B9A-4BD8-91F5-8A794760B73D}" dt="2022-03-11T10:57:00.086" v="11" actId="1076"/>
          <ac:picMkLst>
            <pc:docMk/>
            <pc:sldMk cId="1561570292" sldId="263"/>
            <ac:picMk id="22" creationId="{7E95E8BA-3F8C-4BF8-A21B-439CB674DC3C}"/>
          </ac:picMkLst>
        </pc:picChg>
      </pc:sldChg>
      <pc:sldChg chg="addSp delSp modSp new ord">
        <pc:chgData name="Wiktor Kłosiński" userId="S::wklosinski@sp9teams.pl::b50fd31f-1bc4-433f-927d-d18ed74f587f" providerId="AD" clId="Web-{7A4C9A6B-8B9A-4BD8-91F5-8A794760B73D}" dt="2022-03-11T11:03:14.611" v="22" actId="20577"/>
        <pc:sldMkLst>
          <pc:docMk/>
          <pc:sldMk cId="3056227319" sldId="267"/>
        </pc:sldMkLst>
        <pc:spChg chg="mod">
          <ac:chgData name="Wiktor Kłosiński" userId="S::wklosinski@sp9teams.pl::b50fd31f-1bc4-433f-927d-d18ed74f587f" providerId="AD" clId="Web-{7A4C9A6B-8B9A-4BD8-91F5-8A794760B73D}" dt="2022-03-11T11:03:14.611" v="22" actId="20577"/>
          <ac:spMkLst>
            <pc:docMk/>
            <pc:sldMk cId="3056227319" sldId="267"/>
            <ac:spMk id="2" creationId="{B4E2BAD8-533E-4C14-8087-6AEADD7AA388}"/>
          </ac:spMkLst>
        </pc:spChg>
        <pc:spChg chg="del">
          <ac:chgData name="Wiktor Kłosiński" userId="S::wklosinski@sp9teams.pl::b50fd31f-1bc4-433f-927d-d18ed74f587f" providerId="AD" clId="Web-{7A4C9A6B-8B9A-4BD8-91F5-8A794760B73D}" dt="2022-03-11T11:02:59.204" v="14"/>
          <ac:spMkLst>
            <pc:docMk/>
            <pc:sldMk cId="3056227319" sldId="267"/>
            <ac:spMk id="3" creationId="{10EA000A-281F-4378-BC7F-C025495F2681}"/>
          </ac:spMkLst>
        </pc:spChg>
        <pc:picChg chg="add mod ord">
          <ac:chgData name="Wiktor Kłosiński" userId="S::wklosinski@sp9teams.pl::b50fd31f-1bc4-433f-927d-d18ed74f587f" providerId="AD" clId="Web-{7A4C9A6B-8B9A-4BD8-91F5-8A794760B73D}" dt="2022-03-11T11:03:02.532" v="16" actId="1076"/>
          <ac:picMkLst>
            <pc:docMk/>
            <pc:sldMk cId="3056227319" sldId="267"/>
            <ac:picMk id="4" creationId="{C76DC699-9D29-4A99-B14F-B28FB1CA4A31}"/>
          </ac:picMkLst>
        </pc:picChg>
      </pc:sldChg>
    </pc:docChg>
  </pc:docChgLst>
  <pc:docChgLst>
    <pc:chgData name="Katarzyna Hamadyk" userId="S::katarzyna.hamadyk@sp9teams.pl::89db9407-64ec-4e43-9c50-477e9c4e1832" providerId="AD" clId="Web-{ADDB7173-F02A-4E77-A9A4-53B9A989A313}"/>
    <pc:docChg chg="modSld">
      <pc:chgData name="Katarzyna Hamadyk" userId="S::katarzyna.hamadyk@sp9teams.pl::89db9407-64ec-4e43-9c50-477e9c4e1832" providerId="AD" clId="Web-{ADDB7173-F02A-4E77-A9A4-53B9A989A313}" dt="2022-03-13T16:09:18.682" v="4" actId="1076"/>
      <pc:docMkLst>
        <pc:docMk/>
      </pc:docMkLst>
      <pc:sldChg chg="modSp">
        <pc:chgData name="Katarzyna Hamadyk" userId="S::katarzyna.hamadyk@sp9teams.pl::89db9407-64ec-4e43-9c50-477e9c4e1832" providerId="AD" clId="Web-{ADDB7173-F02A-4E77-A9A4-53B9A989A313}" dt="2022-03-13T16:07:52.617" v="3" actId="1076"/>
        <pc:sldMkLst>
          <pc:docMk/>
          <pc:sldMk cId="1296212386" sldId="256"/>
        </pc:sldMkLst>
        <pc:picChg chg="mod">
          <ac:chgData name="Katarzyna Hamadyk" userId="S::katarzyna.hamadyk@sp9teams.pl::89db9407-64ec-4e43-9c50-477e9c4e1832" providerId="AD" clId="Web-{ADDB7173-F02A-4E77-A9A4-53B9A989A313}" dt="2022-03-13T16:07:52.617" v="3" actId="1076"/>
          <ac:picMkLst>
            <pc:docMk/>
            <pc:sldMk cId="1296212386" sldId="256"/>
            <ac:picMk id="3" creationId="{755D7A63-D26B-407C-A557-307FFDE0ECA0}"/>
          </ac:picMkLst>
        </pc:picChg>
      </pc:sldChg>
      <pc:sldChg chg="modSp">
        <pc:chgData name="Katarzyna Hamadyk" userId="S::katarzyna.hamadyk@sp9teams.pl::89db9407-64ec-4e43-9c50-477e9c4e1832" providerId="AD" clId="Web-{ADDB7173-F02A-4E77-A9A4-53B9A989A313}" dt="2022-03-13T16:09:18.682" v="4" actId="1076"/>
        <pc:sldMkLst>
          <pc:docMk/>
          <pc:sldMk cId="395412696" sldId="260"/>
        </pc:sldMkLst>
        <pc:picChg chg="mod">
          <ac:chgData name="Katarzyna Hamadyk" userId="S::katarzyna.hamadyk@sp9teams.pl::89db9407-64ec-4e43-9c50-477e9c4e1832" providerId="AD" clId="Web-{ADDB7173-F02A-4E77-A9A4-53B9A989A313}" dt="2022-03-13T16:09:18.682" v="4" actId="1076"/>
          <ac:picMkLst>
            <pc:docMk/>
            <pc:sldMk cId="395412696" sldId="260"/>
            <ac:picMk id="2" creationId="{32ECA923-7817-46AA-8F11-7E494D352652}"/>
          </ac:picMkLst>
        </pc:picChg>
      </pc:sldChg>
    </pc:docChg>
  </pc:docChgLst>
  <pc:docChgLst>
    <pc:chgData name="Wiktor Kłosiński" userId="S::wklosinski@sp9teams.pl::b50fd31f-1bc4-433f-927d-d18ed74f587f" providerId="AD" clId="Web-{302534D9-7CC2-4637-AA96-27FF7E992303}"/>
    <pc:docChg chg="addSld modSld sldOrd">
      <pc:chgData name="Wiktor Kłosiński" userId="S::wklosinski@sp9teams.pl::b50fd31f-1bc4-433f-927d-d18ed74f587f" providerId="AD" clId="Web-{302534D9-7CC2-4637-AA96-27FF7E992303}" dt="2022-03-13T12:49:06.761" v="3" actId="1076"/>
      <pc:docMkLst>
        <pc:docMk/>
      </pc:docMkLst>
      <pc:sldChg chg="addSp delSp modSp new ord">
        <pc:chgData name="Wiktor Kłosiński" userId="S::wklosinski@sp9teams.pl::b50fd31f-1bc4-433f-927d-d18ed74f587f" providerId="AD" clId="Web-{302534D9-7CC2-4637-AA96-27FF7E992303}" dt="2022-03-13T12:49:06.761" v="3" actId="1076"/>
        <pc:sldMkLst>
          <pc:docMk/>
          <pc:sldMk cId="3634894951" sldId="268"/>
        </pc:sldMkLst>
        <pc:spChg chg="del">
          <ac:chgData name="Wiktor Kłosiński" userId="S::wklosinski@sp9teams.pl::b50fd31f-1bc4-433f-927d-d18ed74f587f" providerId="AD" clId="Web-{302534D9-7CC2-4637-AA96-27FF7E992303}" dt="2022-03-13T12:49:01.229" v="2"/>
          <ac:spMkLst>
            <pc:docMk/>
            <pc:sldMk cId="3634894951" sldId="268"/>
            <ac:spMk id="3" creationId="{B9728FDA-7E3C-44D0-8DF2-15520AA97469}"/>
          </ac:spMkLst>
        </pc:spChg>
        <pc:picChg chg="add mod ord">
          <ac:chgData name="Wiktor Kłosiński" userId="S::wklosinski@sp9teams.pl::b50fd31f-1bc4-433f-927d-d18ed74f587f" providerId="AD" clId="Web-{302534D9-7CC2-4637-AA96-27FF7E992303}" dt="2022-03-13T12:49:06.761" v="3" actId="1076"/>
          <ac:picMkLst>
            <pc:docMk/>
            <pc:sldMk cId="3634894951" sldId="268"/>
            <ac:picMk id="4" creationId="{AF7F2DBD-1395-4814-8787-2865D72500F2}"/>
          </ac:picMkLst>
        </pc:picChg>
      </pc:sldChg>
    </pc:docChg>
  </pc:docChgLst>
  <pc:docChgLst>
    <pc:chgData name="Jowita Chorzępa" userId="S::jchorzepa@sp9teams.pl::b208e5d8-47cc-466e-989c-76280ca74838" providerId="AD" clId="Web-{612F64A6-FB1D-4CC8-9401-D1AD0BD3B6CF}"/>
    <pc:docChg chg="modSld">
      <pc:chgData name="Jowita Chorzępa" userId="S::jchorzepa@sp9teams.pl::b208e5d8-47cc-466e-989c-76280ca74838" providerId="AD" clId="Web-{612F64A6-FB1D-4CC8-9401-D1AD0BD3B6CF}" dt="2022-03-13T19:12:03.690" v="158" actId="20577"/>
      <pc:docMkLst>
        <pc:docMk/>
      </pc:docMkLst>
      <pc:sldChg chg="modSp">
        <pc:chgData name="Jowita Chorzępa" userId="S::jchorzepa@sp9teams.pl::b208e5d8-47cc-466e-989c-76280ca74838" providerId="AD" clId="Web-{612F64A6-FB1D-4CC8-9401-D1AD0BD3B6CF}" dt="2022-03-13T18:54:39.239" v="1" actId="20577"/>
        <pc:sldMkLst>
          <pc:docMk/>
          <pc:sldMk cId="1296212386" sldId="256"/>
        </pc:sldMkLst>
        <pc:spChg chg="mod">
          <ac:chgData name="Jowita Chorzępa" userId="S::jchorzepa@sp9teams.pl::b208e5d8-47cc-466e-989c-76280ca74838" providerId="AD" clId="Web-{612F64A6-FB1D-4CC8-9401-D1AD0BD3B6CF}" dt="2022-03-13T18:54:39.239" v="1" actId="20577"/>
          <ac:spMkLst>
            <pc:docMk/>
            <pc:sldMk cId="1296212386" sldId="256"/>
            <ac:spMk id="5" creationId="{EEA0F6C6-5F2F-4813-81C2-532C7310707D}"/>
          </ac:spMkLst>
        </pc:spChg>
      </pc:sldChg>
      <pc:sldChg chg="addSp">
        <pc:chgData name="Jowita Chorzępa" userId="S::jchorzepa@sp9teams.pl::b208e5d8-47cc-466e-989c-76280ca74838" providerId="AD" clId="Web-{612F64A6-FB1D-4CC8-9401-D1AD0BD3B6CF}" dt="2022-03-13T19:07:13.205" v="155"/>
        <pc:sldMkLst>
          <pc:docMk/>
          <pc:sldMk cId="395412696" sldId="260"/>
        </pc:sldMkLst>
        <pc:spChg chg="add">
          <ac:chgData name="Jowita Chorzępa" userId="S::jchorzepa@sp9teams.pl::b208e5d8-47cc-466e-989c-76280ca74838" providerId="AD" clId="Web-{612F64A6-FB1D-4CC8-9401-D1AD0BD3B6CF}" dt="2022-03-13T19:07:13.205" v="155"/>
          <ac:spMkLst>
            <pc:docMk/>
            <pc:sldMk cId="395412696" sldId="260"/>
            <ac:spMk id="10" creationId="{2BEA8F88-22F1-4D21-A41C-59DBF28FC6D8}"/>
          </ac:spMkLst>
        </pc:spChg>
      </pc:sldChg>
      <pc:sldChg chg="modSp">
        <pc:chgData name="Jowita Chorzępa" userId="S::jchorzepa@sp9teams.pl::b208e5d8-47cc-466e-989c-76280ca74838" providerId="AD" clId="Web-{612F64A6-FB1D-4CC8-9401-D1AD0BD3B6CF}" dt="2022-03-13T19:12:03.690" v="158" actId="20577"/>
        <pc:sldMkLst>
          <pc:docMk/>
          <pc:sldMk cId="1561570292" sldId="263"/>
        </pc:sldMkLst>
        <pc:spChg chg="mod">
          <ac:chgData name="Jowita Chorzępa" userId="S::jchorzepa@sp9teams.pl::b208e5d8-47cc-466e-989c-76280ca74838" providerId="AD" clId="Web-{612F64A6-FB1D-4CC8-9401-D1AD0BD3B6CF}" dt="2022-03-13T19:12:03.690" v="158" actId="20577"/>
          <ac:spMkLst>
            <pc:docMk/>
            <pc:sldMk cId="1561570292" sldId="263"/>
            <ac:spMk id="21" creationId="{C2F23424-8DBE-4755-A770-2DDB2362B91D}"/>
          </ac:spMkLst>
        </pc:spChg>
        <pc:picChg chg="mod">
          <ac:chgData name="Jowita Chorzępa" userId="S::jchorzepa@sp9teams.pl::b208e5d8-47cc-466e-989c-76280ca74838" providerId="AD" clId="Web-{612F64A6-FB1D-4CC8-9401-D1AD0BD3B6CF}" dt="2022-03-13T19:00:47.386" v="49" actId="1076"/>
          <ac:picMkLst>
            <pc:docMk/>
            <pc:sldMk cId="1561570292" sldId="263"/>
            <ac:picMk id="22" creationId="{7E95E8BA-3F8C-4BF8-A21B-439CB674DC3C}"/>
          </ac:picMkLst>
        </pc:picChg>
      </pc:sldChg>
      <pc:sldChg chg="modSp">
        <pc:chgData name="Jowita Chorzępa" userId="S::jchorzepa@sp9teams.pl::b208e5d8-47cc-466e-989c-76280ca74838" providerId="AD" clId="Web-{612F64A6-FB1D-4CC8-9401-D1AD0BD3B6CF}" dt="2022-03-13T18:58:36.862" v="13" actId="20577"/>
        <pc:sldMkLst>
          <pc:docMk/>
          <pc:sldMk cId="3634894951" sldId="268"/>
        </pc:sldMkLst>
        <pc:spChg chg="mod">
          <ac:chgData name="Jowita Chorzępa" userId="S::jchorzepa@sp9teams.pl::b208e5d8-47cc-466e-989c-76280ca74838" providerId="AD" clId="Web-{612F64A6-FB1D-4CC8-9401-D1AD0BD3B6CF}" dt="2022-03-13T18:58:36.862" v="13" actId="20577"/>
          <ac:spMkLst>
            <pc:docMk/>
            <pc:sldMk cId="3634894951" sldId="268"/>
            <ac:spMk id="2" creationId="{F8992D40-F35C-4653-B7C1-6416376C7D16}"/>
          </ac:spMkLst>
        </pc:spChg>
      </pc:sldChg>
    </pc:docChg>
  </pc:docChgLst>
  <pc:docChgLst>
    <pc:chgData name="Natan Witasik" userId="S::nwitasik1@sp9teams.pl::2d8f9aa6-d03c-402c-8cee-aa58820749fd" providerId="AD" clId="Web-{FAB89D0F-8F87-49E1-B3D0-22E440CC2B11}"/>
    <pc:docChg chg="modSld">
      <pc:chgData name="Natan Witasik" userId="S::nwitasik1@sp9teams.pl::2d8f9aa6-d03c-402c-8cee-aa58820749fd" providerId="AD" clId="Web-{FAB89D0F-8F87-49E1-B3D0-22E440CC2B11}" dt="2022-02-23T17:15:37.648" v="4" actId="1076"/>
      <pc:docMkLst>
        <pc:docMk/>
      </pc:docMkLst>
      <pc:sldChg chg="modSp">
        <pc:chgData name="Natan Witasik" userId="S::nwitasik1@sp9teams.pl::2d8f9aa6-d03c-402c-8cee-aa58820749fd" providerId="AD" clId="Web-{FAB89D0F-8F87-49E1-B3D0-22E440CC2B11}" dt="2022-02-23T17:14:45.631" v="0" actId="1076"/>
        <pc:sldMkLst>
          <pc:docMk/>
          <pc:sldMk cId="1296212386" sldId="256"/>
        </pc:sldMkLst>
        <pc:spChg chg="mod">
          <ac:chgData name="Natan Witasik" userId="S::nwitasik1@sp9teams.pl::2d8f9aa6-d03c-402c-8cee-aa58820749fd" providerId="AD" clId="Web-{FAB89D0F-8F87-49E1-B3D0-22E440CC2B11}" dt="2022-02-23T17:14:45.631" v="0" actId="1076"/>
          <ac:spMkLst>
            <pc:docMk/>
            <pc:sldMk cId="1296212386" sldId="256"/>
            <ac:spMk id="2" creationId="{95C4BE93-729E-4B8F-9005-CFE834549A7C}"/>
          </ac:spMkLst>
        </pc:spChg>
      </pc:sldChg>
      <pc:sldChg chg="modSp">
        <pc:chgData name="Natan Witasik" userId="S::nwitasik1@sp9teams.pl::2d8f9aa6-d03c-402c-8cee-aa58820749fd" providerId="AD" clId="Web-{FAB89D0F-8F87-49E1-B3D0-22E440CC2B11}" dt="2022-02-23T17:15:37.648" v="4" actId="1076"/>
        <pc:sldMkLst>
          <pc:docMk/>
          <pc:sldMk cId="1400910529" sldId="261"/>
        </pc:sldMkLst>
        <pc:spChg chg="mod">
          <ac:chgData name="Natan Witasik" userId="S::nwitasik1@sp9teams.pl::2d8f9aa6-d03c-402c-8cee-aa58820749fd" providerId="AD" clId="Web-{FAB89D0F-8F87-49E1-B3D0-22E440CC2B11}" dt="2022-02-23T17:15:37.648" v="4" actId="1076"/>
          <ac:spMkLst>
            <pc:docMk/>
            <pc:sldMk cId="1400910529" sldId="261"/>
            <ac:spMk id="3" creationId="{79B48FE2-8B9E-40FC-B2C6-FF9AA7199ECA}"/>
          </ac:spMkLst>
        </pc:spChg>
        <pc:spChg chg="mod">
          <ac:chgData name="Natan Witasik" userId="S::nwitasik1@sp9teams.pl::2d8f9aa6-d03c-402c-8cee-aa58820749fd" providerId="AD" clId="Web-{FAB89D0F-8F87-49E1-B3D0-22E440CC2B11}" dt="2022-02-23T17:15:17.554" v="3" actId="1076"/>
          <ac:spMkLst>
            <pc:docMk/>
            <pc:sldMk cId="1400910529" sldId="261"/>
            <ac:spMk id="4" creationId="{BC9B882E-653B-4C7A-8669-BF32FE8C6925}"/>
          </ac:spMkLst>
        </pc:spChg>
      </pc:sldChg>
    </pc:docChg>
  </pc:docChgLst>
  <pc:docChgLst>
    <pc:chgData name="Natan Witasik" userId="S::nwitasik1@sp9teams.pl::2d8f9aa6-d03c-402c-8cee-aa58820749fd" providerId="AD" clId="Web-{4D931143-2BDF-4284-B88B-361BBC840EDB}"/>
    <pc:docChg chg="addSld modSld">
      <pc:chgData name="Natan Witasik" userId="S::nwitasik1@sp9teams.pl::2d8f9aa6-d03c-402c-8cee-aa58820749fd" providerId="AD" clId="Web-{4D931143-2BDF-4284-B88B-361BBC840EDB}" dt="2022-02-22T17:40:41.174" v="9" actId="14100"/>
      <pc:docMkLst>
        <pc:docMk/>
      </pc:docMkLst>
      <pc:sldChg chg="addSp delSp modSp new">
        <pc:chgData name="Natan Witasik" userId="S::nwitasik1@sp9teams.pl::2d8f9aa6-d03c-402c-8cee-aa58820749fd" providerId="AD" clId="Web-{4D931143-2BDF-4284-B88B-361BBC840EDB}" dt="2022-02-22T17:40:41.174" v="9" actId="14100"/>
        <pc:sldMkLst>
          <pc:docMk/>
          <pc:sldMk cId="3003041214" sldId="262"/>
        </pc:sldMkLst>
        <pc:spChg chg="del">
          <ac:chgData name="Natan Witasik" userId="S::nwitasik1@sp9teams.pl::2d8f9aa6-d03c-402c-8cee-aa58820749fd" providerId="AD" clId="Web-{4D931143-2BDF-4284-B88B-361BBC840EDB}" dt="2022-02-22T17:38:17.968" v="1"/>
          <ac:spMkLst>
            <pc:docMk/>
            <pc:sldMk cId="3003041214" sldId="262"/>
            <ac:spMk id="3" creationId="{A5830784-11E9-4CD8-95F1-5B3132FCE2B2}"/>
          </ac:spMkLst>
        </pc:spChg>
        <pc:spChg chg="add del mod">
          <ac:chgData name="Natan Witasik" userId="S::nwitasik1@sp9teams.pl::2d8f9aa6-d03c-402c-8cee-aa58820749fd" providerId="AD" clId="Web-{4D931143-2BDF-4284-B88B-361BBC840EDB}" dt="2022-02-22T17:39:48.642" v="3"/>
          <ac:spMkLst>
            <pc:docMk/>
            <pc:sldMk cId="3003041214" sldId="262"/>
            <ac:spMk id="6" creationId="{AD81F49D-215E-4AE7-B7C3-36BCA79BBBCB}"/>
          </ac:spMkLst>
        </pc:spChg>
        <pc:picChg chg="add del mod ord">
          <ac:chgData name="Natan Witasik" userId="S::nwitasik1@sp9teams.pl::2d8f9aa6-d03c-402c-8cee-aa58820749fd" providerId="AD" clId="Web-{4D931143-2BDF-4284-B88B-361BBC840EDB}" dt="2022-02-22T17:38:58.407" v="2"/>
          <ac:picMkLst>
            <pc:docMk/>
            <pc:sldMk cId="3003041214" sldId="262"/>
            <ac:picMk id="4" creationId="{D6192A94-5B13-4D4E-818C-E905D9C51FD3}"/>
          </ac:picMkLst>
        </pc:picChg>
        <pc:picChg chg="add mod ord">
          <ac:chgData name="Natan Witasik" userId="S::nwitasik1@sp9teams.pl::2d8f9aa6-d03c-402c-8cee-aa58820749fd" providerId="AD" clId="Web-{4D931143-2BDF-4284-B88B-361BBC840EDB}" dt="2022-02-22T17:40:41.174" v="9" actId="14100"/>
          <ac:picMkLst>
            <pc:docMk/>
            <pc:sldMk cId="3003041214" sldId="262"/>
            <ac:picMk id="7" creationId="{6B3823D9-E20B-4633-87D3-F0B58ED16076}"/>
          </ac:picMkLst>
        </pc:picChg>
      </pc:sldChg>
    </pc:docChg>
  </pc:docChgLst>
  <pc:docChgLst>
    <pc:chgData name="Wiktor Kłosiński" userId="S::wklosinski@sp9teams.pl::b50fd31f-1bc4-433f-927d-d18ed74f587f" providerId="AD" clId="Web-{48893114-4E44-4586-8033-1FBB3046A526}"/>
    <pc:docChg chg="addSld modSld">
      <pc:chgData name="Wiktor Kłosiński" userId="S::wklosinski@sp9teams.pl::b50fd31f-1bc4-433f-927d-d18ed74f587f" providerId="AD" clId="Web-{48893114-4E44-4586-8033-1FBB3046A526}" dt="2022-03-13T12:52:06.275" v="5" actId="20577"/>
      <pc:docMkLst>
        <pc:docMk/>
      </pc:docMkLst>
      <pc:sldChg chg="modSp">
        <pc:chgData name="Wiktor Kłosiński" userId="S::wklosinski@sp9teams.pl::b50fd31f-1bc4-433f-927d-d18ed74f587f" providerId="AD" clId="Web-{48893114-4E44-4586-8033-1FBB3046A526}" dt="2022-03-13T12:52:01.822" v="3" actId="1076"/>
        <pc:sldMkLst>
          <pc:docMk/>
          <pc:sldMk cId="3634894951" sldId="268"/>
        </pc:sldMkLst>
        <pc:spChg chg="mod">
          <ac:chgData name="Wiktor Kłosiński" userId="S::wklosinski@sp9teams.pl::b50fd31f-1bc4-433f-927d-d18ed74f587f" providerId="AD" clId="Web-{48893114-4E44-4586-8033-1FBB3046A526}" dt="2022-03-13T12:51:57.087" v="2" actId="20577"/>
          <ac:spMkLst>
            <pc:docMk/>
            <pc:sldMk cId="3634894951" sldId="268"/>
            <ac:spMk id="2" creationId="{F8992D40-F35C-4653-B7C1-6416376C7D16}"/>
          </ac:spMkLst>
        </pc:spChg>
        <pc:picChg chg="mod">
          <ac:chgData name="Wiktor Kłosiński" userId="S::wklosinski@sp9teams.pl::b50fd31f-1bc4-433f-927d-d18ed74f587f" providerId="AD" clId="Web-{48893114-4E44-4586-8033-1FBB3046A526}" dt="2022-03-13T12:52:01.822" v="3" actId="1076"/>
          <ac:picMkLst>
            <pc:docMk/>
            <pc:sldMk cId="3634894951" sldId="268"/>
            <ac:picMk id="4" creationId="{AF7F2DBD-1395-4814-8787-2865D72500F2}"/>
          </ac:picMkLst>
        </pc:picChg>
      </pc:sldChg>
      <pc:sldChg chg="modSp new">
        <pc:chgData name="Wiktor Kłosiński" userId="S::wklosinski@sp9teams.pl::b50fd31f-1bc4-433f-927d-d18ed74f587f" providerId="AD" clId="Web-{48893114-4E44-4586-8033-1FBB3046A526}" dt="2022-03-13T12:52:06.275" v="5" actId="20577"/>
        <pc:sldMkLst>
          <pc:docMk/>
          <pc:sldMk cId="152940887" sldId="269"/>
        </pc:sldMkLst>
        <pc:spChg chg="mod">
          <ac:chgData name="Wiktor Kłosiński" userId="S::wklosinski@sp9teams.pl::b50fd31f-1bc4-433f-927d-d18ed74f587f" providerId="AD" clId="Web-{48893114-4E44-4586-8033-1FBB3046A526}" dt="2022-03-13T12:52:06.275" v="5" actId="20577"/>
          <ac:spMkLst>
            <pc:docMk/>
            <pc:sldMk cId="152940887" sldId="269"/>
            <ac:spMk id="2" creationId="{AFAD62EA-7BF8-4B21-86FB-4CD289320398}"/>
          </ac:spMkLst>
        </pc:spChg>
      </pc:sldChg>
    </pc:docChg>
  </pc:docChgLst>
  <pc:docChgLst>
    <pc:chgData name="Katarzyna Hamadyk" userId="S::katarzyna.hamadyk@sp9teams.pl::89db9407-64ec-4e43-9c50-477e9c4e1832" providerId="AD" clId="Web-{77371DB1-C254-4E19-A86D-18C703D12603}"/>
    <pc:docChg chg="delSld sldOrd">
      <pc:chgData name="Katarzyna Hamadyk" userId="S::katarzyna.hamadyk@sp9teams.pl::89db9407-64ec-4e43-9c50-477e9c4e1832" providerId="AD" clId="Web-{77371DB1-C254-4E19-A86D-18C703D12603}" dt="2022-03-13T19:43:53.676" v="1"/>
      <pc:docMkLst>
        <pc:docMk/>
      </pc:docMkLst>
      <pc:sldChg chg="ord">
        <pc:chgData name="Katarzyna Hamadyk" userId="S::katarzyna.hamadyk@sp9teams.pl::89db9407-64ec-4e43-9c50-477e9c4e1832" providerId="AD" clId="Web-{77371DB1-C254-4E19-A86D-18C703D12603}" dt="2022-03-13T19:33:57.757" v="0"/>
        <pc:sldMkLst>
          <pc:docMk/>
          <pc:sldMk cId="395412696" sldId="260"/>
        </pc:sldMkLst>
      </pc:sldChg>
      <pc:sldChg chg="del">
        <pc:chgData name="Katarzyna Hamadyk" userId="S::katarzyna.hamadyk@sp9teams.pl::89db9407-64ec-4e43-9c50-477e9c4e1832" providerId="AD" clId="Web-{77371DB1-C254-4E19-A86D-18C703D12603}" dt="2022-03-13T19:43:53.676" v="1"/>
        <pc:sldMkLst>
          <pc:docMk/>
          <pc:sldMk cId="1400910529" sldId="261"/>
        </pc:sldMkLst>
      </pc:sldChg>
    </pc:docChg>
  </pc:docChgLst>
  <pc:docChgLst>
    <pc:chgData name="Wiktor Kłosiński" userId="S::wklosinski@sp9teams.pl::b50fd31f-1bc4-433f-927d-d18ed74f587f" providerId="AD" clId="Web-{956A81D2-AE0A-4238-A753-1453EA7C0C0B}"/>
    <pc:docChg chg="delSld modSld">
      <pc:chgData name="Wiktor Kłosiński" userId="S::wklosinski@sp9teams.pl::b50fd31f-1bc4-433f-927d-d18ed74f587f" providerId="AD" clId="Web-{956A81D2-AE0A-4238-A753-1453EA7C0C0B}" dt="2022-03-11T07:56:27.579" v="2" actId="1076"/>
      <pc:docMkLst>
        <pc:docMk/>
      </pc:docMkLst>
      <pc:sldChg chg="modSp">
        <pc:chgData name="Wiktor Kłosiński" userId="S::wklosinski@sp9teams.pl::b50fd31f-1bc4-433f-927d-d18ed74f587f" providerId="AD" clId="Web-{956A81D2-AE0A-4238-A753-1453EA7C0C0B}" dt="2022-03-11T07:56:27.579" v="2" actId="1076"/>
        <pc:sldMkLst>
          <pc:docMk/>
          <pc:sldMk cId="395412696" sldId="260"/>
        </pc:sldMkLst>
        <pc:picChg chg="mod">
          <ac:chgData name="Wiktor Kłosiński" userId="S::wklosinski@sp9teams.pl::b50fd31f-1bc4-433f-927d-d18ed74f587f" providerId="AD" clId="Web-{956A81D2-AE0A-4238-A753-1453EA7C0C0B}" dt="2022-03-11T07:56:27.579" v="2" actId="1076"/>
          <ac:picMkLst>
            <pc:docMk/>
            <pc:sldMk cId="395412696" sldId="260"/>
            <ac:picMk id="5126" creationId="{3DC7C026-D570-444C-9EF8-9BCD42B63DEA}"/>
          </ac:picMkLst>
        </pc:picChg>
      </pc:sldChg>
      <pc:sldChg chg="del">
        <pc:chgData name="Wiktor Kłosiński" userId="S::wklosinski@sp9teams.pl::b50fd31f-1bc4-433f-927d-d18ed74f587f" providerId="AD" clId="Web-{956A81D2-AE0A-4238-A753-1453EA7C0C0B}" dt="2022-03-11T07:50:43.352" v="0"/>
        <pc:sldMkLst>
          <pc:docMk/>
          <pc:sldMk cId="3003041214" sldId="262"/>
        </pc:sldMkLst>
      </pc:sldChg>
    </pc:docChg>
  </pc:docChgLst>
  <pc:docChgLst>
    <pc:chgData name="Wiktor Kłosiński" userId="S::wklosinski@sp9teams.pl::b50fd31f-1bc4-433f-927d-d18ed74f587f" providerId="AD" clId="Web-{40D9AA99-5E71-4AAC-8662-62B59CDBBFBB}"/>
    <pc:docChg chg="modSld">
      <pc:chgData name="Wiktor Kłosiński" userId="S::wklosinski@sp9teams.pl::b50fd31f-1bc4-433f-927d-d18ed74f587f" providerId="AD" clId="Web-{40D9AA99-5E71-4AAC-8662-62B59CDBBFBB}" dt="2022-03-13T12:53:03.988" v="2" actId="1076"/>
      <pc:docMkLst>
        <pc:docMk/>
      </pc:docMkLst>
      <pc:sldChg chg="addSp delSp modSp">
        <pc:chgData name="Wiktor Kłosiński" userId="S::wklosinski@sp9teams.pl::b50fd31f-1bc4-433f-927d-d18ed74f587f" providerId="AD" clId="Web-{40D9AA99-5E71-4AAC-8662-62B59CDBBFBB}" dt="2022-03-13T12:53:03.988" v="2" actId="1076"/>
        <pc:sldMkLst>
          <pc:docMk/>
          <pc:sldMk cId="152940887" sldId="269"/>
        </pc:sldMkLst>
        <pc:spChg chg="del">
          <ac:chgData name="Wiktor Kłosiński" userId="S::wklosinski@sp9teams.pl::b50fd31f-1bc4-433f-927d-d18ed74f587f" providerId="AD" clId="Web-{40D9AA99-5E71-4AAC-8662-62B59CDBBFBB}" dt="2022-03-13T12:52:58.051" v="0"/>
          <ac:spMkLst>
            <pc:docMk/>
            <pc:sldMk cId="152940887" sldId="269"/>
            <ac:spMk id="3" creationId="{8465A44A-537F-4A03-8FF1-4B0E5E9ECE37}"/>
          </ac:spMkLst>
        </pc:spChg>
        <pc:picChg chg="add mod ord">
          <ac:chgData name="Wiktor Kłosiński" userId="S::wklosinski@sp9teams.pl::b50fd31f-1bc4-433f-927d-d18ed74f587f" providerId="AD" clId="Web-{40D9AA99-5E71-4AAC-8662-62B59CDBBFBB}" dt="2022-03-13T12:53:03.988" v="2" actId="1076"/>
          <ac:picMkLst>
            <pc:docMk/>
            <pc:sldMk cId="152940887" sldId="269"/>
            <ac:picMk id="4" creationId="{31903B28-5A60-4EB5-9D5B-8A42FF057F9D}"/>
          </ac:picMkLst>
        </pc:picChg>
      </pc:sldChg>
    </pc:docChg>
  </pc:docChgLst>
  <pc:docChgLst>
    <pc:chgData name="Jowita Chorzępa" userId="S::jchorzepa@sp9teams.pl::b208e5d8-47cc-466e-989c-76280ca74838" providerId="AD" clId="Web-{75097FA5-07A3-4341-B73C-45C038B8DA8E}"/>
    <pc:docChg chg="modSld">
      <pc:chgData name="Jowita Chorzępa" userId="S::jchorzepa@sp9teams.pl::b208e5d8-47cc-466e-989c-76280ca74838" providerId="AD" clId="Web-{75097FA5-07A3-4341-B73C-45C038B8DA8E}" dt="2022-03-17T20:48:50.303" v="0" actId="1076"/>
      <pc:docMkLst>
        <pc:docMk/>
      </pc:docMkLst>
      <pc:sldChg chg="modSp">
        <pc:chgData name="Jowita Chorzępa" userId="S::jchorzepa@sp9teams.pl::b208e5d8-47cc-466e-989c-76280ca74838" providerId="AD" clId="Web-{75097FA5-07A3-4341-B73C-45C038B8DA8E}" dt="2022-03-17T20:48:50.303" v="0" actId="1076"/>
        <pc:sldMkLst>
          <pc:docMk/>
          <pc:sldMk cId="3282478052" sldId="269"/>
        </pc:sldMkLst>
        <pc:spChg chg="mod">
          <ac:chgData name="Jowita Chorzępa" userId="S::jchorzepa@sp9teams.pl::b208e5d8-47cc-466e-989c-76280ca74838" providerId="AD" clId="Web-{75097FA5-07A3-4341-B73C-45C038B8DA8E}" dt="2022-03-17T20:48:50.303" v="0" actId="1076"/>
          <ac:spMkLst>
            <pc:docMk/>
            <pc:sldMk cId="3282478052" sldId="269"/>
            <ac:spMk id="8" creationId="{0A8C207F-F5C8-4A9C-B7BF-2E7ED574203D}"/>
          </ac:spMkLst>
        </pc:spChg>
      </pc:sldChg>
    </pc:docChg>
  </pc:docChgLst>
  <pc:docChgLst>
    <pc:chgData name="Katarzyna Hamadyk" userId="S::katarzyna.hamadyk@sp9teams.pl::89db9407-64ec-4e43-9c50-477e9c4e1832" providerId="AD" clId="Web-{90D9D1DA-BC62-4186-9201-913FCFB26CAE}"/>
    <pc:docChg chg="sldOrd">
      <pc:chgData name="Katarzyna Hamadyk" userId="S::katarzyna.hamadyk@sp9teams.pl::89db9407-64ec-4e43-9c50-477e9c4e1832" providerId="AD" clId="Web-{90D9D1DA-BC62-4186-9201-913FCFB26CAE}" dt="2022-03-13T07:54:11.846" v="1"/>
      <pc:docMkLst>
        <pc:docMk/>
      </pc:docMkLst>
      <pc:sldChg chg="ord">
        <pc:chgData name="Katarzyna Hamadyk" userId="S::katarzyna.hamadyk@sp9teams.pl::89db9407-64ec-4e43-9c50-477e9c4e1832" providerId="AD" clId="Web-{90D9D1DA-BC62-4186-9201-913FCFB26CAE}" dt="2022-03-13T07:54:08.814" v="0"/>
        <pc:sldMkLst>
          <pc:docMk/>
          <pc:sldMk cId="2597483434" sldId="266"/>
        </pc:sldMkLst>
      </pc:sldChg>
      <pc:sldChg chg="ord">
        <pc:chgData name="Katarzyna Hamadyk" userId="S::katarzyna.hamadyk@sp9teams.pl::89db9407-64ec-4e43-9c50-477e9c4e1832" providerId="AD" clId="Web-{90D9D1DA-BC62-4186-9201-913FCFB26CAE}" dt="2022-03-13T07:54:11.846" v="1"/>
        <pc:sldMkLst>
          <pc:docMk/>
          <pc:sldMk cId="3056227319" sldId="267"/>
        </pc:sldMkLst>
      </pc:sldChg>
    </pc:docChg>
  </pc:docChgLst>
  <pc:docChgLst>
    <pc:chgData name="Wiktor Kłosiński" userId="S::wklosinski@sp9teams.pl::b50fd31f-1bc4-433f-927d-d18ed74f587f" providerId="AD" clId="Web-{4C4DCA80-55AF-49BD-8A81-55A506A23B1D}"/>
    <pc:docChg chg="modSld">
      <pc:chgData name="Wiktor Kłosiński" userId="S::wklosinski@sp9teams.pl::b50fd31f-1bc4-433f-927d-d18ed74f587f" providerId="AD" clId="Web-{4C4DCA80-55AF-49BD-8A81-55A506A23B1D}" dt="2022-03-11T08:01:35.357" v="2" actId="1076"/>
      <pc:docMkLst>
        <pc:docMk/>
      </pc:docMkLst>
      <pc:sldChg chg="addSp modSp">
        <pc:chgData name="Wiktor Kłosiński" userId="S::wklosinski@sp9teams.pl::b50fd31f-1bc4-433f-927d-d18ed74f587f" providerId="AD" clId="Web-{4C4DCA80-55AF-49BD-8A81-55A506A23B1D}" dt="2022-03-11T08:01:35.357" v="2" actId="1076"/>
        <pc:sldMkLst>
          <pc:docMk/>
          <pc:sldMk cId="395412696" sldId="260"/>
        </pc:sldMkLst>
        <pc:picChg chg="add mod">
          <ac:chgData name="Wiktor Kłosiński" userId="S::wklosinski@sp9teams.pl::b50fd31f-1bc4-433f-927d-d18ed74f587f" providerId="AD" clId="Web-{4C4DCA80-55AF-49BD-8A81-55A506A23B1D}" dt="2022-03-11T08:01:35.357" v="2" actId="1076"/>
          <ac:picMkLst>
            <pc:docMk/>
            <pc:sldMk cId="395412696" sldId="260"/>
            <ac:picMk id="6" creationId="{DEA3B642-FF75-4221-A5E7-BC979717D764}"/>
          </ac:picMkLst>
        </pc:picChg>
      </pc:sldChg>
    </pc:docChg>
  </pc:docChgLst>
  <pc:docChgLst>
    <pc:chgData name="Jowita Chorzępa" userId="S::jchorzepa@sp9teams.pl::b208e5d8-47cc-466e-989c-76280ca74838" providerId="AD" clId="Web-{F5D12262-5011-46C1-9B20-33C3CD4EA1FB}"/>
    <pc:docChg chg="delSld modSld">
      <pc:chgData name="Jowita Chorzępa" userId="S::jchorzepa@sp9teams.pl::b208e5d8-47cc-466e-989c-76280ca74838" providerId="AD" clId="Web-{F5D12262-5011-46C1-9B20-33C3CD4EA1FB}" dt="2022-03-13T18:50:23.545" v="123" actId="20577"/>
      <pc:docMkLst>
        <pc:docMk/>
      </pc:docMkLst>
      <pc:sldChg chg="modSp">
        <pc:chgData name="Jowita Chorzępa" userId="S::jchorzepa@sp9teams.pl::b208e5d8-47cc-466e-989c-76280ca74838" providerId="AD" clId="Web-{F5D12262-5011-46C1-9B20-33C3CD4EA1FB}" dt="2022-03-13T18:25:36.585" v="16" actId="20577"/>
        <pc:sldMkLst>
          <pc:docMk/>
          <pc:sldMk cId="1296212386" sldId="256"/>
        </pc:sldMkLst>
        <pc:spChg chg="mod">
          <ac:chgData name="Jowita Chorzępa" userId="S::jchorzepa@sp9teams.pl::b208e5d8-47cc-466e-989c-76280ca74838" providerId="AD" clId="Web-{F5D12262-5011-46C1-9B20-33C3CD4EA1FB}" dt="2022-03-13T18:25:36.585" v="16" actId="20577"/>
          <ac:spMkLst>
            <pc:docMk/>
            <pc:sldMk cId="1296212386" sldId="256"/>
            <ac:spMk id="5" creationId="{EEA0F6C6-5F2F-4813-81C2-532C7310707D}"/>
          </ac:spMkLst>
        </pc:spChg>
      </pc:sldChg>
      <pc:sldChg chg="del">
        <pc:chgData name="Jowita Chorzępa" userId="S::jchorzepa@sp9teams.pl::b208e5d8-47cc-466e-989c-76280ca74838" providerId="AD" clId="Web-{F5D12262-5011-46C1-9B20-33C3CD4EA1FB}" dt="2022-03-13T18:46:32.320" v="118"/>
        <pc:sldMkLst>
          <pc:docMk/>
          <pc:sldMk cId="2302577293" sldId="258"/>
        </pc:sldMkLst>
      </pc:sldChg>
      <pc:sldChg chg="modSp">
        <pc:chgData name="Jowita Chorzępa" userId="S::jchorzepa@sp9teams.pl::b208e5d8-47cc-466e-989c-76280ca74838" providerId="AD" clId="Web-{F5D12262-5011-46C1-9B20-33C3CD4EA1FB}" dt="2022-03-13T18:45:06.803" v="117" actId="20577"/>
        <pc:sldMkLst>
          <pc:docMk/>
          <pc:sldMk cId="4019056053" sldId="259"/>
        </pc:sldMkLst>
        <pc:spChg chg="mod">
          <ac:chgData name="Jowita Chorzępa" userId="S::jchorzepa@sp9teams.pl::b208e5d8-47cc-466e-989c-76280ca74838" providerId="AD" clId="Web-{F5D12262-5011-46C1-9B20-33C3CD4EA1FB}" dt="2022-03-13T18:45:06.803" v="117" actId="20577"/>
          <ac:spMkLst>
            <pc:docMk/>
            <pc:sldMk cId="4019056053" sldId="259"/>
            <ac:spMk id="2" creationId="{7244E16D-5827-4C7F-9927-FD6A296B0035}"/>
          </ac:spMkLst>
        </pc:spChg>
      </pc:sldChg>
      <pc:sldChg chg="modSp">
        <pc:chgData name="Jowita Chorzępa" userId="S::jchorzepa@sp9teams.pl::b208e5d8-47cc-466e-989c-76280ca74838" providerId="AD" clId="Web-{F5D12262-5011-46C1-9B20-33C3CD4EA1FB}" dt="2022-03-13T18:17:34.901" v="2" actId="20577"/>
        <pc:sldMkLst>
          <pc:docMk/>
          <pc:sldMk cId="1561570292" sldId="263"/>
        </pc:sldMkLst>
        <pc:spChg chg="mod">
          <ac:chgData name="Jowita Chorzępa" userId="S::jchorzepa@sp9teams.pl::b208e5d8-47cc-466e-989c-76280ca74838" providerId="AD" clId="Web-{F5D12262-5011-46C1-9B20-33C3CD4EA1FB}" dt="2022-03-13T18:17:34.901" v="2" actId="20577"/>
          <ac:spMkLst>
            <pc:docMk/>
            <pc:sldMk cId="1561570292" sldId="263"/>
            <ac:spMk id="21" creationId="{C2F23424-8DBE-4755-A770-2DDB2362B91D}"/>
          </ac:spMkLst>
        </pc:spChg>
      </pc:sldChg>
      <pc:sldChg chg="modSp">
        <pc:chgData name="Jowita Chorzępa" userId="S::jchorzepa@sp9teams.pl::b208e5d8-47cc-466e-989c-76280ca74838" providerId="AD" clId="Web-{F5D12262-5011-46C1-9B20-33C3CD4EA1FB}" dt="2022-03-13T18:50:23.545" v="123" actId="20577"/>
        <pc:sldMkLst>
          <pc:docMk/>
          <pc:sldMk cId="2275390696" sldId="264"/>
        </pc:sldMkLst>
        <pc:spChg chg="mod">
          <ac:chgData name="Jowita Chorzępa" userId="S::jchorzepa@sp9teams.pl::b208e5d8-47cc-466e-989c-76280ca74838" providerId="AD" clId="Web-{F5D12262-5011-46C1-9B20-33C3CD4EA1FB}" dt="2022-03-13T18:50:23.545" v="123" actId="20577"/>
          <ac:spMkLst>
            <pc:docMk/>
            <pc:sldMk cId="2275390696" sldId="264"/>
            <ac:spMk id="2" creationId="{0E4A87DF-7E51-4326-A418-40FD3B783736}"/>
          </ac:spMkLst>
        </pc:spChg>
      </pc:sldChg>
      <pc:sldChg chg="modSp">
        <pc:chgData name="Jowita Chorzępa" userId="S::jchorzepa@sp9teams.pl::b208e5d8-47cc-466e-989c-76280ca74838" providerId="AD" clId="Web-{F5D12262-5011-46C1-9B20-33C3CD4EA1FB}" dt="2022-03-13T18:27:47.635" v="43" actId="20577"/>
        <pc:sldMkLst>
          <pc:docMk/>
          <pc:sldMk cId="3056227319" sldId="267"/>
        </pc:sldMkLst>
        <pc:spChg chg="mod">
          <ac:chgData name="Jowita Chorzępa" userId="S::jchorzepa@sp9teams.pl::b208e5d8-47cc-466e-989c-76280ca74838" providerId="AD" clId="Web-{F5D12262-5011-46C1-9B20-33C3CD4EA1FB}" dt="2022-03-13T18:27:47.635" v="43" actId="20577"/>
          <ac:spMkLst>
            <pc:docMk/>
            <pc:sldMk cId="3056227319" sldId="267"/>
            <ac:spMk id="2" creationId="{B4E2BAD8-533E-4C14-8087-6AEADD7AA388}"/>
          </ac:spMkLst>
        </pc:spChg>
      </pc:sldChg>
    </pc:docChg>
  </pc:docChgLst>
  <pc:docChgLst>
    <pc:chgData name="Katarzyna Hamadyk" userId="S::katarzyna.hamadyk@sp9teams.pl::89db9407-64ec-4e43-9c50-477e9c4e1832" providerId="AD" clId="Web-{6E8B1270-DBA1-4813-B430-6ACFF23DA041}"/>
    <pc:docChg chg="sldOrd">
      <pc:chgData name="Katarzyna Hamadyk" userId="S::katarzyna.hamadyk@sp9teams.pl::89db9407-64ec-4e43-9c50-477e9c4e1832" providerId="AD" clId="Web-{6E8B1270-DBA1-4813-B430-6ACFF23DA041}" dt="2022-03-13T19:26:29.258" v="4"/>
      <pc:docMkLst>
        <pc:docMk/>
      </pc:docMkLst>
      <pc:sldChg chg="ord">
        <pc:chgData name="Katarzyna Hamadyk" userId="S::katarzyna.hamadyk@sp9teams.pl::89db9407-64ec-4e43-9c50-477e9c4e1832" providerId="AD" clId="Web-{6E8B1270-DBA1-4813-B430-6ACFF23DA041}" dt="2022-03-13T19:19:00.447" v="1"/>
        <pc:sldMkLst>
          <pc:docMk/>
          <pc:sldMk cId="1103964334" sldId="257"/>
        </pc:sldMkLst>
      </pc:sldChg>
      <pc:sldChg chg="ord">
        <pc:chgData name="Katarzyna Hamadyk" userId="S::katarzyna.hamadyk@sp9teams.pl::89db9407-64ec-4e43-9c50-477e9c4e1832" providerId="AD" clId="Web-{6E8B1270-DBA1-4813-B430-6ACFF23DA041}" dt="2022-03-13T19:26:29.258" v="4"/>
        <pc:sldMkLst>
          <pc:docMk/>
          <pc:sldMk cId="4019056053" sldId="259"/>
        </pc:sldMkLst>
      </pc:sldChg>
    </pc:docChg>
  </pc:docChgLst>
  <pc:docChgLst>
    <pc:chgData name="Kamila Zygmunt" userId="S::kzygmunt@sp9teams.pl::d0617ecd-9272-4888-a0e7-fa10f37585f8" providerId="AD" clId="Web-{5EF6DBF5-32F2-4A84-BC06-E489E9D98DD7}"/>
    <pc:docChg chg="addSld delSld modSld sldOrd">
      <pc:chgData name="Kamila Zygmunt" userId="S::kzygmunt@sp9teams.pl::d0617ecd-9272-4888-a0e7-fa10f37585f8" providerId="AD" clId="Web-{5EF6DBF5-32F2-4A84-BC06-E489E9D98DD7}" dt="2022-03-14T09:17:06.301" v="643" actId="1076"/>
      <pc:docMkLst>
        <pc:docMk/>
      </pc:docMkLst>
      <pc:sldChg chg="addSp delSp modSp">
        <pc:chgData name="Kamila Zygmunt" userId="S::kzygmunt@sp9teams.pl::d0617ecd-9272-4888-a0e7-fa10f37585f8" providerId="AD" clId="Web-{5EF6DBF5-32F2-4A84-BC06-E489E9D98DD7}" dt="2022-03-14T08:46:44.506" v="177" actId="1076"/>
        <pc:sldMkLst>
          <pc:docMk/>
          <pc:sldMk cId="1296212386" sldId="256"/>
        </pc:sldMkLst>
        <pc:spChg chg="del mod">
          <ac:chgData name="Kamila Zygmunt" userId="S::kzygmunt@sp9teams.pl::d0617ecd-9272-4888-a0e7-fa10f37585f8" providerId="AD" clId="Web-{5EF6DBF5-32F2-4A84-BC06-E489E9D98DD7}" dt="2022-03-14T08:46:02.771" v="170"/>
          <ac:spMkLst>
            <pc:docMk/>
            <pc:sldMk cId="1296212386" sldId="256"/>
            <ac:spMk id="5" creationId="{EEA0F6C6-5F2F-4813-81C2-532C7310707D}"/>
          </ac:spMkLst>
        </pc:spChg>
        <pc:spChg chg="add del mod">
          <ac:chgData name="Kamila Zygmunt" userId="S::kzygmunt@sp9teams.pl::d0617ecd-9272-4888-a0e7-fa10f37585f8" providerId="AD" clId="Web-{5EF6DBF5-32F2-4A84-BC06-E489E9D98DD7}" dt="2022-03-14T08:45:51.724" v="169"/>
          <ac:spMkLst>
            <pc:docMk/>
            <pc:sldMk cId="1296212386" sldId="256"/>
            <ac:spMk id="8" creationId="{5AD0191D-609D-4742-9F21-5B989DB2A6D1}"/>
          </ac:spMkLst>
        </pc:spChg>
        <pc:spChg chg="add mod">
          <ac:chgData name="Kamila Zygmunt" userId="S::kzygmunt@sp9teams.pl::d0617ecd-9272-4888-a0e7-fa10f37585f8" providerId="AD" clId="Web-{5EF6DBF5-32F2-4A84-BC06-E489E9D98DD7}" dt="2022-03-14T08:46:34.147" v="174" actId="20577"/>
          <ac:spMkLst>
            <pc:docMk/>
            <pc:sldMk cId="1296212386" sldId="256"/>
            <ac:spMk id="9" creationId="{1160385C-73FD-4433-8DB0-EED935773FD9}"/>
          </ac:spMkLst>
        </pc:spChg>
        <pc:picChg chg="mod">
          <ac:chgData name="Kamila Zygmunt" userId="S::kzygmunt@sp9teams.pl::d0617ecd-9272-4888-a0e7-fa10f37585f8" providerId="AD" clId="Web-{5EF6DBF5-32F2-4A84-BC06-E489E9D98DD7}" dt="2022-03-14T08:46:44.506" v="177" actId="1076"/>
          <ac:picMkLst>
            <pc:docMk/>
            <pc:sldMk cId="1296212386" sldId="256"/>
            <ac:picMk id="3" creationId="{755D7A63-D26B-407C-A557-307FFDE0ECA0}"/>
          </ac:picMkLst>
        </pc:picChg>
        <pc:picChg chg="mod">
          <ac:chgData name="Kamila Zygmunt" userId="S::kzygmunt@sp9teams.pl::d0617ecd-9272-4888-a0e7-fa10f37585f8" providerId="AD" clId="Web-{5EF6DBF5-32F2-4A84-BC06-E489E9D98DD7}" dt="2022-03-14T08:46:39.303" v="175" actId="1076"/>
          <ac:picMkLst>
            <pc:docMk/>
            <pc:sldMk cId="1296212386" sldId="256"/>
            <ac:picMk id="4" creationId="{30F1FA96-72AC-4823-A08D-E426A93E05AB}"/>
          </ac:picMkLst>
        </pc:picChg>
        <pc:picChg chg="mod">
          <ac:chgData name="Kamila Zygmunt" userId="S::kzygmunt@sp9teams.pl::d0617ecd-9272-4888-a0e7-fa10f37585f8" providerId="AD" clId="Web-{5EF6DBF5-32F2-4A84-BC06-E489E9D98DD7}" dt="2022-03-14T08:46:41.834" v="176" actId="1076"/>
          <ac:picMkLst>
            <pc:docMk/>
            <pc:sldMk cId="1296212386" sldId="256"/>
            <ac:picMk id="1026" creationId="{482E3478-3A1B-42D6-BBBA-61D04FBF0EB3}"/>
          </ac:picMkLst>
        </pc:picChg>
      </pc:sldChg>
      <pc:sldChg chg="addSp delSp modSp">
        <pc:chgData name="Kamila Zygmunt" userId="S::kzygmunt@sp9teams.pl::d0617ecd-9272-4888-a0e7-fa10f37585f8" providerId="AD" clId="Web-{5EF6DBF5-32F2-4A84-BC06-E489E9D98DD7}" dt="2022-03-14T09:00:48.652" v="419" actId="1076"/>
        <pc:sldMkLst>
          <pc:docMk/>
          <pc:sldMk cId="1103964334" sldId="257"/>
        </pc:sldMkLst>
        <pc:spChg chg="add mod">
          <ac:chgData name="Kamila Zygmunt" userId="S::kzygmunt@sp9teams.pl::d0617ecd-9272-4888-a0e7-fa10f37585f8" providerId="AD" clId="Web-{5EF6DBF5-32F2-4A84-BC06-E489E9D98DD7}" dt="2022-03-14T09:00:48.652" v="419" actId="1076"/>
          <ac:spMkLst>
            <pc:docMk/>
            <pc:sldMk cId="1103964334" sldId="257"/>
            <ac:spMk id="2" creationId="{1CD329FD-1D90-47E7-9BEB-A2CC5F6039AD}"/>
          </ac:spMkLst>
        </pc:spChg>
        <pc:spChg chg="del mod">
          <ac:chgData name="Kamila Zygmunt" userId="S::kzygmunt@sp9teams.pl::d0617ecd-9272-4888-a0e7-fa10f37585f8" providerId="AD" clId="Web-{5EF6DBF5-32F2-4A84-BC06-E489E9D98DD7}" dt="2022-03-14T08:58:48.133" v="394"/>
          <ac:spMkLst>
            <pc:docMk/>
            <pc:sldMk cId="1103964334" sldId="257"/>
            <ac:spMk id="3" creationId="{28423E9C-2114-4666-8048-3286DB8E9B44}"/>
          </ac:spMkLst>
        </pc:spChg>
      </pc:sldChg>
      <pc:sldChg chg="addSp delSp modSp">
        <pc:chgData name="Kamila Zygmunt" userId="S::kzygmunt@sp9teams.pl::d0617ecd-9272-4888-a0e7-fa10f37585f8" providerId="AD" clId="Web-{5EF6DBF5-32F2-4A84-BC06-E489E9D98DD7}" dt="2022-03-14T09:02:16.466" v="438" actId="1076"/>
        <pc:sldMkLst>
          <pc:docMk/>
          <pc:sldMk cId="4019056053" sldId="259"/>
        </pc:sldMkLst>
        <pc:spChg chg="del mod">
          <ac:chgData name="Kamila Zygmunt" userId="S::kzygmunt@sp9teams.pl::d0617ecd-9272-4888-a0e7-fa10f37585f8" providerId="AD" clId="Web-{5EF6DBF5-32F2-4A84-BC06-E489E9D98DD7}" dt="2022-03-14T09:01:23.762" v="423"/>
          <ac:spMkLst>
            <pc:docMk/>
            <pc:sldMk cId="4019056053" sldId="259"/>
            <ac:spMk id="2" creationId="{7244E16D-5827-4C7F-9927-FD6A296B0035}"/>
          </ac:spMkLst>
        </pc:spChg>
        <pc:spChg chg="add mod">
          <ac:chgData name="Kamila Zygmunt" userId="S::kzygmunt@sp9teams.pl::d0617ecd-9272-4888-a0e7-fa10f37585f8" providerId="AD" clId="Web-{5EF6DBF5-32F2-4A84-BC06-E489E9D98DD7}" dt="2022-03-14T09:02:10.169" v="436" actId="14100"/>
          <ac:spMkLst>
            <pc:docMk/>
            <pc:sldMk cId="4019056053" sldId="259"/>
            <ac:spMk id="4" creationId="{6AD6E7C6-F06B-4B6D-8993-DC7D1BBC926D}"/>
          </ac:spMkLst>
        </pc:spChg>
        <pc:picChg chg="mod">
          <ac:chgData name="Kamila Zygmunt" userId="S::kzygmunt@sp9teams.pl::d0617ecd-9272-4888-a0e7-fa10f37585f8" providerId="AD" clId="Web-{5EF6DBF5-32F2-4A84-BC06-E489E9D98DD7}" dt="2022-03-14T09:02:14.216" v="437" actId="1076"/>
          <ac:picMkLst>
            <pc:docMk/>
            <pc:sldMk cId="4019056053" sldId="259"/>
            <ac:picMk id="3076" creationId="{7C63D4C2-38CA-4095-9FD2-367DB7B99334}"/>
          </ac:picMkLst>
        </pc:picChg>
        <pc:picChg chg="mod">
          <ac:chgData name="Kamila Zygmunt" userId="S::kzygmunt@sp9teams.pl::d0617ecd-9272-4888-a0e7-fa10f37585f8" providerId="AD" clId="Web-{5EF6DBF5-32F2-4A84-BC06-E489E9D98DD7}" dt="2022-03-14T09:02:16.466" v="438" actId="1076"/>
          <ac:picMkLst>
            <pc:docMk/>
            <pc:sldMk cId="4019056053" sldId="259"/>
            <ac:picMk id="3078" creationId="{FF1D1823-7046-44A5-9317-A692C29D38CB}"/>
          </ac:picMkLst>
        </pc:picChg>
      </pc:sldChg>
      <pc:sldChg chg="addSp delSp modSp">
        <pc:chgData name="Kamila Zygmunt" userId="S::kzygmunt@sp9teams.pl::d0617ecd-9272-4888-a0e7-fa10f37585f8" providerId="AD" clId="Web-{5EF6DBF5-32F2-4A84-BC06-E489E9D98DD7}" dt="2022-03-14T09:15:14.782" v="637" actId="1076"/>
        <pc:sldMkLst>
          <pc:docMk/>
          <pc:sldMk cId="395412696" sldId="260"/>
        </pc:sldMkLst>
        <pc:spChg chg="del">
          <ac:chgData name="Kamila Zygmunt" userId="S::kzygmunt@sp9teams.pl::d0617ecd-9272-4888-a0e7-fa10f37585f8" providerId="AD" clId="Web-{5EF6DBF5-32F2-4A84-BC06-E489E9D98DD7}" dt="2022-03-14T09:12:54.169" v="604"/>
          <ac:spMkLst>
            <pc:docMk/>
            <pc:sldMk cId="395412696" sldId="260"/>
            <ac:spMk id="3" creationId="{970A0EBB-F499-4585-978C-278FED5F3F4C}"/>
          </ac:spMkLst>
        </pc:spChg>
        <pc:spChg chg="del mod">
          <ac:chgData name="Kamila Zygmunt" userId="S::kzygmunt@sp9teams.pl::d0617ecd-9272-4888-a0e7-fa10f37585f8" providerId="AD" clId="Web-{5EF6DBF5-32F2-4A84-BC06-E489E9D98DD7}" dt="2022-03-14T09:13:18.733" v="608"/>
          <ac:spMkLst>
            <pc:docMk/>
            <pc:sldMk cId="395412696" sldId="260"/>
            <ac:spMk id="5" creationId="{6D5ADC18-6E40-4AED-9CC2-7A1990DC0021}"/>
          </ac:spMkLst>
        </pc:spChg>
        <pc:spChg chg="del">
          <ac:chgData name="Kamila Zygmunt" userId="S::kzygmunt@sp9teams.pl::d0617ecd-9272-4888-a0e7-fa10f37585f8" providerId="AD" clId="Web-{5EF6DBF5-32F2-4A84-BC06-E489E9D98DD7}" dt="2022-03-14T08:26:35.415" v="67"/>
          <ac:spMkLst>
            <pc:docMk/>
            <pc:sldMk cId="395412696" sldId="260"/>
            <ac:spMk id="10" creationId="{2BEA8F88-22F1-4D21-A41C-59DBF28FC6D8}"/>
          </ac:spMkLst>
        </pc:spChg>
        <pc:spChg chg="add mod">
          <ac:chgData name="Kamila Zygmunt" userId="S::kzygmunt@sp9teams.pl::d0617ecd-9272-4888-a0e7-fa10f37585f8" providerId="AD" clId="Web-{5EF6DBF5-32F2-4A84-BC06-E489E9D98DD7}" dt="2022-03-14T09:15:14.782" v="637" actId="1076"/>
          <ac:spMkLst>
            <pc:docMk/>
            <pc:sldMk cId="395412696" sldId="260"/>
            <ac:spMk id="11" creationId="{C84D0C9A-651A-4D35-B933-9C4683F12C83}"/>
          </ac:spMkLst>
        </pc:spChg>
        <pc:picChg chg="mod">
          <ac:chgData name="Kamila Zygmunt" userId="S::kzygmunt@sp9teams.pl::d0617ecd-9272-4888-a0e7-fa10f37585f8" providerId="AD" clId="Web-{5EF6DBF5-32F2-4A84-BC06-E489E9D98DD7}" dt="2022-03-14T09:13:41.905" v="617" actId="1076"/>
          <ac:picMkLst>
            <pc:docMk/>
            <pc:sldMk cId="395412696" sldId="260"/>
            <ac:picMk id="2" creationId="{32ECA923-7817-46AA-8F11-7E494D352652}"/>
          </ac:picMkLst>
        </pc:picChg>
        <pc:picChg chg="mod">
          <ac:chgData name="Kamila Zygmunt" userId="S::kzygmunt@sp9teams.pl::d0617ecd-9272-4888-a0e7-fa10f37585f8" providerId="AD" clId="Web-{5EF6DBF5-32F2-4A84-BC06-E489E9D98DD7}" dt="2022-03-14T09:13:40.499" v="616" actId="1076"/>
          <ac:picMkLst>
            <pc:docMk/>
            <pc:sldMk cId="395412696" sldId="260"/>
            <ac:picMk id="4" creationId="{AEE7073D-0F1C-470C-8BE2-8D40991E0DDB}"/>
          </ac:picMkLst>
        </pc:picChg>
        <pc:picChg chg="mod">
          <ac:chgData name="Kamila Zygmunt" userId="S::kzygmunt@sp9teams.pl::d0617ecd-9272-4888-a0e7-fa10f37585f8" providerId="AD" clId="Web-{5EF6DBF5-32F2-4A84-BC06-E489E9D98DD7}" dt="2022-03-14T09:13:38.952" v="615" actId="1076"/>
          <ac:picMkLst>
            <pc:docMk/>
            <pc:sldMk cId="395412696" sldId="260"/>
            <ac:picMk id="6" creationId="{DEA3B642-FF75-4221-A5E7-BC979717D764}"/>
          </ac:picMkLst>
        </pc:picChg>
        <pc:picChg chg="mod">
          <ac:chgData name="Kamila Zygmunt" userId="S::kzygmunt@sp9teams.pl::d0617ecd-9272-4888-a0e7-fa10f37585f8" providerId="AD" clId="Web-{5EF6DBF5-32F2-4A84-BC06-E489E9D98DD7}" dt="2022-03-14T09:13:36.733" v="614" actId="1076"/>
          <ac:picMkLst>
            <pc:docMk/>
            <pc:sldMk cId="395412696" sldId="260"/>
            <ac:picMk id="9" creationId="{9F997CB0-33DB-4926-81C5-56A7D8CDCC43}"/>
          </ac:picMkLst>
        </pc:picChg>
        <pc:picChg chg="mod">
          <ac:chgData name="Kamila Zygmunt" userId="S::kzygmunt@sp9teams.pl::d0617ecd-9272-4888-a0e7-fa10f37585f8" providerId="AD" clId="Web-{5EF6DBF5-32F2-4A84-BC06-E489E9D98DD7}" dt="2022-03-14T09:13:34.874" v="613" actId="1076"/>
          <ac:picMkLst>
            <pc:docMk/>
            <pc:sldMk cId="395412696" sldId="260"/>
            <ac:picMk id="5126" creationId="{3DC7C026-D570-444C-9EF8-9BCD42B63DEA}"/>
          </ac:picMkLst>
        </pc:picChg>
      </pc:sldChg>
      <pc:sldChg chg="addSp modSp del">
        <pc:chgData name="Kamila Zygmunt" userId="S::kzygmunt@sp9teams.pl::d0617ecd-9272-4888-a0e7-fa10f37585f8" providerId="AD" clId="Web-{5EF6DBF5-32F2-4A84-BC06-E489E9D98DD7}" dt="2022-03-14T08:48:34.712" v="205"/>
        <pc:sldMkLst>
          <pc:docMk/>
          <pc:sldMk cId="1561570292" sldId="263"/>
        </pc:sldMkLst>
        <pc:spChg chg="add">
          <ac:chgData name="Kamila Zygmunt" userId="S::kzygmunt@sp9teams.pl::d0617ecd-9272-4888-a0e7-fa10f37585f8" providerId="AD" clId="Web-{5EF6DBF5-32F2-4A84-BC06-E489E9D98DD7}" dt="2022-03-14T08:37:55.072" v="85"/>
          <ac:spMkLst>
            <pc:docMk/>
            <pc:sldMk cId="1561570292" sldId="263"/>
            <ac:spMk id="2" creationId="{6A32080D-59FB-4081-AABF-8E1EECC9E1E4}"/>
          </ac:spMkLst>
        </pc:spChg>
        <pc:spChg chg="add">
          <ac:chgData name="Kamila Zygmunt" userId="S::kzygmunt@sp9teams.pl::d0617ecd-9272-4888-a0e7-fa10f37585f8" providerId="AD" clId="Web-{5EF6DBF5-32F2-4A84-BC06-E489E9D98DD7}" dt="2022-03-14T08:38:09.619" v="87"/>
          <ac:spMkLst>
            <pc:docMk/>
            <pc:sldMk cId="1561570292" sldId="263"/>
            <ac:spMk id="3" creationId="{4A748B08-719C-49D7-9EBF-9233C6BD5F5A}"/>
          </ac:spMkLst>
        </pc:spChg>
        <pc:spChg chg="mod">
          <ac:chgData name="Kamila Zygmunt" userId="S::kzygmunt@sp9teams.pl::d0617ecd-9272-4888-a0e7-fa10f37585f8" providerId="AD" clId="Web-{5EF6DBF5-32F2-4A84-BC06-E489E9D98DD7}" dt="2022-03-14T08:41:40.921" v="122" actId="14100"/>
          <ac:spMkLst>
            <pc:docMk/>
            <pc:sldMk cId="1561570292" sldId="263"/>
            <ac:spMk id="21" creationId="{C2F23424-8DBE-4755-A770-2DDB2362B91D}"/>
          </ac:spMkLst>
        </pc:spChg>
        <pc:picChg chg="mod">
          <ac:chgData name="Kamila Zygmunt" userId="S::kzygmunt@sp9teams.pl::d0617ecd-9272-4888-a0e7-fa10f37585f8" providerId="AD" clId="Web-{5EF6DBF5-32F2-4A84-BC06-E489E9D98DD7}" dt="2022-03-14T08:37:47.759" v="82" actId="1076"/>
          <ac:picMkLst>
            <pc:docMk/>
            <pc:sldMk cId="1561570292" sldId="263"/>
            <ac:picMk id="6" creationId="{B37C8082-2F85-46F2-8782-AD05E982794B}"/>
          </ac:picMkLst>
        </pc:picChg>
        <pc:picChg chg="mod">
          <ac:chgData name="Kamila Zygmunt" userId="S::kzygmunt@sp9teams.pl::d0617ecd-9272-4888-a0e7-fa10f37585f8" providerId="AD" clId="Web-{5EF6DBF5-32F2-4A84-BC06-E489E9D98DD7}" dt="2022-03-14T08:38:35.713" v="91" actId="1076"/>
          <ac:picMkLst>
            <pc:docMk/>
            <pc:sldMk cId="1561570292" sldId="263"/>
            <ac:picMk id="20" creationId="{7516DF2B-30F1-4055-B0BA-B5E73B602A6F}"/>
          </ac:picMkLst>
        </pc:picChg>
        <pc:picChg chg="mod">
          <ac:chgData name="Kamila Zygmunt" userId="S::kzygmunt@sp9teams.pl::d0617ecd-9272-4888-a0e7-fa10f37585f8" providerId="AD" clId="Web-{5EF6DBF5-32F2-4A84-BC06-E489E9D98DD7}" dt="2022-03-14T08:37:28.055" v="77" actId="14100"/>
          <ac:picMkLst>
            <pc:docMk/>
            <pc:sldMk cId="1561570292" sldId="263"/>
            <ac:picMk id="22" creationId="{7E95E8BA-3F8C-4BF8-A21B-439CB674DC3C}"/>
          </ac:picMkLst>
        </pc:picChg>
      </pc:sldChg>
      <pc:sldChg chg="modSp">
        <pc:chgData name="Kamila Zygmunt" userId="S::kzygmunt@sp9teams.pl::d0617ecd-9272-4888-a0e7-fa10f37585f8" providerId="AD" clId="Web-{5EF6DBF5-32F2-4A84-BC06-E489E9D98DD7}" dt="2022-03-14T09:02:51.936" v="447" actId="1076"/>
        <pc:sldMkLst>
          <pc:docMk/>
          <pc:sldMk cId="2275390696" sldId="264"/>
        </pc:sldMkLst>
        <pc:spChg chg="mod">
          <ac:chgData name="Kamila Zygmunt" userId="S::kzygmunt@sp9teams.pl::d0617ecd-9272-4888-a0e7-fa10f37585f8" providerId="AD" clId="Web-{5EF6DBF5-32F2-4A84-BC06-E489E9D98DD7}" dt="2022-03-14T09:02:51.936" v="447" actId="1076"/>
          <ac:spMkLst>
            <pc:docMk/>
            <pc:sldMk cId="2275390696" sldId="264"/>
            <ac:spMk id="2" creationId="{0E4A87DF-7E51-4326-A418-40FD3B783736}"/>
          </ac:spMkLst>
        </pc:spChg>
      </pc:sldChg>
      <pc:sldChg chg="modSp">
        <pc:chgData name="Kamila Zygmunt" userId="S::kzygmunt@sp9teams.pl::d0617ecd-9272-4888-a0e7-fa10f37585f8" providerId="AD" clId="Web-{5EF6DBF5-32F2-4A84-BC06-E489E9D98DD7}" dt="2022-03-14T09:07:32.693" v="464" actId="1076"/>
        <pc:sldMkLst>
          <pc:docMk/>
          <pc:sldMk cId="1111260035" sldId="265"/>
        </pc:sldMkLst>
        <pc:spChg chg="mod">
          <ac:chgData name="Kamila Zygmunt" userId="S::kzygmunt@sp9teams.pl::d0617ecd-9272-4888-a0e7-fa10f37585f8" providerId="AD" clId="Web-{5EF6DBF5-32F2-4A84-BC06-E489E9D98DD7}" dt="2022-03-14T09:07:32.693" v="464" actId="1076"/>
          <ac:spMkLst>
            <pc:docMk/>
            <pc:sldMk cId="1111260035" sldId="265"/>
            <ac:spMk id="2" creationId="{5A29D3F4-A960-4857-BEC1-4D3261B1DC02}"/>
          </ac:spMkLst>
        </pc:spChg>
      </pc:sldChg>
      <pc:sldChg chg="addSp delSp modSp">
        <pc:chgData name="Kamila Zygmunt" userId="S::kzygmunt@sp9teams.pl::d0617ecd-9272-4888-a0e7-fa10f37585f8" providerId="AD" clId="Web-{5EF6DBF5-32F2-4A84-BC06-E489E9D98DD7}" dt="2022-03-14T09:03:16.202" v="452" actId="1076"/>
        <pc:sldMkLst>
          <pc:docMk/>
          <pc:sldMk cId="3056227319" sldId="267"/>
        </pc:sldMkLst>
        <pc:spChg chg="del mod">
          <ac:chgData name="Kamila Zygmunt" userId="S::kzygmunt@sp9teams.pl::d0617ecd-9272-4888-a0e7-fa10f37585f8" providerId="AD" clId="Web-{5EF6DBF5-32F2-4A84-BC06-E489E9D98DD7}" dt="2022-03-14T08:57:33.803" v="381"/>
          <ac:spMkLst>
            <pc:docMk/>
            <pc:sldMk cId="3056227319" sldId="267"/>
            <ac:spMk id="2" creationId="{B4E2BAD8-533E-4C14-8087-6AEADD7AA388}"/>
          </ac:spMkLst>
        </pc:spChg>
        <pc:spChg chg="add mod">
          <ac:chgData name="Kamila Zygmunt" userId="S::kzygmunt@sp9teams.pl::d0617ecd-9272-4888-a0e7-fa10f37585f8" providerId="AD" clId="Web-{5EF6DBF5-32F2-4A84-BC06-E489E9D98DD7}" dt="2022-03-14T09:03:06.811" v="448" actId="1076"/>
          <ac:spMkLst>
            <pc:docMk/>
            <pc:sldMk cId="3056227319" sldId="267"/>
            <ac:spMk id="8" creationId="{A52B2EB5-599F-493E-8BBC-84E6834E6D8D}"/>
          </ac:spMkLst>
        </pc:spChg>
        <pc:spChg chg="add del mod">
          <ac:chgData name="Kamila Zygmunt" userId="S::kzygmunt@sp9teams.pl::d0617ecd-9272-4888-a0e7-fa10f37585f8" providerId="AD" clId="Web-{5EF6DBF5-32F2-4A84-BC06-E489E9D98DD7}" dt="2022-03-14T08:56:34.427" v="365"/>
          <ac:spMkLst>
            <pc:docMk/>
            <pc:sldMk cId="3056227319" sldId="267"/>
            <ac:spMk id="9" creationId="{922EBA58-FCAF-46EF-A670-C105361CFC24}"/>
          </ac:spMkLst>
        </pc:spChg>
        <pc:spChg chg="add mod">
          <ac:chgData name="Kamila Zygmunt" userId="S::kzygmunt@sp9teams.pl::d0617ecd-9272-4888-a0e7-fa10f37585f8" providerId="AD" clId="Web-{5EF6DBF5-32F2-4A84-BC06-E489E9D98DD7}" dt="2022-03-14T09:03:13.155" v="451" actId="1076"/>
          <ac:spMkLst>
            <pc:docMk/>
            <pc:sldMk cId="3056227319" sldId="267"/>
            <ac:spMk id="10" creationId="{B6F13AEC-0D29-46B2-BFF6-8C452DA3A26C}"/>
          </ac:spMkLst>
        </pc:spChg>
        <pc:spChg chg="add del mod">
          <ac:chgData name="Kamila Zygmunt" userId="S::kzygmunt@sp9teams.pl::d0617ecd-9272-4888-a0e7-fa10f37585f8" providerId="AD" clId="Web-{5EF6DBF5-32F2-4A84-BC06-E489E9D98DD7}" dt="2022-03-14T08:57:44.194" v="383"/>
          <ac:spMkLst>
            <pc:docMk/>
            <pc:sldMk cId="3056227319" sldId="267"/>
            <ac:spMk id="12" creationId="{8AB450B1-94D8-4F5E-A442-394731DAB846}"/>
          </ac:spMkLst>
        </pc:spChg>
        <pc:picChg chg="mod">
          <ac:chgData name="Kamila Zygmunt" userId="S::kzygmunt@sp9teams.pl::d0617ecd-9272-4888-a0e7-fa10f37585f8" providerId="AD" clId="Web-{5EF6DBF5-32F2-4A84-BC06-E489E9D98DD7}" dt="2022-03-14T09:03:16.202" v="452" actId="1076"/>
          <ac:picMkLst>
            <pc:docMk/>
            <pc:sldMk cId="3056227319" sldId="267"/>
            <ac:picMk id="3" creationId="{84DC6B0C-9982-4906-89BD-FF938DDA7823}"/>
          </ac:picMkLst>
        </pc:picChg>
        <pc:picChg chg="mod">
          <ac:chgData name="Kamila Zygmunt" userId="S::kzygmunt@sp9teams.pl::d0617ecd-9272-4888-a0e7-fa10f37585f8" providerId="AD" clId="Web-{5EF6DBF5-32F2-4A84-BC06-E489E9D98DD7}" dt="2022-03-14T08:58:05.523" v="388" actId="14100"/>
          <ac:picMkLst>
            <pc:docMk/>
            <pc:sldMk cId="3056227319" sldId="267"/>
            <ac:picMk id="4" creationId="{C76DC699-9D29-4A99-B14F-B28FB1CA4A31}"/>
          </ac:picMkLst>
        </pc:picChg>
        <pc:picChg chg="mod">
          <ac:chgData name="Kamila Zygmunt" userId="S::kzygmunt@sp9teams.pl::d0617ecd-9272-4888-a0e7-fa10f37585f8" providerId="AD" clId="Web-{5EF6DBF5-32F2-4A84-BC06-E489E9D98DD7}" dt="2022-03-14T09:03:08.780" v="449" actId="1076"/>
          <ac:picMkLst>
            <pc:docMk/>
            <pc:sldMk cId="3056227319" sldId="267"/>
            <ac:picMk id="6" creationId="{CC6AC010-45DB-447D-8BB3-3C13E20B0145}"/>
          </ac:picMkLst>
        </pc:picChg>
        <pc:picChg chg="mod">
          <ac:chgData name="Kamila Zygmunt" userId="S::kzygmunt@sp9teams.pl::d0617ecd-9272-4888-a0e7-fa10f37585f8" providerId="AD" clId="Web-{5EF6DBF5-32F2-4A84-BC06-E489E9D98DD7}" dt="2022-03-14T09:03:10.561" v="450" actId="1076"/>
          <ac:picMkLst>
            <pc:docMk/>
            <pc:sldMk cId="3056227319" sldId="267"/>
            <ac:picMk id="7" creationId="{739844D4-DCA9-403B-A52B-2C790EDA2C7D}"/>
          </ac:picMkLst>
        </pc:picChg>
      </pc:sldChg>
      <pc:sldChg chg="addSp modSp ord">
        <pc:chgData name="Kamila Zygmunt" userId="S::kzygmunt@sp9teams.pl::d0617ecd-9272-4888-a0e7-fa10f37585f8" providerId="AD" clId="Web-{5EF6DBF5-32F2-4A84-BC06-E489E9D98DD7}" dt="2022-03-14T09:16:02.580" v="641" actId="20577"/>
        <pc:sldMkLst>
          <pc:docMk/>
          <pc:sldMk cId="3634894951" sldId="268"/>
        </pc:sldMkLst>
        <pc:spChg chg="mod">
          <ac:chgData name="Kamila Zygmunt" userId="S::kzygmunt@sp9teams.pl::d0617ecd-9272-4888-a0e7-fa10f37585f8" providerId="AD" clId="Web-{5EF6DBF5-32F2-4A84-BC06-E489E9D98DD7}" dt="2022-03-14T09:12:19.262" v="600" actId="1076"/>
          <ac:spMkLst>
            <pc:docMk/>
            <pc:sldMk cId="3634894951" sldId="268"/>
            <ac:spMk id="2" creationId="{F8992D40-F35C-4653-B7C1-6416376C7D16}"/>
          </ac:spMkLst>
        </pc:spChg>
        <pc:spChg chg="add mod">
          <ac:chgData name="Kamila Zygmunt" userId="S::kzygmunt@sp9teams.pl::d0617ecd-9272-4888-a0e7-fa10f37585f8" providerId="AD" clId="Web-{5EF6DBF5-32F2-4A84-BC06-E489E9D98DD7}" dt="2022-03-14T09:16:02.580" v="641" actId="20577"/>
          <ac:spMkLst>
            <pc:docMk/>
            <pc:sldMk cId="3634894951" sldId="268"/>
            <ac:spMk id="5" creationId="{9DF048D0-537F-4F60-905E-2B597E2C82DD}"/>
          </ac:spMkLst>
        </pc:spChg>
        <pc:picChg chg="mod">
          <ac:chgData name="Kamila Zygmunt" userId="S::kzygmunt@sp9teams.pl::d0617ecd-9272-4888-a0e7-fa10f37585f8" providerId="AD" clId="Web-{5EF6DBF5-32F2-4A84-BC06-E489E9D98DD7}" dt="2022-03-14T09:12:21.903" v="601" actId="1076"/>
          <ac:picMkLst>
            <pc:docMk/>
            <pc:sldMk cId="3634894951" sldId="268"/>
            <ac:picMk id="3" creationId="{8390D15E-5CA4-4A94-9640-5F081DFCF650}"/>
          </ac:picMkLst>
        </pc:picChg>
        <pc:picChg chg="mod">
          <ac:chgData name="Kamila Zygmunt" userId="S::kzygmunt@sp9teams.pl::d0617ecd-9272-4888-a0e7-fa10f37585f8" providerId="AD" clId="Web-{5EF6DBF5-32F2-4A84-BC06-E489E9D98DD7}" dt="2022-03-14T09:12:29.544" v="603" actId="1076"/>
          <ac:picMkLst>
            <pc:docMk/>
            <pc:sldMk cId="3634894951" sldId="268"/>
            <ac:picMk id="4" creationId="{AF7F2DBD-1395-4814-8787-2865D72500F2}"/>
          </ac:picMkLst>
        </pc:picChg>
      </pc:sldChg>
      <pc:sldChg chg="addSp delSp modSp new mod setBg">
        <pc:chgData name="Kamila Zygmunt" userId="S::kzygmunt@sp9teams.pl::d0617ecd-9272-4888-a0e7-fa10f37585f8" providerId="AD" clId="Web-{5EF6DBF5-32F2-4A84-BC06-E489E9D98DD7}" dt="2022-03-14T09:17:06.301" v="643" actId="1076"/>
        <pc:sldMkLst>
          <pc:docMk/>
          <pc:sldMk cId="3282478052" sldId="269"/>
        </pc:sldMkLst>
        <pc:spChg chg="del">
          <ac:chgData name="Kamila Zygmunt" userId="S::kzygmunt@sp9teams.pl::d0617ecd-9272-4888-a0e7-fa10f37585f8" providerId="AD" clId="Web-{5EF6DBF5-32F2-4A84-BC06-E489E9D98DD7}" dt="2022-03-14T08:38:30.323" v="90"/>
          <ac:spMkLst>
            <pc:docMk/>
            <pc:sldMk cId="3282478052" sldId="269"/>
            <ac:spMk id="2" creationId="{6FAC59B8-CDD4-4A19-8AFD-469DA4FA41C6}"/>
          </ac:spMkLst>
        </pc:spChg>
        <pc:spChg chg="del">
          <ac:chgData name="Kamila Zygmunt" userId="S::kzygmunt@sp9teams.pl::d0617ecd-9272-4888-a0e7-fa10f37585f8" providerId="AD" clId="Web-{5EF6DBF5-32F2-4A84-BC06-E489E9D98DD7}" dt="2022-03-14T08:38:25.619" v="89"/>
          <ac:spMkLst>
            <pc:docMk/>
            <pc:sldMk cId="3282478052" sldId="269"/>
            <ac:spMk id="3" creationId="{F05AADE0-3837-48CF-9F1E-13E02F044403}"/>
          </ac:spMkLst>
        </pc:spChg>
        <pc:spChg chg="add mod">
          <ac:chgData name="Kamila Zygmunt" userId="S::kzygmunt@sp9teams.pl::d0617ecd-9272-4888-a0e7-fa10f37585f8" providerId="AD" clId="Web-{5EF6DBF5-32F2-4A84-BC06-E489E9D98DD7}" dt="2022-03-14T09:17:06.301" v="643" actId="1076"/>
          <ac:spMkLst>
            <pc:docMk/>
            <pc:sldMk cId="3282478052" sldId="269"/>
            <ac:spMk id="8" creationId="{0A8C207F-F5C8-4A9C-B7BF-2E7ED574203D}"/>
          </ac:spMkLst>
        </pc:spChg>
        <pc:spChg chg="add del">
          <ac:chgData name="Kamila Zygmunt" userId="S::kzygmunt@sp9teams.pl::d0617ecd-9272-4888-a0e7-fa10f37585f8" providerId="AD" clId="Web-{5EF6DBF5-32F2-4A84-BC06-E489E9D98DD7}" dt="2022-03-14T08:50:35.262" v="232"/>
          <ac:spMkLst>
            <pc:docMk/>
            <pc:sldMk cId="3282478052" sldId="269"/>
            <ac:spMk id="9" creationId="{6D9A5C41-5498-4351-B6C6-068ED44ED00F}"/>
          </ac:spMkLst>
        </pc:spChg>
        <pc:spChg chg="add mod">
          <ac:chgData name="Kamila Zygmunt" userId="S::kzygmunt@sp9teams.pl::d0617ecd-9272-4888-a0e7-fa10f37585f8" providerId="AD" clId="Web-{5EF6DBF5-32F2-4A84-BC06-E489E9D98DD7}" dt="2022-03-14T09:16:57.222" v="642" actId="1076"/>
          <ac:spMkLst>
            <pc:docMk/>
            <pc:sldMk cId="3282478052" sldId="269"/>
            <ac:spMk id="19" creationId="{20C39463-89D8-471F-BA8E-52D8AB733A80}"/>
          </ac:spMkLst>
        </pc:spChg>
        <pc:grpChg chg="add">
          <ac:chgData name="Kamila Zygmunt" userId="S::kzygmunt@sp9teams.pl::d0617ecd-9272-4888-a0e7-fa10f37585f8" providerId="AD" clId="Web-{5EF6DBF5-32F2-4A84-BC06-E489E9D98DD7}" dt="2022-03-14T08:39:09.277" v="97"/>
          <ac:grpSpMkLst>
            <pc:docMk/>
            <pc:sldMk cId="3282478052" sldId="269"/>
            <ac:grpSpMk id="10" creationId="{12D8CD66-6E34-4232-868C-F61EC84AFC0B}"/>
          </ac:grpSpMkLst>
        </pc:grpChg>
        <pc:picChg chg="add mod">
          <ac:chgData name="Kamila Zygmunt" userId="S::kzygmunt@sp9teams.pl::d0617ecd-9272-4888-a0e7-fa10f37585f8" providerId="AD" clId="Web-{5EF6DBF5-32F2-4A84-BC06-E489E9D98DD7}" dt="2022-03-14T08:53:46.188" v="308" actId="1076"/>
          <ac:picMkLst>
            <pc:docMk/>
            <pc:sldMk cId="3282478052" sldId="269"/>
            <ac:picMk id="5" creationId="{EE9D57D7-6610-4711-86F6-DB0BBADD3735}"/>
          </ac:picMkLst>
        </pc:picChg>
        <pc:picChg chg="add mod">
          <ac:chgData name="Kamila Zygmunt" userId="S::kzygmunt@sp9teams.pl::d0617ecd-9272-4888-a0e7-fa10f37585f8" providerId="AD" clId="Web-{5EF6DBF5-32F2-4A84-BC06-E489E9D98DD7}" dt="2022-03-14T08:49:43.104" v="223" actId="1076"/>
          <ac:picMkLst>
            <pc:docMk/>
            <pc:sldMk cId="3282478052" sldId="269"/>
            <ac:picMk id="6" creationId="{42998173-C1A8-4EA7-BF29-37D58F40BBB0}"/>
          </ac:picMkLst>
        </pc:picChg>
        <pc:picChg chg="add mod">
          <ac:chgData name="Kamila Zygmunt" userId="S::kzygmunt@sp9teams.pl::d0617ecd-9272-4888-a0e7-fa10f37585f8" providerId="AD" clId="Web-{5EF6DBF5-32F2-4A84-BC06-E489E9D98DD7}" dt="2022-03-14T08:43:21.470" v="143" actId="1076"/>
          <ac:picMkLst>
            <pc:docMk/>
            <pc:sldMk cId="3282478052" sldId="269"/>
            <ac:picMk id="7" creationId="{92CB3390-60EE-4108-BD98-D5C450B2E2D6}"/>
          </ac:picMkLst>
        </pc:picChg>
      </pc:sldChg>
    </pc:docChg>
  </pc:docChgLst>
  <pc:docChgLst>
    <pc:chgData name="Jowita Chorzępa" userId="S::jchorzepa@sp9teams.pl::b208e5d8-47cc-466e-989c-76280ca74838" providerId="AD" clId="Web-{B9480E6B-15B7-4F0E-84CF-16A0917CDDB4}"/>
    <pc:docChg chg="modSld">
      <pc:chgData name="Jowita Chorzępa" userId="S::jchorzepa@sp9teams.pl::b208e5d8-47cc-466e-989c-76280ca74838" providerId="AD" clId="Web-{B9480E6B-15B7-4F0E-84CF-16A0917CDDB4}" dt="2022-03-13T22:53:53.009" v="157" actId="20577"/>
      <pc:docMkLst>
        <pc:docMk/>
      </pc:docMkLst>
      <pc:sldChg chg="modSp">
        <pc:chgData name="Jowita Chorzępa" userId="S::jchorzepa@sp9teams.pl::b208e5d8-47cc-466e-989c-76280ca74838" providerId="AD" clId="Web-{B9480E6B-15B7-4F0E-84CF-16A0917CDDB4}" dt="2022-03-13T22:53:53.009" v="157" actId="20577"/>
        <pc:sldMkLst>
          <pc:docMk/>
          <pc:sldMk cId="395412696" sldId="260"/>
        </pc:sldMkLst>
        <pc:spChg chg="mod">
          <ac:chgData name="Jowita Chorzępa" userId="S::jchorzepa@sp9teams.pl::b208e5d8-47cc-466e-989c-76280ca74838" providerId="AD" clId="Web-{B9480E6B-15B7-4F0E-84CF-16A0917CDDB4}" dt="2022-03-13T22:53:53.009" v="157" actId="20577"/>
          <ac:spMkLst>
            <pc:docMk/>
            <pc:sldMk cId="395412696" sldId="260"/>
            <ac:spMk id="5" creationId="{6D5ADC18-6E40-4AED-9CC2-7A1990DC0021}"/>
          </ac:spMkLst>
        </pc:spChg>
      </pc:sldChg>
      <pc:sldChg chg="modSp">
        <pc:chgData name="Jowita Chorzępa" userId="S::jchorzepa@sp9teams.pl::b208e5d8-47cc-466e-989c-76280ca74838" providerId="AD" clId="Web-{B9480E6B-15B7-4F0E-84CF-16A0917CDDB4}" dt="2022-03-13T22:40:00.702" v="5" actId="20577"/>
        <pc:sldMkLst>
          <pc:docMk/>
          <pc:sldMk cId="2275390696" sldId="264"/>
        </pc:sldMkLst>
        <pc:spChg chg="mod">
          <ac:chgData name="Jowita Chorzępa" userId="S::jchorzepa@sp9teams.pl::b208e5d8-47cc-466e-989c-76280ca74838" providerId="AD" clId="Web-{B9480E6B-15B7-4F0E-84CF-16A0917CDDB4}" dt="2022-03-13T22:40:00.702" v="5" actId="20577"/>
          <ac:spMkLst>
            <pc:docMk/>
            <pc:sldMk cId="2275390696" sldId="264"/>
            <ac:spMk id="2" creationId="{0E4A87DF-7E51-4326-A418-40FD3B78373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B530-93E2-4951-8D22-797347F064E1}" type="datetimeFigureOut">
              <a:rPr lang="pl-PL" smtClean="0"/>
              <a:t>19.03.2022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695B-E292-4CFC-8BC7-E8E23A860701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41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B530-93E2-4951-8D22-797347F064E1}" type="datetimeFigureOut">
              <a:rPr lang="pl-PL" smtClean="0"/>
              <a:t>19.03.2022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695B-E292-4CFC-8BC7-E8E23A8607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1410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B530-93E2-4951-8D22-797347F064E1}" type="datetimeFigureOut">
              <a:rPr lang="pl-PL" smtClean="0"/>
              <a:t>19.03.2022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695B-E292-4CFC-8BC7-E8E23A8607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2970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B530-93E2-4951-8D22-797347F064E1}" type="datetimeFigureOut">
              <a:rPr lang="pl-PL" smtClean="0"/>
              <a:t>19.03.2022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695B-E292-4CFC-8BC7-E8E23A860701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4043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B530-93E2-4951-8D22-797347F064E1}" type="datetimeFigureOut">
              <a:rPr lang="pl-PL" smtClean="0"/>
              <a:t>19.03.2022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695B-E292-4CFC-8BC7-E8E23A8607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1443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B530-93E2-4951-8D22-797347F064E1}" type="datetimeFigureOut">
              <a:rPr lang="pl-PL" smtClean="0"/>
              <a:t>19.03.2022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695B-E292-4CFC-8BC7-E8E23A860701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815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B530-93E2-4951-8D22-797347F064E1}" type="datetimeFigureOut">
              <a:rPr lang="pl-PL" smtClean="0"/>
              <a:t>19.03.2022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695B-E292-4CFC-8BC7-E8E23A8607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0675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B530-93E2-4951-8D22-797347F064E1}" type="datetimeFigureOut">
              <a:rPr lang="pl-PL" smtClean="0"/>
              <a:t>19.03.2022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695B-E292-4CFC-8BC7-E8E23A8607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5448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B530-93E2-4951-8D22-797347F064E1}" type="datetimeFigureOut">
              <a:rPr lang="pl-PL" smtClean="0"/>
              <a:t>19.03.2022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695B-E292-4CFC-8BC7-E8E23A8607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8093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B530-93E2-4951-8D22-797347F064E1}" type="datetimeFigureOut">
              <a:rPr lang="pl-PL" smtClean="0"/>
              <a:t>19.03.2022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695B-E292-4CFC-8BC7-E8E23A8607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369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B530-93E2-4951-8D22-797347F064E1}" type="datetimeFigureOut">
              <a:rPr lang="pl-PL" smtClean="0"/>
              <a:t>19.03.2022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695B-E292-4CFC-8BC7-E8E23A8607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823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B530-93E2-4951-8D22-797347F064E1}" type="datetimeFigureOut">
              <a:rPr lang="pl-PL" smtClean="0"/>
              <a:t>19.03.2022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695B-E292-4CFC-8BC7-E8E23A8607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198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B530-93E2-4951-8D22-797347F064E1}" type="datetimeFigureOut">
              <a:rPr lang="pl-PL" smtClean="0"/>
              <a:t>19.03.2022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695B-E292-4CFC-8BC7-E8E23A8607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0494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B530-93E2-4951-8D22-797347F064E1}" type="datetimeFigureOut">
              <a:rPr lang="pl-PL" smtClean="0"/>
              <a:t>19.03.2022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695B-E292-4CFC-8BC7-E8E23A8607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043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B530-93E2-4951-8D22-797347F064E1}" type="datetimeFigureOut">
              <a:rPr lang="pl-PL" smtClean="0"/>
              <a:t>19.03.2022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695B-E292-4CFC-8BC7-E8E23A8607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1485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B530-93E2-4951-8D22-797347F064E1}" type="datetimeFigureOut">
              <a:rPr lang="pl-PL" smtClean="0"/>
              <a:t>19.03.2022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695B-E292-4CFC-8BC7-E8E23A8607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7327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B530-93E2-4951-8D22-797347F064E1}" type="datetimeFigureOut">
              <a:rPr lang="pl-PL" smtClean="0"/>
              <a:t>19.03.2022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695B-E292-4CFC-8BC7-E8E23A8607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2655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382B530-93E2-4951-8D22-797347F064E1}" type="datetimeFigureOut">
              <a:rPr lang="pl-PL" smtClean="0"/>
              <a:t>19.03.2022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325695B-E292-4CFC-8BC7-E8E23A8607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30361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Świna Delta - Świnoujście">
            <a:extLst>
              <a:ext uri="{FF2B5EF4-FFF2-40B4-BE49-F238E27FC236}">
                <a16:creationId xmlns:a16="http://schemas.microsoft.com/office/drawing/2014/main" id="{482E3478-3A1B-42D6-BBBA-61D04FBF0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949" y="2686065"/>
            <a:ext cx="3386966" cy="217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natorium Świnoujście - przewodnik po uzdrowiskach | MedMe.pl">
            <a:extLst>
              <a:ext uri="{FF2B5EF4-FFF2-40B4-BE49-F238E27FC236}">
                <a16:creationId xmlns:a16="http://schemas.microsoft.com/office/drawing/2014/main" id="{08826B5E-5320-4557-B527-D14608250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817" y="4857343"/>
            <a:ext cx="3571876" cy="186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95C4BE93-729E-4B8F-9005-CFE834549A7C}"/>
              </a:ext>
            </a:extLst>
          </p:cNvPr>
          <p:cNvSpPr txBox="1"/>
          <p:nvPr/>
        </p:nvSpPr>
        <p:spPr>
          <a:xfrm>
            <a:off x="-1860430" y="-112718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/>
              <a:t>Kliknij, aby dodać tekst</a:t>
            </a:r>
          </a:p>
        </p:txBody>
      </p:sp>
      <p:pic>
        <p:nvPicPr>
          <p:cNvPr id="3" name="Obraz 3" descr="Obraz zawierający niebo, zewnętrzne, przyroda, brzeg&#10;&#10;Opis wygenerowany automatycznie">
            <a:extLst>
              <a:ext uri="{FF2B5EF4-FFF2-40B4-BE49-F238E27FC236}">
                <a16:creationId xmlns:a16="http://schemas.microsoft.com/office/drawing/2014/main" id="{755D7A63-D26B-407C-A557-307FFDE0EC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83" y="3021958"/>
            <a:ext cx="3893126" cy="3122993"/>
          </a:xfrm>
          <a:prstGeom prst="rect">
            <a:avLst/>
          </a:prstGeom>
        </p:spPr>
      </p:pic>
      <p:pic>
        <p:nvPicPr>
          <p:cNvPr id="4" name="Obraz 5" descr="Obraz zawierający mapa&#10;&#10;Opis wygenerowany automatycznie">
            <a:extLst>
              <a:ext uri="{FF2B5EF4-FFF2-40B4-BE49-F238E27FC236}">
                <a16:creationId xmlns:a16="http://schemas.microsoft.com/office/drawing/2014/main" id="{30F1FA96-72AC-4823-A08D-E426A93E05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8" y="2962897"/>
            <a:ext cx="3713018" cy="3568237"/>
          </a:xfrm>
          <a:prstGeom prst="rect">
            <a:avLst/>
          </a:prstGeom>
        </p:spPr>
      </p:pic>
      <p:pic>
        <p:nvPicPr>
          <p:cNvPr id="6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1E684497-F69A-4138-8414-0CB0622B57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709" y="-6927"/>
            <a:ext cx="2258291" cy="734291"/>
          </a:xfrm>
          <a:prstGeom prst="rect">
            <a:avLst/>
          </a:prstGeom>
        </p:spPr>
      </p:pic>
      <p:pic>
        <p:nvPicPr>
          <p:cNvPr id="7" name="Obraz 7">
            <a:extLst>
              <a:ext uri="{FF2B5EF4-FFF2-40B4-BE49-F238E27FC236}">
                <a16:creationId xmlns:a16="http://schemas.microsoft.com/office/drawing/2014/main" id="{DAC896A0-F9F2-49E8-9287-B1A3843F54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" y="865"/>
            <a:ext cx="1486766" cy="73256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1160385C-73FD-4433-8DB0-EED935773FD9}"/>
              </a:ext>
            </a:extLst>
          </p:cNvPr>
          <p:cNvSpPr txBox="1"/>
          <p:nvPr/>
        </p:nvSpPr>
        <p:spPr>
          <a:xfrm>
            <a:off x="1573793" y="554193"/>
            <a:ext cx="858146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Świnoujście 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is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called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 the land of 44 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islands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.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Segoe UI"/>
              </a:rPr>
              <a:t>​</a:t>
            </a:r>
            <a:endParaRPr lang="pl-PL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Segoe UI"/>
              </a:rPr>
              <a:t>It 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Segoe UI"/>
              </a:rPr>
              <a:t>is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Segoe UI"/>
              </a:rPr>
              <a:t> the 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Segoe UI"/>
              </a:rPr>
              <a:t>only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Segoe UI"/>
              </a:rPr>
              <a:t> and 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Segoe UI"/>
              </a:rPr>
              <a:t>unique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Segoe UI"/>
              </a:rPr>
              <a:t> 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Segoe UI"/>
              </a:rPr>
              <a:t>town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Segoe UI"/>
              </a:rPr>
              <a:t> in Poland</a:t>
            </a:r>
          </a:p>
          <a:p>
            <a:pPr algn="ctr"/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Segoe UI"/>
              </a:rPr>
              <a:t> </a:t>
            </a:r>
            <a:r>
              <a:rPr lang="pl-PL" sz="2400" b="1" i="1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Segoe UI"/>
              </a:rPr>
              <a:t>which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Segoe UI"/>
              </a:rPr>
              <a:t> </a:t>
            </a:r>
            <a:r>
              <a:rPr lang="pl-PL" sz="2400" b="1" i="1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Segoe UI"/>
              </a:rPr>
              <a:t>is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Segoe UI"/>
              </a:rPr>
              <a:t> </a:t>
            </a:r>
            <a:r>
              <a:rPr lang="pl-PL" sz="2400" b="1" i="1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Segoe UI"/>
              </a:rPr>
              <a:t>situated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Segoe UI"/>
              </a:rPr>
              <a:t> on </a:t>
            </a:r>
            <a:r>
              <a:rPr lang="pl-PL" sz="2400" b="1" i="1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Segoe UI"/>
              </a:rPr>
              <a:t>archipelago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Segoe UI"/>
              </a:rPr>
              <a:t>,.</a:t>
            </a:r>
            <a:endParaRPr lang="en-US" sz="2400" dirty="0">
              <a:solidFill>
                <a:schemeClr val="bg1">
                  <a:lumMod val="85000"/>
                  <a:lumOff val="15000"/>
                </a:schemeClr>
              </a:solidFill>
              <a:latin typeface="Times New Roman"/>
              <a:cs typeface="Segoe UI"/>
            </a:endParaRPr>
          </a:p>
          <a:p>
            <a:pPr algn="ctr"/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Segoe UI"/>
              </a:rPr>
              <a:t>In the </a:t>
            </a:r>
            <a:r>
              <a:rPr lang="pl-PL" sz="2400" b="1" i="1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Segoe UI"/>
              </a:rPr>
              <a:t>north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Segoe UI"/>
              </a:rPr>
              <a:t> </a:t>
            </a:r>
            <a:r>
              <a:rPr lang="pl-PL" sz="2400" b="1" i="1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Segoe UI"/>
              </a:rPr>
              <a:t>it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Segoe UI"/>
              </a:rPr>
              <a:t> </a:t>
            </a:r>
            <a:r>
              <a:rPr lang="pl-PL" sz="2400" b="1" i="1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Segoe UI"/>
              </a:rPr>
              <a:t>is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Segoe UI"/>
              </a:rPr>
              <a:t> </a:t>
            </a:r>
            <a:r>
              <a:rPr lang="pl-PL" sz="2400" b="1" i="1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Segoe UI"/>
              </a:rPr>
              <a:t>surrounded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Segoe UI"/>
              </a:rPr>
              <a:t> by the </a:t>
            </a:r>
            <a:r>
              <a:rPr lang="pl-PL" sz="2400" b="1" i="1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Segoe UI"/>
              </a:rPr>
              <a:t>Baltic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Segoe UI"/>
              </a:rPr>
              <a:t> Sea and in the </a:t>
            </a:r>
            <a:r>
              <a:rPr lang="pl-PL" sz="2400" b="1" i="1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Segoe UI"/>
              </a:rPr>
              <a:t>south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Segoe UI"/>
              </a:rPr>
              <a:t> by Szczecin </a:t>
            </a:r>
            <a:r>
              <a:rPr lang="pl-PL" sz="2400" b="1" i="1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Segoe UI"/>
              </a:rPr>
              <a:t>Lagoon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Segoe UI"/>
              </a:rPr>
              <a:t>. Świnoujście </a:t>
            </a:r>
            <a:r>
              <a:rPr lang="pl-PL" sz="2400" b="1" i="1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Segoe UI"/>
              </a:rPr>
              <a:t>is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Segoe UI"/>
              </a:rPr>
              <a:t> </a:t>
            </a:r>
            <a:r>
              <a:rPr lang="pl-PL" sz="2400" b="1" i="1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Segoe UI"/>
              </a:rPr>
              <a:t>famous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Segoe UI"/>
              </a:rPr>
              <a:t> for a </a:t>
            </a:r>
            <a:r>
              <a:rPr lang="pl-PL" sz="2400" b="1" i="1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Segoe UI"/>
              </a:rPr>
              <a:t>beautiful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Segoe UI"/>
              </a:rPr>
              <a:t>​</a:t>
            </a:r>
            <a:b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Segoe UI"/>
              </a:rPr>
            </a:br>
            <a:r>
              <a:rPr lang="pl-PL" sz="2400" b="1" i="1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Segoe UI"/>
              </a:rPr>
              <a:t>beach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Segoe UI"/>
              </a:rPr>
              <a:t>. It </a:t>
            </a:r>
            <a:r>
              <a:rPr lang="pl-PL" sz="2400" b="1" i="1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Segoe UI"/>
              </a:rPr>
              <a:t>is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Segoe UI"/>
              </a:rPr>
              <a:t> </a:t>
            </a:r>
            <a:r>
              <a:rPr lang="pl-PL" sz="2400" b="1" i="1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Segoe UI"/>
              </a:rPr>
              <a:t>also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Segoe UI"/>
              </a:rPr>
              <a:t> a </a:t>
            </a:r>
            <a:r>
              <a:rPr lang="pl-PL" sz="2400" b="1" i="1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Segoe UI"/>
              </a:rPr>
              <a:t>health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Segoe UI"/>
              </a:rPr>
              <a:t> resort.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Segoe UI"/>
              </a:rPr>
              <a:t>​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58FD5DA-9B49-406F-A4E8-B3EF395D337F}"/>
              </a:ext>
            </a:extLst>
          </p:cNvPr>
          <p:cNvSpPr txBox="1"/>
          <p:nvPr/>
        </p:nvSpPr>
        <p:spPr>
          <a:xfrm>
            <a:off x="9742098" y="28179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dirty="0"/>
              <a:t>Kliknij, aby dodać test</a:t>
            </a:r>
          </a:p>
        </p:txBody>
      </p:sp>
    </p:spTree>
    <p:extLst>
      <p:ext uri="{BB962C8B-B14F-4D97-AF65-F5344CB8AC3E}">
        <p14:creationId xmlns:p14="http://schemas.microsoft.com/office/powerpoint/2010/main" val="1296212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5497C0-A591-4995-9E8B-F306FBDB9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163" y="860685"/>
            <a:ext cx="9958465" cy="50393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7200" b="1" dirty="0" err="1">
                <a:latin typeface="Times New Roman"/>
                <a:cs typeface="Times New Roman"/>
              </a:rPr>
              <a:t>Thank</a:t>
            </a:r>
            <a:r>
              <a:rPr lang="pl-PL" sz="7200" b="1" dirty="0">
                <a:latin typeface="Times New Roman"/>
                <a:cs typeface="Times New Roman"/>
              </a:rPr>
              <a:t> </a:t>
            </a:r>
            <a:r>
              <a:rPr lang="pl-PL" sz="7200" b="1" dirty="0" err="1">
                <a:latin typeface="Times New Roman"/>
                <a:cs typeface="Times New Roman"/>
              </a:rPr>
              <a:t>you</a:t>
            </a:r>
            <a:r>
              <a:rPr lang="pl-PL" sz="7200" b="1" dirty="0">
                <a:latin typeface="Times New Roman"/>
                <a:cs typeface="Times New Roman"/>
              </a:rPr>
              <a:t> for </a:t>
            </a:r>
            <a:r>
              <a:rPr lang="pl-PL" sz="7200" b="1" dirty="0" err="1">
                <a:latin typeface="Times New Roman"/>
                <a:cs typeface="Times New Roman"/>
              </a:rPr>
              <a:t>your</a:t>
            </a:r>
            <a:r>
              <a:rPr lang="pl-PL" sz="7200" b="1" dirty="0">
                <a:latin typeface="Times New Roman"/>
                <a:cs typeface="Times New Roman"/>
              </a:rPr>
              <a:t> </a:t>
            </a:r>
            <a:r>
              <a:rPr lang="pl-PL" sz="7200" b="1" dirty="0" err="1">
                <a:latin typeface="Times New Roman"/>
                <a:cs typeface="Times New Roman"/>
              </a:rPr>
              <a:t>attention</a:t>
            </a:r>
            <a:r>
              <a:rPr lang="pl-PL" sz="7200" b="1" dirty="0"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8841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niebo, zewnętrzne, woda, ocean&#10;&#10;Opis wygenerowany automatycznie">
            <a:extLst>
              <a:ext uri="{FF2B5EF4-FFF2-40B4-BE49-F238E27FC236}">
                <a16:creationId xmlns:a16="http://schemas.microsoft.com/office/drawing/2014/main" id="{C76DC699-9D29-4A99-B14F-B28FB1CA4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18" y="708399"/>
            <a:ext cx="3893415" cy="2091268"/>
          </a:xfrm>
        </p:spPr>
      </p:pic>
      <p:pic>
        <p:nvPicPr>
          <p:cNvPr id="3" name="Obraz 4" descr="Obraz zawierający fabryka&#10;&#10;Opis wygenerowany automatycznie">
            <a:extLst>
              <a:ext uri="{FF2B5EF4-FFF2-40B4-BE49-F238E27FC236}">
                <a16:creationId xmlns:a16="http://schemas.microsoft.com/office/drawing/2014/main" id="{84DC6B0C-9982-4906-89BD-FF938DDA7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3" y="2835319"/>
            <a:ext cx="5721724" cy="2393296"/>
          </a:xfrm>
          <a:prstGeom prst="rect">
            <a:avLst/>
          </a:prstGeom>
        </p:spPr>
      </p:pic>
      <p:pic>
        <p:nvPicPr>
          <p:cNvPr id="7" name="Obraz 5" descr="Obraz zawierający zewnętrzne, przyroda, brzeg&#10;&#10;Opis wygenerowany automatycznie">
            <a:extLst>
              <a:ext uri="{FF2B5EF4-FFF2-40B4-BE49-F238E27FC236}">
                <a16:creationId xmlns:a16="http://schemas.microsoft.com/office/drawing/2014/main" id="{739844D4-DCA9-403B-A52B-2C790EDA2C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766" y="544959"/>
            <a:ext cx="3077474" cy="2089027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88E3662A-A360-4032-A59B-511EA6192CAF}"/>
              </a:ext>
            </a:extLst>
          </p:cNvPr>
          <p:cNvSpPr txBox="1"/>
          <p:nvPr/>
        </p:nvSpPr>
        <p:spPr>
          <a:xfrm flipV="1">
            <a:off x="7391399" y="3569732"/>
            <a:ext cx="76201" cy="831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 b="1" cap="all">
              <a:latin typeface="Comic Sans MS"/>
            </a:endParaRPr>
          </a:p>
        </p:txBody>
      </p:sp>
      <p:pic>
        <p:nvPicPr>
          <p:cNvPr id="6" name="Obraz 7" descr="Obraz zawierający zewnętrzne, niebo, woda, zachód słońca&#10;&#10;Opis wygenerowany automatycznie">
            <a:extLst>
              <a:ext uri="{FF2B5EF4-FFF2-40B4-BE49-F238E27FC236}">
                <a16:creationId xmlns:a16="http://schemas.microsoft.com/office/drawing/2014/main" id="{CC6AC010-45DB-447D-8BB3-3C13E20B01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97" y="3104896"/>
            <a:ext cx="3136106" cy="2093768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A52B2EB5-599F-493E-8BBC-84E6834E6D8D}"/>
              </a:ext>
            </a:extLst>
          </p:cNvPr>
          <p:cNvSpPr txBox="1"/>
          <p:nvPr/>
        </p:nvSpPr>
        <p:spPr>
          <a:xfrm>
            <a:off x="488577" y="5620871"/>
            <a:ext cx="4961963" cy="461665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b="1" i="1" dirty="0">
                <a:solidFill>
                  <a:srgbClr val="262626"/>
                </a:solidFill>
                <a:latin typeface="Times New Roman"/>
                <a:cs typeface="Times New Roman"/>
              </a:rPr>
              <a:t>Stawa Młyny The </a:t>
            </a:r>
            <a:r>
              <a:rPr lang="pl-PL" sz="2400" b="1" i="1" dirty="0" err="1">
                <a:solidFill>
                  <a:srgbClr val="262626"/>
                </a:solidFill>
                <a:latin typeface="Times New Roman"/>
                <a:cs typeface="Times New Roman"/>
              </a:rPr>
              <a:t>Windmill</a:t>
            </a:r>
            <a:endParaRPr lang="pl-PL" sz="2400" b="1" i="1" dirty="0">
              <a:solidFill>
                <a:srgbClr val="262626"/>
              </a:solidFill>
              <a:latin typeface="Times New Roman"/>
              <a:cs typeface="Times New Roman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B6F13AEC-0D29-46B2-BFF6-8C452DA3A26C}"/>
              </a:ext>
            </a:extLst>
          </p:cNvPr>
          <p:cNvSpPr txBox="1"/>
          <p:nvPr/>
        </p:nvSpPr>
        <p:spPr>
          <a:xfrm>
            <a:off x="8842562" y="5850591"/>
            <a:ext cx="2743200" cy="461665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Gas</a:t>
            </a:r>
            <a:r>
              <a:rPr lang="pl-PL" sz="24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terminal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BC43B856-ECAF-490D-BC67-19452D06977B}"/>
              </a:ext>
            </a:extLst>
          </p:cNvPr>
          <p:cNvSpPr txBox="1"/>
          <p:nvPr/>
        </p:nvSpPr>
        <p:spPr>
          <a:xfrm>
            <a:off x="327284" y="64958"/>
            <a:ext cx="516660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The </a:t>
            </a:r>
            <a:r>
              <a:rPr lang="pl-PL" sz="2800" b="1" dirty="0" err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landmarks</a:t>
            </a:r>
            <a:r>
              <a:rPr lang="pl-PL" sz="2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in Świnoujście</a:t>
            </a:r>
          </a:p>
        </p:txBody>
      </p:sp>
      <p:pic>
        <p:nvPicPr>
          <p:cNvPr id="11" name="Obraz 11" descr="Obraz zawierający niebo, zewnętrzne, budynek, drzewo&#10;&#10;Opis wygenerowany automatycznie">
            <a:extLst>
              <a:ext uri="{FF2B5EF4-FFF2-40B4-BE49-F238E27FC236}">
                <a16:creationId xmlns:a16="http://schemas.microsoft.com/office/drawing/2014/main" id="{CA4CFCB4-7E13-40F2-814A-A6591FDDAD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968" y="147404"/>
            <a:ext cx="1695607" cy="2603293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53B978D-DA7A-486C-AE86-EEE45E2A4E2F}"/>
              </a:ext>
            </a:extLst>
          </p:cNvPr>
          <p:cNvSpPr txBox="1"/>
          <p:nvPr/>
        </p:nvSpPr>
        <p:spPr>
          <a:xfrm>
            <a:off x="6953406" y="70423"/>
            <a:ext cx="281815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lang="pl-PL" sz="24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Lighthouse</a:t>
            </a:r>
            <a:endParaRPr lang="pl-PL" sz="2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6227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2D8CD66-6E34-4232-868C-F61EC84A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A1EDB24-D25E-4498-9742-07355DA2B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E5C3020-0F81-4919-9D1F-B6ED9A835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3ECD783-8E88-4D10-99BD-C579F0CA2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9EDE005-2618-4634-B693-DAB7F6013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4252634-CD2F-416D-80D4-1C184472B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Obraz 20" descr="Obraz zawierający niebo, zewnętrzne&#10;&#10;Opis wygenerowany automatycznie">
            <a:extLst>
              <a:ext uri="{FF2B5EF4-FFF2-40B4-BE49-F238E27FC236}">
                <a16:creationId xmlns:a16="http://schemas.microsoft.com/office/drawing/2014/main" id="{EE9D57D7-6610-4711-86F6-DB0BBADD3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755" y="44832"/>
            <a:ext cx="6633865" cy="3731550"/>
          </a:xfrm>
          <a:prstGeom prst="rect">
            <a:avLst/>
          </a:prstGeom>
        </p:spPr>
      </p:pic>
      <p:pic>
        <p:nvPicPr>
          <p:cNvPr id="6" name="Obraz 22" descr="Obraz zawierający zewnętrzne, drzewo, podłoże, osoba&#10;&#10;Opis wygenerowany automatycznie">
            <a:extLst>
              <a:ext uri="{FF2B5EF4-FFF2-40B4-BE49-F238E27FC236}">
                <a16:creationId xmlns:a16="http://schemas.microsoft.com/office/drawing/2014/main" id="{42998173-C1A8-4EA7-BF29-37D58F40B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370" y="3199973"/>
            <a:ext cx="4614215" cy="3544815"/>
          </a:xfrm>
          <a:prstGeom prst="rect">
            <a:avLst/>
          </a:prstGeom>
        </p:spPr>
      </p:pic>
      <p:pic>
        <p:nvPicPr>
          <p:cNvPr id="7" name="Obraz 6" descr="Obraz zawierający zewnętrzne, droga, ulica, roślina&#10;&#10;Opis wygenerowany automatycznie">
            <a:extLst>
              <a:ext uri="{FF2B5EF4-FFF2-40B4-BE49-F238E27FC236}">
                <a16:creationId xmlns:a16="http://schemas.microsoft.com/office/drawing/2014/main" id="{92CB3390-60EE-4108-BD98-D5C450B2E2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416" y="156222"/>
            <a:ext cx="5139198" cy="292756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0A8C207F-F5C8-4A9C-B7BF-2E7ED574203D}"/>
              </a:ext>
            </a:extLst>
          </p:cNvPr>
          <p:cNvSpPr txBox="1"/>
          <p:nvPr/>
        </p:nvSpPr>
        <p:spPr>
          <a:xfrm>
            <a:off x="-1955" y="4044964"/>
            <a:ext cx="7514149" cy="2031325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pl-PL" b="1" i="1" dirty="0">
                <a:solidFill>
                  <a:srgbClr val="000000"/>
                </a:solidFill>
                <a:latin typeface="Times New Roman"/>
                <a:cs typeface="Times New Roman"/>
              </a:rPr>
              <a:t>Natalia </a:t>
            </a:r>
            <a:r>
              <a:rPr lang="pl-PL" b="1" i="1" dirty="0" err="1">
                <a:solidFill>
                  <a:srgbClr val="000000"/>
                </a:solidFill>
                <a:latin typeface="Times New Roman"/>
                <a:cs typeface="Times New Roman"/>
              </a:rPr>
              <a:t>Łozicka</a:t>
            </a:r>
            <a:r>
              <a:rPr lang="pl-PL" b="1" i="1" dirty="0">
                <a:solidFill>
                  <a:srgbClr val="000000"/>
                </a:solidFill>
                <a:latin typeface="Times New Roman"/>
                <a:cs typeface="Times New Roman"/>
              </a:rPr>
              <a:t>                     MS. Jowita </a:t>
            </a:r>
            <a:r>
              <a:rPr lang="pl-PL" b="1" i="1" dirty="0" err="1">
                <a:solidFill>
                  <a:srgbClr val="000000"/>
                </a:solidFill>
                <a:latin typeface="Times New Roman"/>
                <a:cs typeface="Times New Roman"/>
              </a:rPr>
              <a:t>Chorzępa</a:t>
            </a:r>
            <a:r>
              <a:rPr lang="pl-PL" b="1" i="1" dirty="0">
                <a:solidFill>
                  <a:srgbClr val="000000"/>
                </a:solidFill>
                <a:latin typeface="Times New Roman"/>
                <a:cs typeface="Times New Roman"/>
              </a:rPr>
              <a:t> - English </a:t>
            </a:r>
            <a:r>
              <a:rPr lang="pl-PL" b="1" i="1" dirty="0" err="1">
                <a:solidFill>
                  <a:srgbClr val="000000"/>
                </a:solidFill>
                <a:latin typeface="Times New Roman"/>
                <a:cs typeface="Times New Roman"/>
              </a:rPr>
              <a:t>teacher</a:t>
            </a:r>
            <a:r>
              <a:rPr lang="pl-PL" b="1" i="1" dirty="0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  <a:endParaRPr lang="pl-PL" i="1"/>
          </a:p>
          <a:p>
            <a:pPr marL="285750" indent="-285750">
              <a:buFont typeface="Wingdings"/>
              <a:buChar char="ü"/>
            </a:pPr>
            <a:r>
              <a:rPr lang="pl-PL" b="1" i="1" dirty="0">
                <a:solidFill>
                  <a:srgbClr val="000000"/>
                </a:solidFill>
                <a:latin typeface="Times New Roman"/>
                <a:cs typeface="Times New Roman"/>
              </a:rPr>
              <a:t>Karolina Molińska               MS. Katarzyna </a:t>
            </a:r>
            <a:r>
              <a:rPr lang="pl-PL" b="1" i="1" err="1">
                <a:solidFill>
                  <a:srgbClr val="000000"/>
                </a:solidFill>
                <a:latin typeface="Times New Roman"/>
                <a:cs typeface="Times New Roman"/>
              </a:rPr>
              <a:t>Hamadyk</a:t>
            </a:r>
            <a:r>
              <a:rPr lang="pl-PL" b="1" i="1" dirty="0">
                <a:solidFill>
                  <a:srgbClr val="000000"/>
                </a:solidFill>
                <a:latin typeface="Times New Roman"/>
                <a:cs typeface="Times New Roman"/>
              </a:rPr>
              <a:t>- the </a:t>
            </a:r>
            <a:r>
              <a:rPr lang="pl-PL" b="1" i="1" err="1">
                <a:solidFill>
                  <a:srgbClr val="000000"/>
                </a:solidFill>
                <a:latin typeface="Times New Roman"/>
                <a:cs typeface="Times New Roman"/>
              </a:rPr>
              <a:t>headmistress</a:t>
            </a:r>
            <a:endParaRPr lang="pl-PL" b="1" i="1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Wingdings"/>
              <a:buChar char="ü"/>
            </a:pPr>
            <a:r>
              <a:rPr lang="pl-PL" b="1" i="1" dirty="0">
                <a:solidFill>
                  <a:srgbClr val="000000"/>
                </a:solidFill>
                <a:latin typeface="Times New Roman"/>
                <a:cs typeface="Times New Roman"/>
              </a:rPr>
              <a:t>Wiktor Kłosiński                  MS. Kamila Zygmunt – </a:t>
            </a:r>
            <a:r>
              <a:rPr lang="pl-PL" b="1" i="1" err="1">
                <a:solidFill>
                  <a:srgbClr val="000000"/>
                </a:solidFill>
                <a:latin typeface="Times New Roman"/>
                <a:cs typeface="Times New Roman"/>
              </a:rPr>
              <a:t>biology</a:t>
            </a:r>
            <a:r>
              <a:rPr lang="pl-PL" b="1" i="1" dirty="0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  <a:r>
              <a:rPr lang="pl-PL" b="1" i="1" err="1">
                <a:solidFill>
                  <a:srgbClr val="000000"/>
                </a:solidFill>
                <a:latin typeface="Times New Roman"/>
                <a:cs typeface="Times New Roman"/>
              </a:rPr>
              <a:t>teacher</a:t>
            </a:r>
            <a:r>
              <a:rPr lang="pl-PL" b="1" i="1" dirty="0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  <a:endParaRPr lang="pl-PL" i="1"/>
          </a:p>
          <a:p>
            <a:pPr marL="285750" indent="-285750">
              <a:buFont typeface="Wingdings"/>
              <a:buChar char="ü"/>
            </a:pPr>
            <a:r>
              <a:rPr lang="pl-PL" b="1" i="1" dirty="0">
                <a:solidFill>
                  <a:srgbClr val="000000"/>
                </a:solidFill>
                <a:latin typeface="Times New Roman"/>
                <a:cs typeface="Times New Roman"/>
              </a:rPr>
              <a:t>Kornel Małolepszy</a:t>
            </a:r>
            <a:endParaRPr lang="pl-PL" i="1"/>
          </a:p>
          <a:p>
            <a:pPr marL="285750" indent="-285750">
              <a:buFont typeface="Wingdings"/>
              <a:buChar char="ü"/>
            </a:pPr>
            <a:r>
              <a:rPr lang="pl-PL" b="1" i="1" dirty="0">
                <a:solidFill>
                  <a:srgbClr val="000000"/>
                </a:solidFill>
                <a:latin typeface="Times New Roman"/>
                <a:cs typeface="Times New Roman"/>
              </a:rPr>
              <a:t>Kamil </a:t>
            </a:r>
            <a:r>
              <a:rPr lang="pl-PL" b="1" i="1" err="1">
                <a:solidFill>
                  <a:srgbClr val="000000"/>
                </a:solidFill>
                <a:latin typeface="Times New Roman"/>
                <a:cs typeface="Times New Roman"/>
              </a:rPr>
              <a:t>Stachewicz</a:t>
            </a:r>
            <a:endParaRPr lang="pl-PL" b="1" i="1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Wingdings"/>
              <a:buChar char="ü"/>
            </a:pPr>
            <a:r>
              <a:rPr lang="pl-PL" b="1" i="1" dirty="0">
                <a:solidFill>
                  <a:srgbClr val="000000"/>
                </a:solidFill>
                <a:latin typeface="Times New Roman"/>
                <a:cs typeface="Times New Roman"/>
              </a:rPr>
              <a:t>Piotr </a:t>
            </a:r>
            <a:r>
              <a:rPr lang="pl-PL" b="1" i="1" err="1">
                <a:solidFill>
                  <a:srgbClr val="000000"/>
                </a:solidFill>
                <a:latin typeface="Times New Roman"/>
                <a:cs typeface="Times New Roman"/>
              </a:rPr>
              <a:t>Szambara</a:t>
            </a:r>
            <a:endParaRPr lang="pl-PL" b="1" i="1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Wingdings"/>
              <a:buChar char="ü"/>
            </a:pPr>
            <a:r>
              <a:rPr lang="pl-PL" b="1" i="1" dirty="0">
                <a:solidFill>
                  <a:srgbClr val="000000"/>
                </a:solidFill>
                <a:latin typeface="Times New Roman"/>
                <a:cs typeface="Times New Roman"/>
              </a:rPr>
              <a:t>Natan </a:t>
            </a:r>
            <a:r>
              <a:rPr lang="pl-PL" b="1" i="1" err="1">
                <a:solidFill>
                  <a:srgbClr val="000000"/>
                </a:solidFill>
                <a:latin typeface="Times New Roman"/>
                <a:cs typeface="Times New Roman"/>
              </a:rPr>
              <a:t>Witasik</a:t>
            </a:r>
            <a:endParaRPr lang="pl-PL" b="1" i="1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20C39463-89D8-471F-BA8E-52D8AB733A80}"/>
              </a:ext>
            </a:extLst>
          </p:cNvPr>
          <p:cNvSpPr txBox="1"/>
          <p:nvPr/>
        </p:nvSpPr>
        <p:spPr>
          <a:xfrm>
            <a:off x="255494" y="3197599"/>
            <a:ext cx="80323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  TEAM DREAM OF WATER:         THE TEAM OF TEACHERS:</a:t>
            </a:r>
          </a:p>
        </p:txBody>
      </p:sp>
    </p:spTree>
    <p:extLst>
      <p:ext uri="{BB962C8B-B14F-4D97-AF65-F5344CB8AC3E}">
        <p14:creationId xmlns:p14="http://schemas.microsoft.com/office/powerpoint/2010/main" val="3282478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dlewasz ogródek w upały? Uważaj, możesz zapłacić mandat - Dom">
            <a:extLst>
              <a:ext uri="{FF2B5EF4-FFF2-40B4-BE49-F238E27FC236}">
                <a16:creationId xmlns:a16="http://schemas.microsoft.com/office/drawing/2014/main" id="{4702A929-EDF5-48AC-A199-C3DB49BA0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261" y="2406403"/>
            <a:ext cx="75057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88A2AAF4-0A89-4C3A-B32D-39605816BFFE}"/>
              </a:ext>
            </a:extLst>
          </p:cNvPr>
          <p:cNvCxnSpPr/>
          <p:nvPr/>
        </p:nvCxnSpPr>
        <p:spPr>
          <a:xfrm>
            <a:off x="1821864" y="2177803"/>
            <a:ext cx="8143875" cy="44577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B224F19D-DFD0-4673-BB73-06C0C7C20569}"/>
              </a:ext>
            </a:extLst>
          </p:cNvPr>
          <p:cNvCxnSpPr>
            <a:cxnSpLocks/>
          </p:cNvCxnSpPr>
          <p:nvPr/>
        </p:nvCxnSpPr>
        <p:spPr>
          <a:xfrm flipV="1">
            <a:off x="1225118" y="2314575"/>
            <a:ext cx="8984202" cy="432092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CD329FD-1D90-47E7-9BEB-A2CC5F6039AD}"/>
              </a:ext>
            </a:extLst>
          </p:cNvPr>
          <p:cNvSpPr txBox="1"/>
          <p:nvPr/>
        </p:nvSpPr>
        <p:spPr>
          <a:xfrm>
            <a:off x="1071281" y="320488"/>
            <a:ext cx="1031837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Despite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its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position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, 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when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 in the 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summer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 a 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drought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lasts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 for a 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long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time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then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 the 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groundwater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level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 and the 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water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  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pressure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 drops 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seriously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.</a:t>
            </a:r>
            <a:r>
              <a:rPr lang="en-US" sz="24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​</a:t>
            </a:r>
            <a:endParaRPr lang="pl-PL"/>
          </a:p>
          <a:p>
            <a:pPr algn="ctr"/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The 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authorities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  of 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our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town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  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introduce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  no </a:t>
            </a:r>
            <a:endParaRPr lang="pl-PL"/>
          </a:p>
          <a:p>
            <a:pPr algn="ctr"/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watering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 of 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gardens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 by 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water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 from 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water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supply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 system. </a:t>
            </a:r>
            <a:r>
              <a:rPr lang="pl-PL" sz="24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​</a:t>
            </a:r>
            <a:endParaRPr lang="pl-PL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964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Jak zbierać i wykorzystywać wodę deszczową - porady Leroy Merlin">
            <a:extLst>
              <a:ext uri="{FF2B5EF4-FFF2-40B4-BE49-F238E27FC236}">
                <a16:creationId xmlns:a16="http://schemas.microsoft.com/office/drawing/2014/main" id="{0224D9A4-3570-4D0E-9325-83BA1A2EC9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76" name="Picture 4" descr="Wody opadowe - przepisy. Jak zgodnie z prawem odprowadzać deszczówkę? -  murator.pl">
            <a:extLst>
              <a:ext uri="{FF2B5EF4-FFF2-40B4-BE49-F238E27FC236}">
                <a16:creationId xmlns:a16="http://schemas.microsoft.com/office/drawing/2014/main" id="{7C63D4C2-38CA-4095-9FD2-367DB7B99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68" y="3165508"/>
            <a:ext cx="5319840" cy="345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FF1D1823-7046-44A5-9317-A692C29D3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492" y="3167648"/>
            <a:ext cx="5182183" cy="344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AD6E7C6-F06B-4B6D-8993-DC7D1BBC926D}"/>
              </a:ext>
            </a:extLst>
          </p:cNvPr>
          <p:cNvSpPr txBox="1"/>
          <p:nvPr/>
        </p:nvSpPr>
        <p:spPr>
          <a:xfrm>
            <a:off x="1474694" y="443753"/>
            <a:ext cx="9365876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Segoe UI"/>
              </a:rPr>
              <a:t>The aim of our project is to find the way how to solve the recurring problem of the lack of water.     </a:t>
            </a:r>
            <a:r>
              <a:rPr lang="en-US" sz="24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Segoe UI"/>
              </a:rPr>
              <a:t>​</a:t>
            </a:r>
          </a:p>
          <a:p>
            <a:pPr algn="ctr"/>
            <a:endParaRPr lang="pl-PL" sz="2400" b="1" i="1" dirty="0">
              <a:solidFill>
                <a:schemeClr val="bg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algn="ctr"/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OUR CONCEPT:</a:t>
            </a:r>
            <a:r>
              <a:rPr lang="pl-PL" sz="24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​</a:t>
            </a:r>
            <a:br>
              <a:rPr lang="pl-PL" sz="24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</a:rPr>
            </a:b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Using 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rainwater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to 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water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the 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school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garden.</a:t>
            </a:r>
            <a:r>
              <a:rPr lang="pl-PL" sz="24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​</a:t>
            </a:r>
            <a:br>
              <a:rPr lang="pl-PL" sz="24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</a:rPr>
            </a:b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(RAINWATER ADDS MORE FLORA !)</a:t>
            </a:r>
            <a:r>
              <a:rPr lang="pl-PL" sz="24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​</a:t>
            </a:r>
            <a:endParaRPr lang="pl-PL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56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4A87DF-7E51-4326-A418-40FD3B783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317" y="4507840"/>
            <a:ext cx="10187161" cy="1363294"/>
          </a:xfrm>
        </p:spPr>
        <p:txBody>
          <a:bodyPr>
            <a:normAutofit/>
          </a:bodyPr>
          <a:lstStyle/>
          <a:p>
            <a:r>
              <a:rPr lang="en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we checked the </a:t>
            </a:r>
            <a:r>
              <a:rPr lang="en" sz="2400" b="1" i="1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ph</a:t>
            </a:r>
            <a:r>
              <a:rPr lang="en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 of the rainwater which was high because it remained in the container for two months.</a:t>
            </a:r>
            <a:endParaRPr lang="pl-PL" sz="2400" b="1" i="1">
              <a:solidFill>
                <a:schemeClr val="bg1">
                  <a:lumMod val="85000"/>
                  <a:lumOff val="15000"/>
                </a:schemeClr>
              </a:solidFill>
              <a:latin typeface="Times New Roman"/>
              <a:ea typeface="+mj-lt"/>
              <a:cs typeface="Times New Roman"/>
            </a:endParaRPr>
          </a:p>
          <a:p>
            <a:endParaRPr lang="pl-PL"/>
          </a:p>
        </p:txBody>
      </p:sp>
      <p:pic>
        <p:nvPicPr>
          <p:cNvPr id="4" name="Obraz 4" descr="Obraz zawierający tekst, osoba&#10;&#10;Opis wygenerowany automatycznie">
            <a:extLst>
              <a:ext uri="{FF2B5EF4-FFF2-40B4-BE49-F238E27FC236}">
                <a16:creationId xmlns:a16="http://schemas.microsoft.com/office/drawing/2014/main" id="{005EF17F-AF99-4443-84EE-7F4712CA89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271" y="848653"/>
            <a:ext cx="2333625" cy="3114675"/>
          </a:xfrm>
        </p:spPr>
      </p:pic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3B192E09-C5F2-4B8B-8BAA-6EDA0BF6B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003" y="850870"/>
            <a:ext cx="2352675" cy="3114675"/>
          </a:xfrm>
          <a:prstGeom prst="rect">
            <a:avLst/>
          </a:prstGeom>
        </p:spPr>
      </p:pic>
      <p:pic>
        <p:nvPicPr>
          <p:cNvPr id="6" name="Obraz 6" descr="Obraz zawierający tekst, osoba, stół, stół roboczy&#10;&#10;Opis wygenerowany automatycznie">
            <a:extLst>
              <a:ext uri="{FF2B5EF4-FFF2-40B4-BE49-F238E27FC236}">
                <a16:creationId xmlns:a16="http://schemas.microsoft.com/office/drawing/2014/main" id="{BFBCF392-C0A0-408D-BDE4-9DC1AD0A74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833" y="846017"/>
            <a:ext cx="235267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90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29D3F4-A960-4857-BEC1-4D3261B1D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43" y="4213318"/>
            <a:ext cx="10432633" cy="1507067"/>
          </a:xfrm>
        </p:spPr>
        <p:txBody>
          <a:bodyPr>
            <a:normAutofit/>
          </a:bodyPr>
          <a:lstStyle/>
          <a:p>
            <a:r>
              <a:rPr lang="en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Using column filters we filtered polluted rainwater.</a:t>
            </a:r>
            <a:br>
              <a:rPr lang="en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</a:rPr>
            </a:br>
            <a:r>
              <a:rPr lang="en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This experiment showed us what kind of sediment </a:t>
            </a:r>
            <a:br>
              <a:rPr lang="en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</a:br>
            <a:r>
              <a:rPr lang="en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and how much remained on the sides of the filter.</a:t>
            </a:r>
            <a:endParaRPr lang="pl-PL" sz="2400" b="1" i="1">
              <a:solidFill>
                <a:schemeClr val="bg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4" name="Obraz 4" descr="Obraz zawierający tekst, osoba, wewnątrz, stół&#10;&#10;Opis wygenerowany automatycznie">
            <a:extLst>
              <a:ext uri="{FF2B5EF4-FFF2-40B4-BE49-F238E27FC236}">
                <a16:creationId xmlns:a16="http://schemas.microsoft.com/office/drawing/2014/main" id="{7B819B5F-F5E8-4695-8525-EB5BB97F3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545" y="242459"/>
            <a:ext cx="2735110" cy="3615267"/>
          </a:xfrm>
        </p:spPr>
      </p:pic>
      <p:pic>
        <p:nvPicPr>
          <p:cNvPr id="5" name="Obraz 5" descr="Obraz zawierający osoba, wewnątrz, stół roboczy&#10;&#10;Opis wygenerowany automatycznie">
            <a:extLst>
              <a:ext uri="{FF2B5EF4-FFF2-40B4-BE49-F238E27FC236}">
                <a16:creationId xmlns:a16="http://schemas.microsoft.com/office/drawing/2014/main" id="{520DB7B8-039C-49F6-B278-648444329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061" y="246927"/>
            <a:ext cx="2743200" cy="3603694"/>
          </a:xfrm>
          <a:prstGeom prst="rect">
            <a:avLst/>
          </a:prstGeom>
        </p:spPr>
      </p:pic>
      <p:pic>
        <p:nvPicPr>
          <p:cNvPr id="6" name="Obraz 6" descr="Obraz zawierający osoba, wewnątrz&#10;&#10;Opis wygenerowany automatycznie">
            <a:extLst>
              <a:ext uri="{FF2B5EF4-FFF2-40B4-BE49-F238E27FC236}">
                <a16:creationId xmlns:a16="http://schemas.microsoft.com/office/drawing/2014/main" id="{2B86ADFC-679D-43A9-906C-97021C603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928" y="211924"/>
            <a:ext cx="2743200" cy="364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60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992D40-F35C-4653-B7C1-6416376C7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4011" y="2738847"/>
            <a:ext cx="5808848" cy="890744"/>
          </a:xfrm>
        </p:spPr>
        <p:txBody>
          <a:bodyPr>
            <a:noAutofit/>
          </a:bodyPr>
          <a:lstStyle/>
          <a:p>
            <a:r>
              <a:rPr lang="en" sz="2400" i="1" dirty="0">
                <a:solidFill>
                  <a:srgbClr val="262626"/>
                </a:solidFill>
                <a:latin typeface="Times New Roman"/>
                <a:ea typeface="+mj-lt"/>
                <a:cs typeface="Times New Roman"/>
              </a:rPr>
              <a:t>THE SECOND graph shows the number </a:t>
            </a:r>
            <a:br>
              <a:rPr lang="en" sz="2400" i="1" dirty="0">
                <a:solidFill>
                  <a:srgbClr val="262626"/>
                </a:solidFill>
                <a:latin typeface="Times New Roman"/>
                <a:ea typeface="+mj-lt"/>
                <a:cs typeface="Times New Roman"/>
              </a:rPr>
            </a:br>
            <a:r>
              <a:rPr lang="en" sz="2400" i="1" dirty="0">
                <a:solidFill>
                  <a:srgbClr val="262626"/>
                </a:solidFill>
                <a:latin typeface="Times New Roman"/>
                <a:ea typeface="+mj-lt"/>
                <a:cs typeface="Times New Roman"/>
              </a:rPr>
              <a:t>IN MM OF PRECIPITATION IN 2022</a:t>
            </a:r>
            <a:endParaRPr lang="en" sz="2400" i="1" dirty="0">
              <a:latin typeface="Times New Roman"/>
              <a:ea typeface="+mj-lt"/>
              <a:cs typeface="Times New Roman"/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AF7F2DBD-1395-4814-8787-2865D7250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82" y="287626"/>
            <a:ext cx="4140994" cy="2247901"/>
          </a:xfr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DF048D0-537F-4F60-905E-2B597E2C82DD}"/>
              </a:ext>
            </a:extLst>
          </p:cNvPr>
          <p:cNvSpPr txBox="1"/>
          <p:nvPr/>
        </p:nvSpPr>
        <p:spPr>
          <a:xfrm>
            <a:off x="443204" y="2636800"/>
            <a:ext cx="592566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THE FIRST GRAPH</a:t>
            </a:r>
            <a:endParaRPr lang="pl-PL" dirty="0">
              <a:solidFill>
                <a:schemeClr val="bg1">
                  <a:lumMod val="85000"/>
                  <a:lumOff val="15000"/>
                </a:schemeClr>
              </a:solidFill>
              <a:latin typeface="Century Gothic" panose="020B0502020202020204"/>
              <a:cs typeface="Times New Roman"/>
            </a:endParaRPr>
          </a:p>
          <a:p>
            <a:r>
              <a:rPr lang="pl-PL" sz="24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SHOWS THE NUMBER</a:t>
            </a:r>
            <a:endParaRPr lang="pl-PL" dirty="0">
              <a:solidFill>
                <a:schemeClr val="bg1">
                  <a:lumMod val="85000"/>
                  <a:lumOff val="15000"/>
                </a:schemeClr>
              </a:solidFill>
              <a:latin typeface="Century Gothic" panose="020B0502020202020204"/>
              <a:cs typeface="Times New Roman"/>
            </a:endParaRPr>
          </a:p>
          <a:p>
            <a:r>
              <a:rPr lang="pl-PL" sz="24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IN MM OF PRECIPITATION IN 2021</a:t>
            </a:r>
            <a:endParaRPr lang="pl-PL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Obraz 7" descr="Obraz zawierający zewnętrzne&#10;&#10;Opis wygenerowany automatycznie">
            <a:extLst>
              <a:ext uri="{FF2B5EF4-FFF2-40B4-BE49-F238E27FC236}">
                <a16:creationId xmlns:a16="http://schemas.microsoft.com/office/drawing/2014/main" id="{98CBB0B1-4B4F-4AC9-A980-E38E55E02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57" y="4100984"/>
            <a:ext cx="4185557" cy="2370781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275F8B77-E5DF-4682-B678-0C91C36D1F1C}"/>
              </a:ext>
            </a:extLst>
          </p:cNvPr>
          <p:cNvSpPr txBox="1"/>
          <p:nvPr/>
        </p:nvSpPr>
        <p:spPr>
          <a:xfrm>
            <a:off x="4901293" y="4152900"/>
            <a:ext cx="441687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WEATHER STATION </a:t>
            </a:r>
            <a:r>
              <a:rPr lang="pl-PL" sz="2000" dirty="0">
                <a:solidFill>
                  <a:schemeClr val="bg1"/>
                </a:solidFill>
                <a:latin typeface="Times New Roman"/>
                <a:cs typeface="Times New Roman"/>
              </a:rPr>
              <a:t>–</a:t>
            </a:r>
            <a:r>
              <a:rPr lang="pl-PL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 We </a:t>
            </a:r>
            <a:r>
              <a:rPr lang="pl-PL"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measured</a:t>
            </a:r>
            <a:r>
              <a:rPr lang="pl-PL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 the </a:t>
            </a:r>
            <a:r>
              <a:rPr lang="pl-PL"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amount</a:t>
            </a:r>
            <a:r>
              <a:rPr lang="pl-PL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 of </a:t>
            </a:r>
            <a:r>
              <a:rPr lang="pl-PL"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rainwater</a:t>
            </a:r>
            <a:r>
              <a:rPr lang="pl-PL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 but </a:t>
            </a:r>
            <a:r>
              <a:rPr lang="pl-PL"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it</a:t>
            </a:r>
            <a:r>
              <a:rPr lang="pl-PL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pl-PL"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hasn't</a:t>
            </a:r>
            <a:r>
              <a:rPr lang="pl-PL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pl-PL"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rained</a:t>
            </a:r>
            <a:r>
              <a:rPr lang="pl-PL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 for </a:t>
            </a:r>
            <a:r>
              <a:rPr lang="pl-PL"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almost</a:t>
            </a:r>
            <a:r>
              <a:rPr lang="pl-PL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r>
              <a:rPr lang="pl-PL"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two</a:t>
            </a:r>
            <a:r>
              <a:rPr lang="pl-PL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pl-PL"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months</a:t>
            </a:r>
            <a:r>
              <a:rPr lang="pl-PL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13" name="Obraz 13">
            <a:extLst>
              <a:ext uri="{FF2B5EF4-FFF2-40B4-BE49-F238E27FC236}">
                <a16:creationId xmlns:a16="http://schemas.microsoft.com/office/drawing/2014/main" id="{0EA492C1-E9F2-48B6-B74F-2349CB5C11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97" y="282402"/>
            <a:ext cx="4129789" cy="230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94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Jak prawidłowo zagospodarować wodę deszczową?">
            <a:extLst>
              <a:ext uri="{FF2B5EF4-FFF2-40B4-BE49-F238E27FC236}">
                <a16:creationId xmlns:a16="http://schemas.microsoft.com/office/drawing/2014/main" id="{B6C1C980-916F-4FC1-8F69-A8C2E8881B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AutoShape 4" descr="Jak prawidłowo zagospodarować wodę deszczową?">
            <a:extLst>
              <a:ext uri="{FF2B5EF4-FFF2-40B4-BE49-F238E27FC236}">
                <a16:creationId xmlns:a16="http://schemas.microsoft.com/office/drawing/2014/main" id="{B41161E5-2F5D-4BE3-B1CA-8FB5629F33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126" name="Picture 6" descr="Jakie są zalety wykorzystania deszczówki w domu?">
            <a:extLst>
              <a:ext uri="{FF2B5EF4-FFF2-40B4-BE49-F238E27FC236}">
                <a16:creationId xmlns:a16="http://schemas.microsoft.com/office/drawing/2014/main" id="{3DC7C026-D570-444C-9EF8-9BCD42B63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698" y="3283893"/>
            <a:ext cx="3578845" cy="216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az 3" descr="Obraz zawierający wewnątrz&#10;&#10;Opis wygenerowany automatycznie">
            <a:extLst>
              <a:ext uri="{FF2B5EF4-FFF2-40B4-BE49-F238E27FC236}">
                <a16:creationId xmlns:a16="http://schemas.microsoft.com/office/drawing/2014/main" id="{32ECA923-7817-46AA-8F11-7E494D352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793" y="3278638"/>
            <a:ext cx="1722019" cy="3075710"/>
          </a:xfrm>
          <a:prstGeom prst="rect">
            <a:avLst/>
          </a:prstGeom>
        </p:spPr>
      </p:pic>
      <p:pic>
        <p:nvPicPr>
          <p:cNvPr id="4" name="Obraz 5">
            <a:extLst>
              <a:ext uri="{FF2B5EF4-FFF2-40B4-BE49-F238E27FC236}">
                <a16:creationId xmlns:a16="http://schemas.microsoft.com/office/drawing/2014/main" id="{AEE7073D-0F1C-470C-8BE2-8D40991E0D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831" y="3282785"/>
            <a:ext cx="1485901" cy="3075710"/>
          </a:xfrm>
          <a:prstGeom prst="rect">
            <a:avLst/>
          </a:prstGeom>
        </p:spPr>
      </p:pic>
      <p:pic>
        <p:nvPicPr>
          <p:cNvPr id="6" name="Obraz 8" descr="Obraz zawierający wewnątrz&#10;&#10;Opis wygenerowany automatycznie">
            <a:extLst>
              <a:ext uri="{FF2B5EF4-FFF2-40B4-BE49-F238E27FC236}">
                <a16:creationId xmlns:a16="http://schemas.microsoft.com/office/drawing/2014/main" id="{DEA3B642-FF75-4221-A5E7-BC979717D7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08" y="3278555"/>
            <a:ext cx="1468648" cy="3079631"/>
          </a:xfrm>
          <a:prstGeom prst="rect">
            <a:avLst/>
          </a:prstGeom>
        </p:spPr>
      </p:pic>
      <p:pic>
        <p:nvPicPr>
          <p:cNvPr id="9" name="Obraz 9" descr="Obraz zawierający zewnętrzne, podłoże, niebieski&#10;&#10;Opis wygenerowany automatycznie">
            <a:extLst>
              <a:ext uri="{FF2B5EF4-FFF2-40B4-BE49-F238E27FC236}">
                <a16:creationId xmlns:a16="http://schemas.microsoft.com/office/drawing/2014/main" id="{9F997CB0-33DB-4926-81C5-56A7D8CDCC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65" y="3283092"/>
            <a:ext cx="1205697" cy="3075709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84D0C9A-651A-4D35-B933-9C4683F12C83}"/>
              </a:ext>
            </a:extLst>
          </p:cNvPr>
          <p:cNvSpPr txBox="1"/>
          <p:nvPr/>
        </p:nvSpPr>
        <p:spPr>
          <a:xfrm>
            <a:off x="2169461" y="410135"/>
            <a:ext cx="8334934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Therefore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, 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during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 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this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 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project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 we 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learned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 :</a:t>
            </a:r>
            <a:r>
              <a:rPr lang="en-US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​</a:t>
            </a:r>
            <a:endParaRPr lang="pl-PL" b="1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endParaRPr lang="pl-PL" sz="2400" b="1" i="1" dirty="0">
              <a:solidFill>
                <a:schemeClr val="bg1">
                  <a:lumMod val="85000"/>
                  <a:lumOff val="15000"/>
                </a:schemeClr>
              </a:solidFill>
              <a:latin typeface="Times New Roman"/>
              <a:cs typeface="Arial"/>
            </a:endParaRPr>
          </a:p>
          <a:p>
            <a:pPr marL="342900" indent="-342900">
              <a:buFont typeface="Wingdings"/>
              <a:buChar char="Ø"/>
            </a:pP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about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 the 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legal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 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aspects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 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concerning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 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rainwater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 in Poland</a:t>
            </a:r>
            <a:r>
              <a:rPr lang="en-US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​</a:t>
            </a:r>
          </a:p>
          <a:p>
            <a:pPr marL="342900" indent="-342900">
              <a:buFont typeface="Wingdings"/>
              <a:buChar char="Ø"/>
            </a:pP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what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 we 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can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 do 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without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  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any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 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permissions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 – we 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can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 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use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 plastic 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containers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 to 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water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 the 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garde</a:t>
            </a:r>
            <a:r>
              <a:rPr lang="en-US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​n - </a:t>
            </a:r>
          </a:p>
          <a:p>
            <a:r>
              <a:rPr lang="en-US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     we can see them in the photos below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what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 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kind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 of 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technical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 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solutions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 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are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 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possible</a:t>
            </a:r>
            <a:r>
              <a:rPr lang="pl-PL" sz="2400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 to </a:t>
            </a:r>
            <a:r>
              <a:rPr lang="pl-PL" sz="2400" b="1" i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apply</a:t>
            </a:r>
            <a:r>
              <a:rPr lang="pl-PL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Comic Sans MS"/>
                <a:cs typeface="Arial"/>
              </a:rPr>
              <a:t> </a:t>
            </a:r>
            <a:r>
              <a:rPr lang="en-US" dirty="0">
                <a:latin typeface="Comic Sans MS"/>
                <a:cs typeface="Arial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95412696"/>
      </p:ext>
    </p:extLst>
  </p:cSld>
  <p:clrMapOvr>
    <a:masterClrMapping/>
  </p:clrMapOvr>
</p:sld>
</file>

<file path=ppt/theme/theme1.xml><?xml version="1.0" encoding="utf-8"?>
<a:theme xmlns:a="http://schemas.openxmlformats.org/drawingml/2006/main" name="Wycinek">
  <a:themeElements>
    <a:clrScheme name="Wycine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Wycin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8C1B79A81CA44AB56D6E7160238605" ma:contentTypeVersion="9" ma:contentTypeDescription="Create a new document." ma:contentTypeScope="" ma:versionID="a806cf4845cfb92b5046fe230a07a29d">
  <xsd:schema xmlns:xsd="http://www.w3.org/2001/XMLSchema" xmlns:xs="http://www.w3.org/2001/XMLSchema" xmlns:p="http://schemas.microsoft.com/office/2006/metadata/properties" xmlns:ns2="0af110e2-81ca-416b-a458-6dbd60e2321d" targetNamespace="http://schemas.microsoft.com/office/2006/metadata/properties" ma:root="true" ma:fieldsID="9371ef9c8ab5a0b1dcb45cd680d69f98" ns2:_="">
    <xsd:import namespace="0af110e2-81ca-416b-a458-6dbd60e232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f110e2-81ca-416b-a458-6dbd60e232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1A22A2-6F1F-4E43-9B7A-25110B2E94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C40A0D-917B-4B65-90CD-88942FCA152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5404A87-A4DC-4015-8D67-1570C5ABEC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f110e2-81ca-416b-a458-6dbd60e232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374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Century Gothic</vt:lpstr>
      <vt:lpstr>Comic Sans MS</vt:lpstr>
      <vt:lpstr>Times New Roman</vt:lpstr>
      <vt:lpstr>Wingdings</vt:lpstr>
      <vt:lpstr>Wingdings 3</vt:lpstr>
      <vt:lpstr>Wycinek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checked the ph of the rainwater which was high because it remained in the container for two months. </vt:lpstr>
      <vt:lpstr>Using column filters we filtered polluted rainwater. This experiment showed us what kind of sediment  and how much remained on the sides of the filter.</vt:lpstr>
      <vt:lpstr>THE SECOND graph shows the number  IN MM OF PRECIPITATION IN 2022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Kamila Zygmut</dc:creator>
  <cp:lastModifiedBy>Amnon Shefi</cp:lastModifiedBy>
  <cp:revision>507</cp:revision>
  <dcterms:created xsi:type="dcterms:W3CDTF">2022-02-20T16:37:00Z</dcterms:created>
  <dcterms:modified xsi:type="dcterms:W3CDTF">2022-03-19T19:50:28Z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0x010100988C1B79A81CA44AB56D6E7160238605</vt:lpwstr>
  </property>
</Properties>
</file>