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3" r:id="rId1"/>
    <p:sldMasterId id="2147483724" r:id="rId2"/>
    <p:sldMasterId id="2147483725" r:id="rId3"/>
  </p:sldMasterIdLst>
  <p:notesMasterIdLst>
    <p:notesMasterId r:id="rId9"/>
  </p:notesMasterIdLst>
  <p:sldIdLst>
    <p:sldId id="256" r:id="rId4"/>
    <p:sldId id="257" r:id="rId5"/>
    <p:sldId id="258" r:id="rId6"/>
    <p:sldId id="260" r:id="rId7"/>
    <p:sldId id="259" r:id="rId8"/>
  </p:sldIdLst>
  <p:sldSz cx="9144000" cy="5143500" type="screen16x9"/>
  <p:notesSz cx="6858000" cy="9144000"/>
  <p:embeddedFontLst>
    <p:embeddedFont>
      <p:font typeface="Montserrat ExtraBold" panose="020B0604020202020204" charset="0"/>
      <p:bold r:id="rId10"/>
      <p:boldItalic r:id="rId11"/>
    </p:embeddedFont>
    <p:embeddedFont>
      <p:font typeface="Roboto" panose="020B0604020202020204" charset="0"/>
      <p:regular r:id="rId12"/>
      <p:bold r:id="rId13"/>
      <p:italic r:id="rId14"/>
      <p:boldItalic r:id="rId15"/>
    </p:embeddedFont>
    <p:embeddedFont>
      <p:font typeface="Montserrat SemiBold" panose="020B0604020202020204" charset="0"/>
      <p:regular r:id="rId16"/>
      <p:bold r:id="rId17"/>
      <p:italic r:id="rId18"/>
      <p:boldItalic r:id="rId19"/>
    </p:embeddedFont>
    <p:embeddedFont>
      <p:font typeface="Bad Script" panose="020B0604020202020204" charset="0"/>
      <p:regular r:id="rId20"/>
    </p:embeddedFont>
    <p:embeddedFont>
      <p:font typeface="Raleway Black" panose="020B0604020202020204" charset="0"/>
      <p:bold r:id="rId21"/>
      <p:boldItalic r:id="rId22"/>
    </p:embeddedFont>
    <p:embeddedFont>
      <p:font typeface="Raleway" panose="020B0604020202020204" charset="0"/>
      <p:regular r:id="rId23"/>
      <p:bold r:id="rId24"/>
      <p:italic r:id="rId25"/>
      <p:boldItalic r:id="rId26"/>
    </p:embeddedFont>
    <p:embeddedFont>
      <p:font typeface="Montserrat" panose="020B0604020202020204" charset="0"/>
      <p:regular r:id="rId27"/>
      <p:bold r:id="rId28"/>
      <p:italic r:id="rId29"/>
      <p:boldItalic r:id="rId30"/>
    </p:embeddedFont>
    <p:embeddedFont>
      <p:font typeface="Raleway SemiBold" panose="020B0604020202020204" charset="0"/>
      <p:regular r:id="rId31"/>
      <p:bold r:id="rId32"/>
      <p:italic r:id="rId33"/>
      <p:boldItalic r:id="rId34"/>
    </p:embeddedFont>
    <p:embeddedFont>
      <p:font typeface="Raleway Medium"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45" y="465"/>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39" Type="http://schemas.openxmlformats.org/officeDocument/2006/relationships/presProps" Target="presProps.xml"/><Relationship Id="rId21" Type="http://schemas.openxmlformats.org/officeDocument/2006/relationships/font" Target="fonts/font12.fntdata"/><Relationship Id="rId34" Type="http://schemas.openxmlformats.org/officeDocument/2006/relationships/font" Target="fonts/font25.fntdata"/><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font" Target="fonts/font20.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font" Target="fonts/font2.fntdata"/><Relationship Id="rId24" Type="http://schemas.openxmlformats.org/officeDocument/2006/relationships/font" Target="fonts/font15.fntdata"/><Relationship Id="rId32" Type="http://schemas.openxmlformats.org/officeDocument/2006/relationships/font" Target="fonts/font23.fntdata"/><Relationship Id="rId37" Type="http://schemas.openxmlformats.org/officeDocument/2006/relationships/font" Target="fonts/font28.fntdata"/><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font" Target="fonts/font19.fntdata"/><Relationship Id="rId36" Type="http://schemas.openxmlformats.org/officeDocument/2006/relationships/font" Target="fonts/font27.fntdata"/><Relationship Id="rId10" Type="http://schemas.openxmlformats.org/officeDocument/2006/relationships/font" Target="fonts/font1.fntdata"/><Relationship Id="rId19" Type="http://schemas.openxmlformats.org/officeDocument/2006/relationships/font" Target="fonts/font10.fntdata"/><Relationship Id="rId31" Type="http://schemas.openxmlformats.org/officeDocument/2006/relationships/font" Target="fonts/font22.fntdata"/><Relationship Id="rId4" Type="http://schemas.openxmlformats.org/officeDocument/2006/relationships/slide" Target="slides/slide1.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font" Target="fonts/font18.fntdata"/><Relationship Id="rId30" Type="http://schemas.openxmlformats.org/officeDocument/2006/relationships/font" Target="fonts/font21.fntdata"/><Relationship Id="rId35" Type="http://schemas.openxmlformats.org/officeDocument/2006/relationships/font" Target="fonts/font26.fntdata"/><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33" Type="http://schemas.openxmlformats.org/officeDocument/2006/relationships/font" Target="fonts/font24.fntdata"/><Relationship Id="rId38" Type="http://schemas.openxmlformats.org/officeDocument/2006/relationships/font" Target="fonts/font2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6"/>
        <p:cNvGrpSpPr/>
        <p:nvPr/>
      </p:nvGrpSpPr>
      <p:grpSpPr>
        <a:xfrm>
          <a:off x="0" y="0"/>
          <a:ext cx="0" cy="0"/>
          <a:chOff x="0" y="0"/>
          <a:chExt cx="0" cy="0"/>
        </a:xfrm>
      </p:grpSpPr>
      <p:sp>
        <p:nvSpPr>
          <p:cNvPr id="1677" name="Google Shape;1677;gf3b4fc7a2d_0_3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8" name="Google Shape;1678;gf3b4fc7a2d_0_3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8"/>
        <p:cNvGrpSpPr/>
        <p:nvPr/>
      </p:nvGrpSpPr>
      <p:grpSpPr>
        <a:xfrm>
          <a:off x="0" y="0"/>
          <a:ext cx="0" cy="0"/>
          <a:chOff x="0" y="0"/>
          <a:chExt cx="0" cy="0"/>
        </a:xfrm>
      </p:grpSpPr>
      <p:sp>
        <p:nvSpPr>
          <p:cNvPr id="1729" name="Google Shape;1729;gf3b4fc7a2d_0_49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0" name="Google Shape;1730;gf3b4fc7a2d_0_49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4"/>
        <p:cNvGrpSpPr/>
        <p:nvPr/>
      </p:nvGrpSpPr>
      <p:grpSpPr>
        <a:xfrm>
          <a:off x="0" y="0"/>
          <a:ext cx="0" cy="0"/>
          <a:chOff x="0" y="0"/>
          <a:chExt cx="0" cy="0"/>
        </a:xfrm>
      </p:grpSpPr>
      <p:sp>
        <p:nvSpPr>
          <p:cNvPr id="1795" name="Google Shape;1795;gf3b4fc7a2d_0_5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6" name="Google Shape;1796;gf3b4fc7a2d_0_5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8"/>
        <p:cNvGrpSpPr/>
        <p:nvPr/>
      </p:nvGrpSpPr>
      <p:grpSpPr>
        <a:xfrm>
          <a:off x="0" y="0"/>
          <a:ext cx="0" cy="0"/>
          <a:chOff x="0" y="0"/>
          <a:chExt cx="0" cy="0"/>
        </a:xfrm>
      </p:grpSpPr>
      <p:sp>
        <p:nvSpPr>
          <p:cNvPr id="1819" name="Google Shape;1819;gf3b4fc7a2d_0_57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0" name="Google Shape;1820;gf3b4fc7a2d_0_57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0507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8"/>
        <p:cNvGrpSpPr/>
        <p:nvPr/>
      </p:nvGrpSpPr>
      <p:grpSpPr>
        <a:xfrm>
          <a:off x="0" y="0"/>
          <a:ext cx="0" cy="0"/>
          <a:chOff x="0" y="0"/>
          <a:chExt cx="0" cy="0"/>
        </a:xfrm>
      </p:grpSpPr>
      <p:sp>
        <p:nvSpPr>
          <p:cNvPr id="1819" name="Google Shape;1819;gf3b4fc7a2d_0_57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0" name="Google Shape;1820;gf3b4fc7a2d_0_57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53"/>
        <p:cNvGrpSpPr/>
        <p:nvPr/>
      </p:nvGrpSpPr>
      <p:grpSpPr>
        <a:xfrm>
          <a:off x="0" y="0"/>
          <a:ext cx="0" cy="0"/>
          <a:chOff x="0" y="0"/>
          <a:chExt cx="0" cy="0"/>
        </a:xfrm>
      </p:grpSpPr>
      <p:sp>
        <p:nvSpPr>
          <p:cNvPr id="54" name="Google Shape;54;p14"/>
          <p:cNvSpPr txBox="1">
            <a:spLocks noGrp="1"/>
          </p:cNvSpPr>
          <p:nvPr>
            <p:ph type="ctrTitle"/>
          </p:nvPr>
        </p:nvSpPr>
        <p:spPr>
          <a:xfrm>
            <a:off x="720000" y="768100"/>
            <a:ext cx="4752000" cy="2257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4600"/>
              <a:buFont typeface="Raleway Black"/>
              <a:buNone/>
              <a:defRPr sz="4600">
                <a:latin typeface="Raleway Black"/>
                <a:ea typeface="Raleway Black"/>
                <a:cs typeface="Raleway Black"/>
                <a:sym typeface="Raleway Black"/>
              </a:defRPr>
            </a:lvl1pPr>
            <a:lvl2pPr lvl="1" rtl="0">
              <a:spcBef>
                <a:spcPts val="0"/>
              </a:spcBef>
              <a:spcAft>
                <a:spcPts val="0"/>
              </a:spcAft>
              <a:buSzPts val="4600"/>
              <a:buNone/>
              <a:defRPr sz="4600" b="1"/>
            </a:lvl2pPr>
            <a:lvl3pPr lvl="2" rtl="0">
              <a:spcBef>
                <a:spcPts val="0"/>
              </a:spcBef>
              <a:spcAft>
                <a:spcPts val="0"/>
              </a:spcAft>
              <a:buSzPts val="4600"/>
              <a:buNone/>
              <a:defRPr sz="4600" b="1"/>
            </a:lvl3pPr>
            <a:lvl4pPr lvl="3" rtl="0">
              <a:spcBef>
                <a:spcPts val="0"/>
              </a:spcBef>
              <a:spcAft>
                <a:spcPts val="0"/>
              </a:spcAft>
              <a:buSzPts val="4600"/>
              <a:buNone/>
              <a:defRPr sz="4600" b="1"/>
            </a:lvl4pPr>
            <a:lvl5pPr lvl="4" rtl="0">
              <a:spcBef>
                <a:spcPts val="0"/>
              </a:spcBef>
              <a:spcAft>
                <a:spcPts val="0"/>
              </a:spcAft>
              <a:buSzPts val="4600"/>
              <a:buNone/>
              <a:defRPr sz="4600" b="1"/>
            </a:lvl5pPr>
            <a:lvl6pPr lvl="5" rtl="0">
              <a:spcBef>
                <a:spcPts val="0"/>
              </a:spcBef>
              <a:spcAft>
                <a:spcPts val="0"/>
              </a:spcAft>
              <a:buSzPts val="4600"/>
              <a:buNone/>
              <a:defRPr sz="4600" b="1"/>
            </a:lvl6pPr>
            <a:lvl7pPr lvl="6" rtl="0">
              <a:spcBef>
                <a:spcPts val="0"/>
              </a:spcBef>
              <a:spcAft>
                <a:spcPts val="0"/>
              </a:spcAft>
              <a:buSzPts val="4600"/>
              <a:buNone/>
              <a:defRPr sz="4600" b="1"/>
            </a:lvl7pPr>
            <a:lvl8pPr lvl="7" rtl="0">
              <a:spcBef>
                <a:spcPts val="0"/>
              </a:spcBef>
              <a:spcAft>
                <a:spcPts val="0"/>
              </a:spcAft>
              <a:buSzPts val="4600"/>
              <a:buNone/>
              <a:defRPr sz="4600" b="1"/>
            </a:lvl8pPr>
            <a:lvl9pPr lvl="8" rtl="0">
              <a:spcBef>
                <a:spcPts val="0"/>
              </a:spcBef>
              <a:spcAft>
                <a:spcPts val="0"/>
              </a:spcAft>
              <a:buSzPts val="4600"/>
              <a:buNone/>
              <a:defRPr sz="4600" b="1"/>
            </a:lvl9pPr>
          </a:lstStyle>
          <a:p>
            <a:endParaRPr/>
          </a:p>
        </p:txBody>
      </p:sp>
      <p:sp>
        <p:nvSpPr>
          <p:cNvPr id="55" name="Google Shape;55;p14"/>
          <p:cNvSpPr txBox="1">
            <a:spLocks noGrp="1"/>
          </p:cNvSpPr>
          <p:nvPr>
            <p:ph type="subTitle" idx="1"/>
          </p:nvPr>
        </p:nvSpPr>
        <p:spPr>
          <a:xfrm>
            <a:off x="1024800" y="3519925"/>
            <a:ext cx="37800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800"/>
              <a:buFont typeface="Bad Script"/>
              <a:buNone/>
              <a:defRPr sz="2800" b="1">
                <a:solidFill>
                  <a:schemeClr val="dk1"/>
                </a:solidFill>
                <a:latin typeface="Bad Script"/>
                <a:ea typeface="Bad Script"/>
                <a:cs typeface="Bad Script"/>
                <a:sym typeface="Bad Script"/>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grpSp>
        <p:nvGrpSpPr>
          <p:cNvPr id="56" name="Google Shape;56;p14"/>
          <p:cNvGrpSpPr/>
          <p:nvPr/>
        </p:nvGrpSpPr>
        <p:grpSpPr>
          <a:xfrm rot="2836504">
            <a:off x="8461173" y="4650540"/>
            <a:ext cx="838616" cy="763331"/>
            <a:chOff x="4779800" y="3121700"/>
            <a:chExt cx="150800" cy="137250"/>
          </a:xfrm>
        </p:grpSpPr>
        <p:sp>
          <p:nvSpPr>
            <p:cNvPr id="57" name="Google Shape;57;p14"/>
            <p:cNvSpPr/>
            <p:nvPr/>
          </p:nvSpPr>
          <p:spPr>
            <a:xfrm>
              <a:off x="4806475" y="3207375"/>
              <a:ext cx="51150" cy="51575"/>
            </a:xfrm>
            <a:custGeom>
              <a:avLst/>
              <a:gdLst/>
              <a:ahLst/>
              <a:cxnLst/>
              <a:rect l="l" t="t" r="r" b="b"/>
              <a:pathLst>
                <a:path w="2046" h="2063" extrusionOk="0">
                  <a:moveTo>
                    <a:pt x="1014" y="297"/>
                  </a:moveTo>
                  <a:cubicBezTo>
                    <a:pt x="1171" y="297"/>
                    <a:pt x="1329" y="350"/>
                    <a:pt x="1468" y="437"/>
                  </a:cubicBezTo>
                  <a:cubicBezTo>
                    <a:pt x="1661" y="594"/>
                    <a:pt x="1766" y="804"/>
                    <a:pt x="1766" y="1031"/>
                  </a:cubicBezTo>
                  <a:cubicBezTo>
                    <a:pt x="1766" y="1189"/>
                    <a:pt x="1713" y="1346"/>
                    <a:pt x="1608" y="1468"/>
                  </a:cubicBezTo>
                  <a:cubicBezTo>
                    <a:pt x="1468" y="1661"/>
                    <a:pt x="1241" y="1766"/>
                    <a:pt x="1014" y="1766"/>
                  </a:cubicBezTo>
                  <a:cubicBezTo>
                    <a:pt x="857" y="1766"/>
                    <a:pt x="717" y="1713"/>
                    <a:pt x="577" y="1608"/>
                  </a:cubicBezTo>
                  <a:cubicBezTo>
                    <a:pt x="385" y="1468"/>
                    <a:pt x="280" y="1259"/>
                    <a:pt x="280" y="1031"/>
                  </a:cubicBezTo>
                  <a:cubicBezTo>
                    <a:pt x="280" y="874"/>
                    <a:pt x="332" y="717"/>
                    <a:pt x="437" y="577"/>
                  </a:cubicBezTo>
                  <a:cubicBezTo>
                    <a:pt x="577" y="385"/>
                    <a:pt x="804" y="297"/>
                    <a:pt x="1014" y="297"/>
                  </a:cubicBezTo>
                  <a:close/>
                  <a:moveTo>
                    <a:pt x="1014" y="0"/>
                  </a:moveTo>
                  <a:cubicBezTo>
                    <a:pt x="717" y="0"/>
                    <a:pt x="402" y="140"/>
                    <a:pt x="210" y="402"/>
                  </a:cubicBezTo>
                  <a:cubicBezTo>
                    <a:pt x="70" y="594"/>
                    <a:pt x="0" y="804"/>
                    <a:pt x="0" y="1031"/>
                  </a:cubicBezTo>
                  <a:cubicBezTo>
                    <a:pt x="0" y="1346"/>
                    <a:pt x="140" y="1643"/>
                    <a:pt x="402" y="1853"/>
                  </a:cubicBezTo>
                  <a:cubicBezTo>
                    <a:pt x="577" y="1993"/>
                    <a:pt x="804" y="2063"/>
                    <a:pt x="1014" y="2063"/>
                  </a:cubicBezTo>
                  <a:cubicBezTo>
                    <a:pt x="1329" y="2063"/>
                    <a:pt x="1643" y="1923"/>
                    <a:pt x="1836" y="1661"/>
                  </a:cubicBezTo>
                  <a:cubicBezTo>
                    <a:pt x="1975" y="1468"/>
                    <a:pt x="2045" y="1241"/>
                    <a:pt x="2045" y="1031"/>
                  </a:cubicBezTo>
                  <a:cubicBezTo>
                    <a:pt x="2045" y="717"/>
                    <a:pt x="1905" y="420"/>
                    <a:pt x="1643" y="210"/>
                  </a:cubicBezTo>
                  <a:cubicBezTo>
                    <a:pt x="1451" y="70"/>
                    <a:pt x="1241" y="0"/>
                    <a:pt x="1014"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4"/>
            <p:cNvSpPr/>
            <p:nvPr/>
          </p:nvSpPr>
          <p:spPr>
            <a:xfrm>
              <a:off x="4779800" y="3121700"/>
              <a:ext cx="54650" cy="54225"/>
            </a:xfrm>
            <a:custGeom>
              <a:avLst/>
              <a:gdLst/>
              <a:ahLst/>
              <a:cxnLst/>
              <a:rect l="l" t="t" r="r" b="b"/>
              <a:pathLst>
                <a:path w="2186" h="2169" extrusionOk="0">
                  <a:moveTo>
                    <a:pt x="1084" y="280"/>
                  </a:moveTo>
                  <a:cubicBezTo>
                    <a:pt x="1259" y="280"/>
                    <a:pt x="1434" y="333"/>
                    <a:pt x="1574" y="455"/>
                  </a:cubicBezTo>
                  <a:cubicBezTo>
                    <a:pt x="1784" y="613"/>
                    <a:pt x="1889" y="840"/>
                    <a:pt x="1889" y="1085"/>
                  </a:cubicBezTo>
                  <a:cubicBezTo>
                    <a:pt x="1889" y="1259"/>
                    <a:pt x="1836" y="1417"/>
                    <a:pt x="1731" y="1574"/>
                  </a:cubicBezTo>
                  <a:cubicBezTo>
                    <a:pt x="1574" y="1784"/>
                    <a:pt x="1329" y="1889"/>
                    <a:pt x="1084" y="1889"/>
                  </a:cubicBezTo>
                  <a:cubicBezTo>
                    <a:pt x="927" y="1889"/>
                    <a:pt x="752" y="1836"/>
                    <a:pt x="612" y="1714"/>
                  </a:cubicBezTo>
                  <a:cubicBezTo>
                    <a:pt x="403" y="1557"/>
                    <a:pt x="298" y="1329"/>
                    <a:pt x="298" y="1085"/>
                  </a:cubicBezTo>
                  <a:cubicBezTo>
                    <a:pt x="298" y="910"/>
                    <a:pt x="350" y="752"/>
                    <a:pt x="455" y="595"/>
                  </a:cubicBezTo>
                  <a:cubicBezTo>
                    <a:pt x="612" y="385"/>
                    <a:pt x="857" y="280"/>
                    <a:pt x="1084" y="280"/>
                  </a:cubicBezTo>
                  <a:close/>
                  <a:moveTo>
                    <a:pt x="1084" y="1"/>
                  </a:moveTo>
                  <a:cubicBezTo>
                    <a:pt x="770" y="1"/>
                    <a:pt x="438" y="141"/>
                    <a:pt x="228" y="420"/>
                  </a:cubicBezTo>
                  <a:cubicBezTo>
                    <a:pt x="71" y="613"/>
                    <a:pt x="1" y="857"/>
                    <a:pt x="1" y="1085"/>
                  </a:cubicBezTo>
                  <a:cubicBezTo>
                    <a:pt x="1" y="1417"/>
                    <a:pt x="140" y="1731"/>
                    <a:pt x="438" y="1959"/>
                  </a:cubicBezTo>
                  <a:cubicBezTo>
                    <a:pt x="630" y="2098"/>
                    <a:pt x="857" y="2168"/>
                    <a:pt x="1084" y="2168"/>
                  </a:cubicBezTo>
                  <a:cubicBezTo>
                    <a:pt x="1417" y="2168"/>
                    <a:pt x="1749" y="2029"/>
                    <a:pt x="1959" y="1749"/>
                  </a:cubicBezTo>
                  <a:cubicBezTo>
                    <a:pt x="2116" y="1557"/>
                    <a:pt x="2186" y="1312"/>
                    <a:pt x="2186" y="1085"/>
                  </a:cubicBezTo>
                  <a:cubicBezTo>
                    <a:pt x="2186" y="752"/>
                    <a:pt x="2028" y="438"/>
                    <a:pt x="1749" y="211"/>
                  </a:cubicBezTo>
                  <a:cubicBezTo>
                    <a:pt x="1556" y="71"/>
                    <a:pt x="1329" y="1"/>
                    <a:pt x="108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4"/>
            <p:cNvSpPr/>
            <p:nvPr/>
          </p:nvSpPr>
          <p:spPr>
            <a:xfrm>
              <a:off x="4879000" y="3147925"/>
              <a:ext cx="51600" cy="51600"/>
            </a:xfrm>
            <a:custGeom>
              <a:avLst/>
              <a:gdLst/>
              <a:ahLst/>
              <a:cxnLst/>
              <a:rect l="l" t="t" r="r" b="b"/>
              <a:pathLst>
                <a:path w="2064" h="2064" extrusionOk="0">
                  <a:moveTo>
                    <a:pt x="1032" y="298"/>
                  </a:moveTo>
                  <a:cubicBezTo>
                    <a:pt x="1190" y="298"/>
                    <a:pt x="1347" y="350"/>
                    <a:pt x="1487" y="438"/>
                  </a:cubicBezTo>
                  <a:cubicBezTo>
                    <a:pt x="1679" y="595"/>
                    <a:pt x="1767" y="805"/>
                    <a:pt x="1767" y="1032"/>
                  </a:cubicBezTo>
                  <a:cubicBezTo>
                    <a:pt x="1767" y="1189"/>
                    <a:pt x="1732" y="1347"/>
                    <a:pt x="1627" y="1487"/>
                  </a:cubicBezTo>
                  <a:cubicBezTo>
                    <a:pt x="1469" y="1661"/>
                    <a:pt x="1260" y="1766"/>
                    <a:pt x="1032" y="1766"/>
                  </a:cubicBezTo>
                  <a:cubicBezTo>
                    <a:pt x="875" y="1766"/>
                    <a:pt x="718" y="1714"/>
                    <a:pt x="595" y="1626"/>
                  </a:cubicBezTo>
                  <a:cubicBezTo>
                    <a:pt x="403" y="1469"/>
                    <a:pt x="298" y="1259"/>
                    <a:pt x="298" y="1032"/>
                  </a:cubicBezTo>
                  <a:cubicBezTo>
                    <a:pt x="298" y="875"/>
                    <a:pt x="351" y="717"/>
                    <a:pt x="455" y="595"/>
                  </a:cubicBezTo>
                  <a:cubicBezTo>
                    <a:pt x="595" y="403"/>
                    <a:pt x="805" y="298"/>
                    <a:pt x="1032" y="298"/>
                  </a:cubicBezTo>
                  <a:close/>
                  <a:moveTo>
                    <a:pt x="1032" y="1"/>
                  </a:moveTo>
                  <a:cubicBezTo>
                    <a:pt x="735" y="1"/>
                    <a:pt x="420" y="140"/>
                    <a:pt x="211" y="403"/>
                  </a:cubicBezTo>
                  <a:cubicBezTo>
                    <a:pt x="71" y="595"/>
                    <a:pt x="1" y="822"/>
                    <a:pt x="1" y="1032"/>
                  </a:cubicBezTo>
                  <a:cubicBezTo>
                    <a:pt x="1" y="1347"/>
                    <a:pt x="141" y="1644"/>
                    <a:pt x="420" y="1854"/>
                  </a:cubicBezTo>
                  <a:cubicBezTo>
                    <a:pt x="595" y="1993"/>
                    <a:pt x="823" y="2063"/>
                    <a:pt x="1032" y="2063"/>
                  </a:cubicBezTo>
                  <a:cubicBezTo>
                    <a:pt x="1347" y="2063"/>
                    <a:pt x="1644" y="1924"/>
                    <a:pt x="1854" y="1661"/>
                  </a:cubicBezTo>
                  <a:cubicBezTo>
                    <a:pt x="1994" y="1469"/>
                    <a:pt x="2064" y="1242"/>
                    <a:pt x="2064" y="1032"/>
                  </a:cubicBezTo>
                  <a:cubicBezTo>
                    <a:pt x="2064" y="717"/>
                    <a:pt x="1924" y="420"/>
                    <a:pt x="1662" y="210"/>
                  </a:cubicBezTo>
                  <a:cubicBezTo>
                    <a:pt x="1469" y="71"/>
                    <a:pt x="1260" y="1"/>
                    <a:pt x="1032"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4"/>
            <p:cNvSpPr/>
            <p:nvPr/>
          </p:nvSpPr>
          <p:spPr>
            <a:xfrm>
              <a:off x="4813900" y="3147850"/>
              <a:ext cx="73450" cy="24225"/>
            </a:xfrm>
            <a:custGeom>
              <a:avLst/>
              <a:gdLst/>
              <a:ahLst/>
              <a:cxnLst/>
              <a:rect l="l" t="t" r="r" b="b"/>
              <a:pathLst>
                <a:path w="2938" h="969" extrusionOk="0">
                  <a:moveTo>
                    <a:pt x="164" y="0"/>
                  </a:moveTo>
                  <a:cubicBezTo>
                    <a:pt x="101" y="0"/>
                    <a:pt x="33" y="48"/>
                    <a:pt x="18" y="109"/>
                  </a:cubicBezTo>
                  <a:cubicBezTo>
                    <a:pt x="0" y="196"/>
                    <a:pt x="53" y="266"/>
                    <a:pt x="123" y="283"/>
                  </a:cubicBezTo>
                  <a:lnTo>
                    <a:pt x="2745" y="965"/>
                  </a:lnTo>
                  <a:cubicBezTo>
                    <a:pt x="2756" y="967"/>
                    <a:pt x="2767" y="968"/>
                    <a:pt x="2778" y="968"/>
                  </a:cubicBezTo>
                  <a:cubicBezTo>
                    <a:pt x="2850" y="968"/>
                    <a:pt x="2904" y="921"/>
                    <a:pt x="2920" y="860"/>
                  </a:cubicBezTo>
                  <a:cubicBezTo>
                    <a:pt x="2937" y="773"/>
                    <a:pt x="2902" y="703"/>
                    <a:pt x="2815" y="668"/>
                  </a:cubicBezTo>
                  <a:lnTo>
                    <a:pt x="192" y="4"/>
                  </a:lnTo>
                  <a:cubicBezTo>
                    <a:pt x="183" y="1"/>
                    <a:pt x="174" y="0"/>
                    <a:pt x="164"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4"/>
            <p:cNvSpPr/>
            <p:nvPr/>
          </p:nvSpPr>
          <p:spPr>
            <a:xfrm>
              <a:off x="4844925" y="3175575"/>
              <a:ext cx="57275" cy="47250"/>
            </a:xfrm>
            <a:custGeom>
              <a:avLst/>
              <a:gdLst/>
              <a:ahLst/>
              <a:cxnLst/>
              <a:rect l="l" t="t" r="r" b="b"/>
              <a:pathLst>
                <a:path w="2291" h="1890" extrusionOk="0">
                  <a:moveTo>
                    <a:pt x="2116" y="0"/>
                  </a:moveTo>
                  <a:cubicBezTo>
                    <a:pt x="2086" y="0"/>
                    <a:pt x="2056" y="10"/>
                    <a:pt x="2028" y="31"/>
                  </a:cubicBezTo>
                  <a:lnTo>
                    <a:pt x="70" y="1639"/>
                  </a:lnTo>
                  <a:cubicBezTo>
                    <a:pt x="18" y="1674"/>
                    <a:pt x="0" y="1779"/>
                    <a:pt x="53" y="1831"/>
                  </a:cubicBezTo>
                  <a:cubicBezTo>
                    <a:pt x="84" y="1872"/>
                    <a:pt x="126" y="1889"/>
                    <a:pt x="170" y="1889"/>
                  </a:cubicBezTo>
                  <a:cubicBezTo>
                    <a:pt x="202" y="1889"/>
                    <a:pt x="234" y="1881"/>
                    <a:pt x="263" y="1866"/>
                  </a:cubicBezTo>
                  <a:lnTo>
                    <a:pt x="2220" y="258"/>
                  </a:lnTo>
                  <a:cubicBezTo>
                    <a:pt x="2273" y="206"/>
                    <a:pt x="2290" y="118"/>
                    <a:pt x="2238" y="66"/>
                  </a:cubicBezTo>
                  <a:cubicBezTo>
                    <a:pt x="2206" y="24"/>
                    <a:pt x="2162" y="0"/>
                    <a:pt x="2116"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62;p14"/>
          <p:cNvGrpSpPr/>
          <p:nvPr/>
        </p:nvGrpSpPr>
        <p:grpSpPr>
          <a:xfrm rot="-4794679">
            <a:off x="8160123" y="1627240"/>
            <a:ext cx="678761" cy="918614"/>
            <a:chOff x="5408700" y="2855000"/>
            <a:chExt cx="121525" cy="164475"/>
          </a:xfrm>
        </p:grpSpPr>
        <p:sp>
          <p:nvSpPr>
            <p:cNvPr id="63" name="Google Shape;63;p14"/>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4"/>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65;p14"/>
          <p:cNvGrpSpPr/>
          <p:nvPr/>
        </p:nvGrpSpPr>
        <p:grpSpPr>
          <a:xfrm rot="-2305022">
            <a:off x="3386827" y="3310278"/>
            <a:ext cx="1097696" cy="577952"/>
            <a:chOff x="5771177" y="4198236"/>
            <a:chExt cx="450550" cy="237228"/>
          </a:xfrm>
        </p:grpSpPr>
        <p:sp>
          <p:nvSpPr>
            <p:cNvPr id="66" name="Google Shape;66;p14"/>
            <p:cNvSpPr/>
            <p:nvPr/>
          </p:nvSpPr>
          <p:spPr>
            <a:xfrm>
              <a:off x="5771177" y="4198236"/>
              <a:ext cx="91541" cy="209240"/>
            </a:xfrm>
            <a:custGeom>
              <a:avLst/>
              <a:gdLst/>
              <a:ahLst/>
              <a:cxnLst/>
              <a:rect l="l" t="t" r="r" b="b"/>
              <a:pathLst>
                <a:path w="2021" h="4620" extrusionOk="0">
                  <a:moveTo>
                    <a:pt x="1814" y="0"/>
                  </a:moveTo>
                  <a:cubicBezTo>
                    <a:pt x="1779" y="0"/>
                    <a:pt x="1743" y="10"/>
                    <a:pt x="1711" y="28"/>
                  </a:cubicBezTo>
                  <a:cubicBezTo>
                    <a:pt x="951" y="479"/>
                    <a:pt x="404" y="1228"/>
                    <a:pt x="190" y="2096"/>
                  </a:cubicBezTo>
                  <a:cubicBezTo>
                    <a:pt x="0" y="2939"/>
                    <a:pt x="166" y="3830"/>
                    <a:pt x="666" y="4543"/>
                  </a:cubicBezTo>
                  <a:cubicBezTo>
                    <a:pt x="701" y="4579"/>
                    <a:pt x="725" y="4603"/>
                    <a:pt x="772" y="4615"/>
                  </a:cubicBezTo>
                  <a:cubicBezTo>
                    <a:pt x="785" y="4618"/>
                    <a:pt x="798" y="4619"/>
                    <a:pt x="811" y="4619"/>
                  </a:cubicBezTo>
                  <a:cubicBezTo>
                    <a:pt x="845" y="4619"/>
                    <a:pt x="880" y="4608"/>
                    <a:pt x="915" y="4591"/>
                  </a:cubicBezTo>
                  <a:cubicBezTo>
                    <a:pt x="998" y="4555"/>
                    <a:pt x="1034" y="4448"/>
                    <a:pt x="974" y="4365"/>
                  </a:cubicBezTo>
                  <a:cubicBezTo>
                    <a:pt x="523" y="3723"/>
                    <a:pt x="357" y="2927"/>
                    <a:pt x="535" y="2155"/>
                  </a:cubicBezTo>
                  <a:cubicBezTo>
                    <a:pt x="725" y="1383"/>
                    <a:pt x="1224" y="705"/>
                    <a:pt x="1913" y="301"/>
                  </a:cubicBezTo>
                  <a:cubicBezTo>
                    <a:pt x="1996" y="254"/>
                    <a:pt x="2020" y="147"/>
                    <a:pt x="1961" y="75"/>
                  </a:cubicBezTo>
                  <a:cubicBezTo>
                    <a:pt x="1924" y="24"/>
                    <a:pt x="1870" y="0"/>
                    <a:pt x="1814"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4"/>
            <p:cNvSpPr/>
            <p:nvPr/>
          </p:nvSpPr>
          <p:spPr>
            <a:xfrm>
              <a:off x="5835768" y="4270653"/>
              <a:ext cx="91541" cy="90671"/>
            </a:xfrm>
            <a:custGeom>
              <a:avLst/>
              <a:gdLst/>
              <a:ahLst/>
              <a:cxnLst/>
              <a:rect l="l" t="t" r="r" b="b"/>
              <a:pathLst>
                <a:path w="2021" h="2002" extrusionOk="0">
                  <a:moveTo>
                    <a:pt x="1824" y="0"/>
                  </a:moveTo>
                  <a:cubicBezTo>
                    <a:pt x="1779" y="0"/>
                    <a:pt x="1735" y="15"/>
                    <a:pt x="1699" y="45"/>
                  </a:cubicBezTo>
                  <a:lnTo>
                    <a:pt x="1034" y="627"/>
                  </a:lnTo>
                  <a:lnTo>
                    <a:pt x="749" y="104"/>
                  </a:lnTo>
                  <a:cubicBezTo>
                    <a:pt x="714" y="43"/>
                    <a:pt x="652" y="7"/>
                    <a:pt x="585" y="7"/>
                  </a:cubicBezTo>
                  <a:cubicBezTo>
                    <a:pt x="561" y="7"/>
                    <a:pt x="536" y="12"/>
                    <a:pt x="511" y="21"/>
                  </a:cubicBezTo>
                  <a:cubicBezTo>
                    <a:pt x="428" y="57"/>
                    <a:pt x="392" y="164"/>
                    <a:pt x="440" y="247"/>
                  </a:cubicBezTo>
                  <a:lnTo>
                    <a:pt x="772" y="853"/>
                  </a:lnTo>
                  <a:lnTo>
                    <a:pt x="71" y="1471"/>
                  </a:lnTo>
                  <a:cubicBezTo>
                    <a:pt x="0" y="1530"/>
                    <a:pt x="0" y="1637"/>
                    <a:pt x="71" y="1697"/>
                  </a:cubicBezTo>
                  <a:cubicBezTo>
                    <a:pt x="95" y="1720"/>
                    <a:pt x="119" y="1732"/>
                    <a:pt x="143" y="1744"/>
                  </a:cubicBezTo>
                  <a:cubicBezTo>
                    <a:pt x="157" y="1747"/>
                    <a:pt x="171" y="1749"/>
                    <a:pt x="186" y="1749"/>
                  </a:cubicBezTo>
                  <a:cubicBezTo>
                    <a:pt x="234" y="1749"/>
                    <a:pt x="285" y="1733"/>
                    <a:pt x="321" y="1697"/>
                  </a:cubicBezTo>
                  <a:lnTo>
                    <a:pt x="939" y="1162"/>
                  </a:lnTo>
                  <a:lnTo>
                    <a:pt x="1343" y="1911"/>
                  </a:lnTo>
                  <a:cubicBezTo>
                    <a:pt x="1367" y="1958"/>
                    <a:pt x="1414" y="1982"/>
                    <a:pt x="1450" y="1994"/>
                  </a:cubicBezTo>
                  <a:cubicBezTo>
                    <a:pt x="1469" y="1999"/>
                    <a:pt x="1489" y="2002"/>
                    <a:pt x="1508" y="2002"/>
                  </a:cubicBezTo>
                  <a:cubicBezTo>
                    <a:pt x="1535" y="2002"/>
                    <a:pt x="1560" y="1996"/>
                    <a:pt x="1580" y="1982"/>
                  </a:cubicBezTo>
                  <a:cubicBezTo>
                    <a:pt x="1676" y="1958"/>
                    <a:pt x="1711" y="1851"/>
                    <a:pt x="1664" y="1768"/>
                  </a:cubicBezTo>
                  <a:lnTo>
                    <a:pt x="1200" y="924"/>
                  </a:lnTo>
                  <a:lnTo>
                    <a:pt x="1949" y="271"/>
                  </a:lnTo>
                  <a:cubicBezTo>
                    <a:pt x="2020" y="211"/>
                    <a:pt x="2020" y="104"/>
                    <a:pt x="1949" y="45"/>
                  </a:cubicBezTo>
                  <a:cubicBezTo>
                    <a:pt x="1913" y="15"/>
                    <a:pt x="1869" y="0"/>
                    <a:pt x="1824"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4"/>
            <p:cNvSpPr/>
            <p:nvPr/>
          </p:nvSpPr>
          <p:spPr>
            <a:xfrm>
              <a:off x="5940717" y="4309738"/>
              <a:ext cx="68939" cy="21875"/>
            </a:xfrm>
            <a:custGeom>
              <a:avLst/>
              <a:gdLst/>
              <a:ahLst/>
              <a:cxnLst/>
              <a:rect l="l" t="t" r="r" b="b"/>
              <a:pathLst>
                <a:path w="1522" h="483" extrusionOk="0">
                  <a:moveTo>
                    <a:pt x="190" y="0"/>
                  </a:moveTo>
                  <a:cubicBezTo>
                    <a:pt x="103" y="0"/>
                    <a:pt x="23" y="58"/>
                    <a:pt x="12" y="145"/>
                  </a:cubicBezTo>
                  <a:cubicBezTo>
                    <a:pt x="0" y="228"/>
                    <a:pt x="48" y="299"/>
                    <a:pt x="131" y="323"/>
                  </a:cubicBezTo>
                  <a:lnTo>
                    <a:pt x="155" y="323"/>
                  </a:lnTo>
                  <a:lnTo>
                    <a:pt x="1307" y="477"/>
                  </a:lnTo>
                  <a:cubicBezTo>
                    <a:pt x="1322" y="481"/>
                    <a:pt x="1335" y="482"/>
                    <a:pt x="1349" y="482"/>
                  </a:cubicBezTo>
                  <a:cubicBezTo>
                    <a:pt x="1426" y="482"/>
                    <a:pt x="1489" y="427"/>
                    <a:pt x="1509" y="347"/>
                  </a:cubicBezTo>
                  <a:cubicBezTo>
                    <a:pt x="1521" y="251"/>
                    <a:pt x="1450" y="180"/>
                    <a:pt x="1367" y="168"/>
                  </a:cubicBezTo>
                  <a:lnTo>
                    <a:pt x="214" y="2"/>
                  </a:lnTo>
                  <a:cubicBezTo>
                    <a:pt x="206" y="1"/>
                    <a:pt x="198" y="0"/>
                    <a:pt x="190"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4"/>
            <p:cNvSpPr/>
            <p:nvPr/>
          </p:nvSpPr>
          <p:spPr>
            <a:xfrm>
              <a:off x="6017130" y="4296604"/>
              <a:ext cx="77545" cy="101903"/>
            </a:xfrm>
            <a:custGeom>
              <a:avLst/>
              <a:gdLst/>
              <a:ahLst/>
              <a:cxnLst/>
              <a:rect l="l" t="t" r="r" b="b"/>
              <a:pathLst>
                <a:path w="1712" h="2250" extrusionOk="0">
                  <a:moveTo>
                    <a:pt x="684" y="1"/>
                  </a:moveTo>
                  <a:cubicBezTo>
                    <a:pt x="639" y="1"/>
                    <a:pt x="595" y="19"/>
                    <a:pt x="559" y="54"/>
                  </a:cubicBezTo>
                  <a:cubicBezTo>
                    <a:pt x="405" y="197"/>
                    <a:pt x="357" y="435"/>
                    <a:pt x="428" y="637"/>
                  </a:cubicBezTo>
                  <a:cubicBezTo>
                    <a:pt x="512" y="850"/>
                    <a:pt x="690" y="1005"/>
                    <a:pt x="916" y="1041"/>
                  </a:cubicBezTo>
                  <a:cubicBezTo>
                    <a:pt x="935" y="1042"/>
                    <a:pt x="954" y="1043"/>
                    <a:pt x="973" y="1043"/>
                  </a:cubicBezTo>
                  <a:cubicBezTo>
                    <a:pt x="1108" y="1043"/>
                    <a:pt x="1241" y="1006"/>
                    <a:pt x="1355" y="934"/>
                  </a:cubicBezTo>
                  <a:cubicBezTo>
                    <a:pt x="1355" y="1005"/>
                    <a:pt x="1355" y="1076"/>
                    <a:pt x="1355" y="1147"/>
                  </a:cubicBezTo>
                  <a:cubicBezTo>
                    <a:pt x="1331" y="1409"/>
                    <a:pt x="1213" y="1658"/>
                    <a:pt x="999" y="1813"/>
                  </a:cubicBezTo>
                  <a:cubicBezTo>
                    <a:pt x="898" y="1884"/>
                    <a:pt x="779" y="1920"/>
                    <a:pt x="660" y="1920"/>
                  </a:cubicBezTo>
                  <a:cubicBezTo>
                    <a:pt x="541" y="1920"/>
                    <a:pt x="422" y="1884"/>
                    <a:pt x="321" y="1813"/>
                  </a:cubicBezTo>
                  <a:cubicBezTo>
                    <a:pt x="286" y="1783"/>
                    <a:pt x="241" y="1768"/>
                    <a:pt x="197" y="1768"/>
                  </a:cubicBezTo>
                  <a:cubicBezTo>
                    <a:pt x="152" y="1768"/>
                    <a:pt x="108" y="1783"/>
                    <a:pt x="72" y="1813"/>
                  </a:cubicBezTo>
                  <a:cubicBezTo>
                    <a:pt x="1" y="1872"/>
                    <a:pt x="1" y="1979"/>
                    <a:pt x="72" y="2039"/>
                  </a:cubicBezTo>
                  <a:cubicBezTo>
                    <a:pt x="167" y="2122"/>
                    <a:pt x="274" y="2181"/>
                    <a:pt x="393" y="2217"/>
                  </a:cubicBezTo>
                  <a:cubicBezTo>
                    <a:pt x="475" y="2238"/>
                    <a:pt x="559" y="2249"/>
                    <a:pt x="643" y="2249"/>
                  </a:cubicBezTo>
                  <a:cubicBezTo>
                    <a:pt x="840" y="2249"/>
                    <a:pt x="1038" y="2191"/>
                    <a:pt x="1213" y="2074"/>
                  </a:cubicBezTo>
                  <a:cubicBezTo>
                    <a:pt x="1498" y="1872"/>
                    <a:pt x="1688" y="1540"/>
                    <a:pt x="1700" y="1171"/>
                  </a:cubicBezTo>
                  <a:cubicBezTo>
                    <a:pt x="1712" y="934"/>
                    <a:pt x="1688" y="684"/>
                    <a:pt x="1640" y="446"/>
                  </a:cubicBezTo>
                  <a:cubicBezTo>
                    <a:pt x="1640" y="351"/>
                    <a:pt x="1617" y="268"/>
                    <a:pt x="1569" y="185"/>
                  </a:cubicBezTo>
                  <a:cubicBezTo>
                    <a:pt x="1534" y="133"/>
                    <a:pt x="1480" y="100"/>
                    <a:pt x="1421" y="100"/>
                  </a:cubicBezTo>
                  <a:cubicBezTo>
                    <a:pt x="1400" y="100"/>
                    <a:pt x="1378" y="104"/>
                    <a:pt x="1355" y="114"/>
                  </a:cubicBezTo>
                  <a:cubicBezTo>
                    <a:pt x="1272" y="137"/>
                    <a:pt x="1225" y="209"/>
                    <a:pt x="1236" y="292"/>
                  </a:cubicBezTo>
                  <a:cubicBezTo>
                    <a:pt x="1248" y="351"/>
                    <a:pt x="1272" y="411"/>
                    <a:pt x="1284" y="470"/>
                  </a:cubicBezTo>
                  <a:cubicBezTo>
                    <a:pt x="1272" y="518"/>
                    <a:pt x="1248" y="553"/>
                    <a:pt x="1213" y="589"/>
                  </a:cubicBezTo>
                  <a:cubicBezTo>
                    <a:pt x="1165" y="672"/>
                    <a:pt x="1070" y="720"/>
                    <a:pt x="975" y="720"/>
                  </a:cubicBezTo>
                  <a:cubicBezTo>
                    <a:pt x="880" y="696"/>
                    <a:pt x="797" y="625"/>
                    <a:pt x="773" y="530"/>
                  </a:cubicBezTo>
                  <a:cubicBezTo>
                    <a:pt x="725" y="446"/>
                    <a:pt x="749" y="351"/>
                    <a:pt x="809" y="280"/>
                  </a:cubicBezTo>
                  <a:cubicBezTo>
                    <a:pt x="880" y="221"/>
                    <a:pt x="880" y="114"/>
                    <a:pt x="809" y="54"/>
                  </a:cubicBezTo>
                  <a:cubicBezTo>
                    <a:pt x="773" y="19"/>
                    <a:pt x="728" y="1"/>
                    <a:pt x="68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4"/>
            <p:cNvSpPr/>
            <p:nvPr/>
          </p:nvSpPr>
          <p:spPr>
            <a:xfrm>
              <a:off x="6082264" y="4248280"/>
              <a:ext cx="82392" cy="187184"/>
            </a:xfrm>
            <a:custGeom>
              <a:avLst/>
              <a:gdLst/>
              <a:ahLst/>
              <a:cxnLst/>
              <a:rect l="l" t="t" r="r" b="b"/>
              <a:pathLst>
                <a:path w="1819" h="4133" extrusionOk="0">
                  <a:moveTo>
                    <a:pt x="1137" y="0"/>
                  </a:moveTo>
                  <a:cubicBezTo>
                    <a:pt x="1110" y="0"/>
                    <a:pt x="1083" y="5"/>
                    <a:pt x="1058" y="16"/>
                  </a:cubicBezTo>
                  <a:cubicBezTo>
                    <a:pt x="975" y="64"/>
                    <a:pt x="939" y="159"/>
                    <a:pt x="987" y="242"/>
                  </a:cubicBezTo>
                  <a:cubicBezTo>
                    <a:pt x="1343" y="824"/>
                    <a:pt x="1462" y="1525"/>
                    <a:pt x="1296" y="2203"/>
                  </a:cubicBezTo>
                  <a:cubicBezTo>
                    <a:pt x="1117" y="2880"/>
                    <a:pt x="690" y="3462"/>
                    <a:pt x="95" y="3842"/>
                  </a:cubicBezTo>
                  <a:cubicBezTo>
                    <a:pt x="12" y="3890"/>
                    <a:pt x="0" y="3997"/>
                    <a:pt x="60" y="4068"/>
                  </a:cubicBezTo>
                  <a:cubicBezTo>
                    <a:pt x="84" y="4092"/>
                    <a:pt x="107" y="4116"/>
                    <a:pt x="143" y="4128"/>
                  </a:cubicBezTo>
                  <a:cubicBezTo>
                    <a:pt x="159" y="4131"/>
                    <a:pt x="174" y="4132"/>
                    <a:pt x="188" y="4132"/>
                  </a:cubicBezTo>
                  <a:cubicBezTo>
                    <a:pt x="228" y="4132"/>
                    <a:pt x="263" y="4121"/>
                    <a:pt x="297" y="4104"/>
                  </a:cubicBezTo>
                  <a:cubicBezTo>
                    <a:pt x="951" y="3688"/>
                    <a:pt x="1438" y="3023"/>
                    <a:pt x="1628" y="2274"/>
                  </a:cubicBezTo>
                  <a:cubicBezTo>
                    <a:pt x="1819" y="1525"/>
                    <a:pt x="1700" y="741"/>
                    <a:pt x="1296" y="87"/>
                  </a:cubicBezTo>
                  <a:cubicBezTo>
                    <a:pt x="1262" y="29"/>
                    <a:pt x="1200" y="0"/>
                    <a:pt x="1137"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4"/>
            <p:cNvSpPr/>
            <p:nvPr/>
          </p:nvSpPr>
          <p:spPr>
            <a:xfrm>
              <a:off x="6166241" y="4200409"/>
              <a:ext cx="55486" cy="69882"/>
            </a:xfrm>
            <a:custGeom>
              <a:avLst/>
              <a:gdLst/>
              <a:ahLst/>
              <a:cxnLst/>
              <a:rect l="l" t="t" r="r" b="b"/>
              <a:pathLst>
                <a:path w="1225" h="1543" extrusionOk="0">
                  <a:moveTo>
                    <a:pt x="355" y="1"/>
                  </a:moveTo>
                  <a:cubicBezTo>
                    <a:pt x="271" y="1"/>
                    <a:pt x="184" y="21"/>
                    <a:pt x="107" y="63"/>
                  </a:cubicBezTo>
                  <a:cubicBezTo>
                    <a:pt x="24" y="111"/>
                    <a:pt x="0" y="218"/>
                    <a:pt x="60" y="289"/>
                  </a:cubicBezTo>
                  <a:cubicBezTo>
                    <a:pt x="98" y="335"/>
                    <a:pt x="151" y="361"/>
                    <a:pt x="206" y="361"/>
                  </a:cubicBezTo>
                  <a:cubicBezTo>
                    <a:pt x="237" y="361"/>
                    <a:pt x="268" y="353"/>
                    <a:pt x="297" y="336"/>
                  </a:cubicBezTo>
                  <a:cubicBezTo>
                    <a:pt x="317" y="331"/>
                    <a:pt x="337" y="329"/>
                    <a:pt x="355" y="329"/>
                  </a:cubicBezTo>
                  <a:cubicBezTo>
                    <a:pt x="382" y="329"/>
                    <a:pt x="407" y="334"/>
                    <a:pt x="428" y="348"/>
                  </a:cubicBezTo>
                  <a:cubicBezTo>
                    <a:pt x="511" y="396"/>
                    <a:pt x="571" y="479"/>
                    <a:pt x="571" y="574"/>
                  </a:cubicBezTo>
                  <a:cubicBezTo>
                    <a:pt x="571" y="764"/>
                    <a:pt x="404" y="942"/>
                    <a:pt x="226" y="1121"/>
                  </a:cubicBezTo>
                  <a:cubicBezTo>
                    <a:pt x="178" y="1156"/>
                    <a:pt x="167" y="1228"/>
                    <a:pt x="178" y="1275"/>
                  </a:cubicBezTo>
                  <a:cubicBezTo>
                    <a:pt x="202" y="1335"/>
                    <a:pt x="238" y="1370"/>
                    <a:pt x="297" y="1382"/>
                  </a:cubicBezTo>
                  <a:lnTo>
                    <a:pt x="309" y="1382"/>
                  </a:lnTo>
                  <a:lnTo>
                    <a:pt x="998" y="1537"/>
                  </a:lnTo>
                  <a:cubicBezTo>
                    <a:pt x="1013" y="1541"/>
                    <a:pt x="1027" y="1543"/>
                    <a:pt x="1042" y="1543"/>
                  </a:cubicBezTo>
                  <a:cubicBezTo>
                    <a:pt x="1112" y="1543"/>
                    <a:pt x="1183" y="1496"/>
                    <a:pt x="1212" y="1418"/>
                  </a:cubicBezTo>
                  <a:cubicBezTo>
                    <a:pt x="1224" y="1323"/>
                    <a:pt x="1165" y="1239"/>
                    <a:pt x="1082" y="1228"/>
                  </a:cubicBezTo>
                  <a:lnTo>
                    <a:pt x="677" y="1133"/>
                  </a:lnTo>
                  <a:cubicBezTo>
                    <a:pt x="820" y="990"/>
                    <a:pt x="915" y="788"/>
                    <a:pt x="927" y="586"/>
                  </a:cubicBezTo>
                  <a:cubicBezTo>
                    <a:pt x="927" y="360"/>
                    <a:pt x="796" y="158"/>
                    <a:pt x="594" y="63"/>
                  </a:cubicBezTo>
                  <a:cubicBezTo>
                    <a:pt x="523" y="21"/>
                    <a:pt x="440" y="1"/>
                    <a:pt x="355"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72;p14"/>
          <p:cNvGrpSpPr/>
          <p:nvPr/>
        </p:nvGrpSpPr>
        <p:grpSpPr>
          <a:xfrm>
            <a:off x="6533301" y="121697"/>
            <a:ext cx="795235" cy="427209"/>
            <a:chOff x="6398747" y="583237"/>
            <a:chExt cx="483132" cy="259528"/>
          </a:xfrm>
        </p:grpSpPr>
        <p:sp>
          <p:nvSpPr>
            <p:cNvPr id="73" name="Google Shape;73;p14"/>
            <p:cNvSpPr/>
            <p:nvPr/>
          </p:nvSpPr>
          <p:spPr>
            <a:xfrm>
              <a:off x="6398747" y="583237"/>
              <a:ext cx="483132" cy="251361"/>
            </a:xfrm>
            <a:custGeom>
              <a:avLst/>
              <a:gdLst/>
              <a:ahLst/>
              <a:cxnLst/>
              <a:rect l="l" t="t" r="r" b="b"/>
              <a:pathLst>
                <a:path w="7867" h="4094" extrusionOk="0">
                  <a:moveTo>
                    <a:pt x="2121" y="0"/>
                  </a:moveTo>
                  <a:cubicBezTo>
                    <a:pt x="2095" y="0"/>
                    <a:pt x="2068" y="6"/>
                    <a:pt x="2044" y="18"/>
                  </a:cubicBezTo>
                  <a:cubicBezTo>
                    <a:pt x="1997" y="42"/>
                    <a:pt x="1961" y="77"/>
                    <a:pt x="1949" y="137"/>
                  </a:cubicBezTo>
                  <a:lnTo>
                    <a:pt x="1177" y="3321"/>
                  </a:lnTo>
                  <a:lnTo>
                    <a:pt x="369" y="1028"/>
                  </a:lnTo>
                  <a:cubicBezTo>
                    <a:pt x="340" y="952"/>
                    <a:pt x="273" y="914"/>
                    <a:pt x="199" y="914"/>
                  </a:cubicBezTo>
                  <a:cubicBezTo>
                    <a:pt x="181" y="914"/>
                    <a:pt x="162" y="916"/>
                    <a:pt x="143" y="921"/>
                  </a:cubicBezTo>
                  <a:cubicBezTo>
                    <a:pt x="60" y="945"/>
                    <a:pt x="0" y="1040"/>
                    <a:pt x="36" y="1123"/>
                  </a:cubicBezTo>
                  <a:lnTo>
                    <a:pt x="1034" y="3987"/>
                  </a:lnTo>
                  <a:cubicBezTo>
                    <a:pt x="1058" y="4034"/>
                    <a:pt x="1105" y="4082"/>
                    <a:pt x="1165" y="4094"/>
                  </a:cubicBezTo>
                  <a:lnTo>
                    <a:pt x="1212" y="4094"/>
                  </a:lnTo>
                  <a:cubicBezTo>
                    <a:pt x="1295" y="4094"/>
                    <a:pt x="1355" y="4034"/>
                    <a:pt x="1379" y="3963"/>
                  </a:cubicBezTo>
                  <a:lnTo>
                    <a:pt x="2246" y="398"/>
                  </a:lnTo>
                  <a:cubicBezTo>
                    <a:pt x="3463" y="960"/>
                    <a:pt x="4790" y="1247"/>
                    <a:pt x="6122" y="1247"/>
                  </a:cubicBezTo>
                  <a:cubicBezTo>
                    <a:pt x="6649" y="1247"/>
                    <a:pt x="7178" y="1202"/>
                    <a:pt x="7700" y="1111"/>
                  </a:cubicBezTo>
                  <a:cubicBezTo>
                    <a:pt x="7795" y="1099"/>
                    <a:pt x="7867" y="1004"/>
                    <a:pt x="7843" y="921"/>
                  </a:cubicBezTo>
                  <a:cubicBezTo>
                    <a:pt x="7823" y="840"/>
                    <a:pt x="7751" y="785"/>
                    <a:pt x="7679" y="785"/>
                  </a:cubicBezTo>
                  <a:cubicBezTo>
                    <a:pt x="7666" y="785"/>
                    <a:pt x="7653" y="787"/>
                    <a:pt x="7641" y="790"/>
                  </a:cubicBezTo>
                  <a:cubicBezTo>
                    <a:pt x="7135" y="878"/>
                    <a:pt x="6625" y="921"/>
                    <a:pt x="6118" y="921"/>
                  </a:cubicBezTo>
                  <a:cubicBezTo>
                    <a:pt x="4765" y="921"/>
                    <a:pt x="3425" y="614"/>
                    <a:pt x="2199" y="18"/>
                  </a:cubicBezTo>
                  <a:cubicBezTo>
                    <a:pt x="2175" y="6"/>
                    <a:pt x="2148" y="0"/>
                    <a:pt x="2121"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4"/>
            <p:cNvSpPr/>
            <p:nvPr/>
          </p:nvSpPr>
          <p:spPr>
            <a:xfrm>
              <a:off x="6524948" y="695963"/>
              <a:ext cx="124176" cy="131882"/>
            </a:xfrm>
            <a:custGeom>
              <a:avLst/>
              <a:gdLst/>
              <a:ahLst/>
              <a:cxnLst/>
              <a:rect l="l" t="t" r="r" b="b"/>
              <a:pathLst>
                <a:path w="2022" h="2148" extrusionOk="0">
                  <a:moveTo>
                    <a:pt x="600" y="0"/>
                  </a:moveTo>
                  <a:cubicBezTo>
                    <a:pt x="579" y="0"/>
                    <a:pt x="557" y="4"/>
                    <a:pt x="536" y="12"/>
                  </a:cubicBezTo>
                  <a:cubicBezTo>
                    <a:pt x="452" y="36"/>
                    <a:pt x="405" y="131"/>
                    <a:pt x="429" y="214"/>
                  </a:cubicBezTo>
                  <a:lnTo>
                    <a:pt x="761" y="1070"/>
                  </a:lnTo>
                  <a:lnTo>
                    <a:pt x="84" y="1628"/>
                  </a:lnTo>
                  <a:cubicBezTo>
                    <a:pt x="1" y="1676"/>
                    <a:pt x="1" y="1794"/>
                    <a:pt x="72" y="1854"/>
                  </a:cubicBezTo>
                  <a:cubicBezTo>
                    <a:pt x="96" y="1878"/>
                    <a:pt x="120" y="1901"/>
                    <a:pt x="155" y="1901"/>
                  </a:cubicBezTo>
                  <a:cubicBezTo>
                    <a:pt x="170" y="1904"/>
                    <a:pt x="185" y="1906"/>
                    <a:pt x="200" y="1906"/>
                  </a:cubicBezTo>
                  <a:cubicBezTo>
                    <a:pt x="244" y="1906"/>
                    <a:pt x="286" y="1892"/>
                    <a:pt x="322" y="1866"/>
                  </a:cubicBezTo>
                  <a:lnTo>
                    <a:pt x="892" y="1402"/>
                  </a:lnTo>
                  <a:lnTo>
                    <a:pt x="1142" y="2044"/>
                  </a:lnTo>
                  <a:cubicBezTo>
                    <a:pt x="1165" y="2091"/>
                    <a:pt x="1201" y="2127"/>
                    <a:pt x="1261" y="2139"/>
                  </a:cubicBezTo>
                  <a:cubicBezTo>
                    <a:pt x="1278" y="2145"/>
                    <a:pt x="1296" y="2148"/>
                    <a:pt x="1314" y="2148"/>
                  </a:cubicBezTo>
                  <a:cubicBezTo>
                    <a:pt x="1332" y="2148"/>
                    <a:pt x="1350" y="2145"/>
                    <a:pt x="1367" y="2139"/>
                  </a:cubicBezTo>
                  <a:cubicBezTo>
                    <a:pt x="1451" y="2115"/>
                    <a:pt x="1498" y="2020"/>
                    <a:pt x="1474" y="1937"/>
                  </a:cubicBezTo>
                  <a:lnTo>
                    <a:pt x="1177" y="1177"/>
                  </a:lnTo>
                  <a:lnTo>
                    <a:pt x="1938" y="559"/>
                  </a:lnTo>
                  <a:cubicBezTo>
                    <a:pt x="2009" y="511"/>
                    <a:pt x="2021" y="392"/>
                    <a:pt x="1950" y="333"/>
                  </a:cubicBezTo>
                  <a:cubicBezTo>
                    <a:pt x="1912" y="296"/>
                    <a:pt x="1865" y="278"/>
                    <a:pt x="1819" y="278"/>
                  </a:cubicBezTo>
                  <a:cubicBezTo>
                    <a:pt x="1776" y="278"/>
                    <a:pt x="1734" y="293"/>
                    <a:pt x="1700" y="321"/>
                  </a:cubicBezTo>
                  <a:lnTo>
                    <a:pt x="1047" y="844"/>
                  </a:lnTo>
                  <a:lnTo>
                    <a:pt x="761" y="107"/>
                  </a:lnTo>
                  <a:cubicBezTo>
                    <a:pt x="734" y="43"/>
                    <a:pt x="671" y="0"/>
                    <a:pt x="600"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4"/>
            <p:cNvSpPr/>
            <p:nvPr/>
          </p:nvSpPr>
          <p:spPr>
            <a:xfrm>
              <a:off x="6652684" y="747599"/>
              <a:ext cx="77441" cy="27567"/>
            </a:xfrm>
            <a:custGeom>
              <a:avLst/>
              <a:gdLst/>
              <a:ahLst/>
              <a:cxnLst/>
              <a:rect l="l" t="t" r="r" b="b"/>
              <a:pathLst>
                <a:path w="1261" h="449" extrusionOk="0">
                  <a:moveTo>
                    <a:pt x="205" y="1"/>
                  </a:moveTo>
                  <a:cubicBezTo>
                    <a:pt x="139" y="1"/>
                    <a:pt x="71" y="36"/>
                    <a:pt x="36" y="98"/>
                  </a:cubicBezTo>
                  <a:cubicBezTo>
                    <a:pt x="0" y="181"/>
                    <a:pt x="36" y="276"/>
                    <a:pt x="119" y="312"/>
                  </a:cubicBezTo>
                  <a:cubicBezTo>
                    <a:pt x="348" y="400"/>
                    <a:pt x="591" y="449"/>
                    <a:pt x="836" y="449"/>
                  </a:cubicBezTo>
                  <a:cubicBezTo>
                    <a:pt x="922" y="449"/>
                    <a:pt x="1008" y="443"/>
                    <a:pt x="1094" y="431"/>
                  </a:cubicBezTo>
                  <a:cubicBezTo>
                    <a:pt x="1189" y="419"/>
                    <a:pt x="1260" y="336"/>
                    <a:pt x="1236" y="240"/>
                  </a:cubicBezTo>
                  <a:cubicBezTo>
                    <a:pt x="1226" y="168"/>
                    <a:pt x="1153" y="105"/>
                    <a:pt x="1072" y="105"/>
                  </a:cubicBezTo>
                  <a:cubicBezTo>
                    <a:pt x="1060" y="105"/>
                    <a:pt x="1047" y="107"/>
                    <a:pt x="1034" y="110"/>
                  </a:cubicBezTo>
                  <a:cubicBezTo>
                    <a:pt x="971" y="119"/>
                    <a:pt x="905" y="123"/>
                    <a:pt x="839" y="123"/>
                  </a:cubicBezTo>
                  <a:cubicBezTo>
                    <a:pt x="647" y="123"/>
                    <a:pt x="451" y="85"/>
                    <a:pt x="274" y="15"/>
                  </a:cubicBezTo>
                  <a:cubicBezTo>
                    <a:pt x="252" y="5"/>
                    <a:pt x="229" y="1"/>
                    <a:pt x="205"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p:nvPr/>
          </p:nvSpPr>
          <p:spPr>
            <a:xfrm>
              <a:off x="6740994" y="703822"/>
              <a:ext cx="118280" cy="138943"/>
            </a:xfrm>
            <a:custGeom>
              <a:avLst/>
              <a:gdLst/>
              <a:ahLst/>
              <a:cxnLst/>
              <a:rect l="l" t="t" r="r" b="b"/>
              <a:pathLst>
                <a:path w="1926" h="2263" extrusionOk="0">
                  <a:moveTo>
                    <a:pt x="1733" y="1"/>
                  </a:moveTo>
                  <a:cubicBezTo>
                    <a:pt x="1665" y="1"/>
                    <a:pt x="1604" y="36"/>
                    <a:pt x="1569" y="98"/>
                  </a:cubicBezTo>
                  <a:lnTo>
                    <a:pt x="1094" y="989"/>
                  </a:lnTo>
                  <a:lnTo>
                    <a:pt x="333" y="134"/>
                  </a:lnTo>
                  <a:cubicBezTo>
                    <a:pt x="299" y="93"/>
                    <a:pt x="250" y="72"/>
                    <a:pt x="199" y="72"/>
                  </a:cubicBezTo>
                  <a:cubicBezTo>
                    <a:pt x="160" y="72"/>
                    <a:pt x="119" y="84"/>
                    <a:pt x="83" y="110"/>
                  </a:cubicBezTo>
                  <a:cubicBezTo>
                    <a:pt x="12" y="157"/>
                    <a:pt x="0" y="264"/>
                    <a:pt x="60" y="336"/>
                  </a:cubicBezTo>
                  <a:lnTo>
                    <a:pt x="915" y="1298"/>
                  </a:lnTo>
                  <a:lnTo>
                    <a:pt x="535" y="2023"/>
                  </a:lnTo>
                  <a:cubicBezTo>
                    <a:pt x="488" y="2106"/>
                    <a:pt x="523" y="2213"/>
                    <a:pt x="618" y="2249"/>
                  </a:cubicBezTo>
                  <a:lnTo>
                    <a:pt x="642" y="2261"/>
                  </a:lnTo>
                  <a:cubicBezTo>
                    <a:pt x="653" y="2262"/>
                    <a:pt x="663" y="2263"/>
                    <a:pt x="674" y="2263"/>
                  </a:cubicBezTo>
                  <a:cubicBezTo>
                    <a:pt x="746" y="2263"/>
                    <a:pt x="814" y="2228"/>
                    <a:pt x="856" y="2166"/>
                  </a:cubicBezTo>
                  <a:lnTo>
                    <a:pt x="1878" y="229"/>
                  </a:lnTo>
                  <a:cubicBezTo>
                    <a:pt x="1925" y="145"/>
                    <a:pt x="1890" y="50"/>
                    <a:pt x="1807" y="15"/>
                  </a:cubicBezTo>
                  <a:cubicBezTo>
                    <a:pt x="1782" y="5"/>
                    <a:pt x="1757" y="1"/>
                    <a:pt x="1733"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14"/>
          <p:cNvGrpSpPr/>
          <p:nvPr/>
        </p:nvGrpSpPr>
        <p:grpSpPr>
          <a:xfrm rot="4176527">
            <a:off x="5376879" y="677719"/>
            <a:ext cx="832748" cy="895724"/>
            <a:chOff x="5629025" y="1269350"/>
            <a:chExt cx="206750" cy="222375"/>
          </a:xfrm>
        </p:grpSpPr>
        <p:sp>
          <p:nvSpPr>
            <p:cNvPr id="78" name="Google Shape;78;p14"/>
            <p:cNvSpPr/>
            <p:nvPr/>
          </p:nvSpPr>
          <p:spPr>
            <a:xfrm>
              <a:off x="5629025" y="1422650"/>
              <a:ext cx="206750" cy="50275"/>
            </a:xfrm>
            <a:custGeom>
              <a:avLst/>
              <a:gdLst/>
              <a:ahLst/>
              <a:cxnLst/>
              <a:rect l="l" t="t" r="r" b="b"/>
              <a:pathLst>
                <a:path w="8270" h="2011" extrusionOk="0">
                  <a:moveTo>
                    <a:pt x="3671" y="0"/>
                  </a:moveTo>
                  <a:cubicBezTo>
                    <a:pt x="3602" y="0"/>
                    <a:pt x="3532" y="70"/>
                    <a:pt x="3532" y="158"/>
                  </a:cubicBezTo>
                  <a:cubicBezTo>
                    <a:pt x="3532" y="228"/>
                    <a:pt x="3602" y="298"/>
                    <a:pt x="3671" y="298"/>
                  </a:cubicBezTo>
                  <a:lnTo>
                    <a:pt x="4213" y="298"/>
                  </a:lnTo>
                  <a:cubicBezTo>
                    <a:pt x="4283" y="298"/>
                    <a:pt x="4353" y="245"/>
                    <a:pt x="4353" y="158"/>
                  </a:cubicBezTo>
                  <a:cubicBezTo>
                    <a:pt x="4353" y="88"/>
                    <a:pt x="4283" y="18"/>
                    <a:pt x="4213" y="18"/>
                  </a:cubicBezTo>
                  <a:cubicBezTo>
                    <a:pt x="4039" y="18"/>
                    <a:pt x="3846" y="18"/>
                    <a:pt x="3671" y="0"/>
                  </a:cubicBezTo>
                  <a:close/>
                  <a:moveTo>
                    <a:pt x="5000" y="18"/>
                  </a:moveTo>
                  <a:cubicBezTo>
                    <a:pt x="4930" y="18"/>
                    <a:pt x="4860" y="88"/>
                    <a:pt x="4860" y="158"/>
                  </a:cubicBezTo>
                  <a:cubicBezTo>
                    <a:pt x="4860" y="245"/>
                    <a:pt x="4930" y="298"/>
                    <a:pt x="5000" y="298"/>
                  </a:cubicBezTo>
                  <a:lnTo>
                    <a:pt x="5542" y="298"/>
                  </a:lnTo>
                  <a:cubicBezTo>
                    <a:pt x="5612" y="298"/>
                    <a:pt x="5682" y="245"/>
                    <a:pt x="5682" y="158"/>
                  </a:cubicBezTo>
                  <a:cubicBezTo>
                    <a:pt x="5682" y="70"/>
                    <a:pt x="5612" y="18"/>
                    <a:pt x="5542" y="18"/>
                  </a:cubicBezTo>
                  <a:close/>
                  <a:moveTo>
                    <a:pt x="6329" y="18"/>
                  </a:moveTo>
                  <a:cubicBezTo>
                    <a:pt x="6259" y="18"/>
                    <a:pt x="6189" y="70"/>
                    <a:pt x="6189" y="158"/>
                  </a:cubicBezTo>
                  <a:cubicBezTo>
                    <a:pt x="6189" y="245"/>
                    <a:pt x="6259" y="298"/>
                    <a:pt x="6329" y="298"/>
                  </a:cubicBezTo>
                  <a:lnTo>
                    <a:pt x="6853" y="298"/>
                  </a:lnTo>
                  <a:cubicBezTo>
                    <a:pt x="6940" y="298"/>
                    <a:pt x="7010" y="245"/>
                    <a:pt x="7010" y="158"/>
                  </a:cubicBezTo>
                  <a:cubicBezTo>
                    <a:pt x="7010" y="70"/>
                    <a:pt x="6940" y="18"/>
                    <a:pt x="6871" y="18"/>
                  </a:cubicBezTo>
                  <a:close/>
                  <a:moveTo>
                    <a:pt x="7657" y="18"/>
                  </a:moveTo>
                  <a:cubicBezTo>
                    <a:pt x="7587" y="18"/>
                    <a:pt x="7517" y="88"/>
                    <a:pt x="7517" y="158"/>
                  </a:cubicBezTo>
                  <a:cubicBezTo>
                    <a:pt x="7517" y="245"/>
                    <a:pt x="7570" y="315"/>
                    <a:pt x="7657" y="315"/>
                  </a:cubicBezTo>
                  <a:lnTo>
                    <a:pt x="8112" y="315"/>
                  </a:lnTo>
                  <a:cubicBezTo>
                    <a:pt x="8199" y="315"/>
                    <a:pt x="8252" y="263"/>
                    <a:pt x="8269" y="175"/>
                  </a:cubicBezTo>
                  <a:cubicBezTo>
                    <a:pt x="8269" y="105"/>
                    <a:pt x="8199" y="35"/>
                    <a:pt x="8112" y="35"/>
                  </a:cubicBezTo>
                  <a:cubicBezTo>
                    <a:pt x="7972" y="18"/>
                    <a:pt x="7815" y="18"/>
                    <a:pt x="7657" y="18"/>
                  </a:cubicBezTo>
                  <a:close/>
                  <a:moveTo>
                    <a:pt x="2906" y="97"/>
                  </a:moveTo>
                  <a:cubicBezTo>
                    <a:pt x="2881" y="97"/>
                    <a:pt x="2856" y="105"/>
                    <a:pt x="2832" y="123"/>
                  </a:cubicBezTo>
                  <a:cubicBezTo>
                    <a:pt x="2675" y="210"/>
                    <a:pt x="2535" y="298"/>
                    <a:pt x="2378" y="385"/>
                  </a:cubicBezTo>
                  <a:cubicBezTo>
                    <a:pt x="2308" y="420"/>
                    <a:pt x="2273" y="507"/>
                    <a:pt x="2325" y="577"/>
                  </a:cubicBezTo>
                  <a:cubicBezTo>
                    <a:pt x="2349" y="624"/>
                    <a:pt x="2395" y="655"/>
                    <a:pt x="2445" y="655"/>
                  </a:cubicBezTo>
                  <a:cubicBezTo>
                    <a:pt x="2469" y="655"/>
                    <a:pt x="2494" y="647"/>
                    <a:pt x="2518" y="630"/>
                  </a:cubicBezTo>
                  <a:cubicBezTo>
                    <a:pt x="2675" y="542"/>
                    <a:pt x="2832" y="455"/>
                    <a:pt x="2972" y="367"/>
                  </a:cubicBezTo>
                  <a:cubicBezTo>
                    <a:pt x="3042" y="333"/>
                    <a:pt x="3077" y="245"/>
                    <a:pt x="3042" y="175"/>
                  </a:cubicBezTo>
                  <a:cubicBezTo>
                    <a:pt x="3007" y="129"/>
                    <a:pt x="2957" y="97"/>
                    <a:pt x="2906" y="97"/>
                  </a:cubicBezTo>
                  <a:close/>
                  <a:moveTo>
                    <a:pt x="1756" y="770"/>
                  </a:moveTo>
                  <a:cubicBezTo>
                    <a:pt x="1729" y="770"/>
                    <a:pt x="1702" y="775"/>
                    <a:pt x="1679" y="787"/>
                  </a:cubicBezTo>
                  <a:cubicBezTo>
                    <a:pt x="1539" y="874"/>
                    <a:pt x="1381" y="962"/>
                    <a:pt x="1224" y="1067"/>
                  </a:cubicBezTo>
                  <a:cubicBezTo>
                    <a:pt x="1154" y="1102"/>
                    <a:pt x="1137" y="1189"/>
                    <a:pt x="1172" y="1259"/>
                  </a:cubicBezTo>
                  <a:cubicBezTo>
                    <a:pt x="1207" y="1306"/>
                    <a:pt x="1257" y="1329"/>
                    <a:pt x="1308" y="1329"/>
                  </a:cubicBezTo>
                  <a:cubicBezTo>
                    <a:pt x="1333" y="1329"/>
                    <a:pt x="1358" y="1323"/>
                    <a:pt x="1381" y="1311"/>
                  </a:cubicBezTo>
                  <a:cubicBezTo>
                    <a:pt x="1539" y="1224"/>
                    <a:pt x="1679" y="1119"/>
                    <a:pt x="1836" y="1032"/>
                  </a:cubicBezTo>
                  <a:cubicBezTo>
                    <a:pt x="1906" y="997"/>
                    <a:pt x="1923" y="909"/>
                    <a:pt x="1888" y="839"/>
                  </a:cubicBezTo>
                  <a:cubicBezTo>
                    <a:pt x="1865" y="793"/>
                    <a:pt x="1811" y="770"/>
                    <a:pt x="1756" y="770"/>
                  </a:cubicBezTo>
                  <a:close/>
                  <a:moveTo>
                    <a:pt x="616" y="1451"/>
                  </a:moveTo>
                  <a:cubicBezTo>
                    <a:pt x="591" y="1451"/>
                    <a:pt x="566" y="1457"/>
                    <a:pt x="542" y="1469"/>
                  </a:cubicBezTo>
                  <a:cubicBezTo>
                    <a:pt x="402" y="1556"/>
                    <a:pt x="245" y="1644"/>
                    <a:pt x="88" y="1749"/>
                  </a:cubicBezTo>
                  <a:cubicBezTo>
                    <a:pt x="18" y="1783"/>
                    <a:pt x="0" y="1871"/>
                    <a:pt x="35" y="1941"/>
                  </a:cubicBezTo>
                  <a:cubicBezTo>
                    <a:pt x="70" y="1987"/>
                    <a:pt x="121" y="2011"/>
                    <a:pt x="171" y="2011"/>
                  </a:cubicBezTo>
                  <a:cubicBezTo>
                    <a:pt x="197" y="2011"/>
                    <a:pt x="222" y="2005"/>
                    <a:pt x="245" y="1993"/>
                  </a:cubicBezTo>
                  <a:cubicBezTo>
                    <a:pt x="402" y="1906"/>
                    <a:pt x="542" y="1801"/>
                    <a:pt x="700" y="1714"/>
                  </a:cubicBezTo>
                  <a:cubicBezTo>
                    <a:pt x="770" y="1679"/>
                    <a:pt x="787" y="1591"/>
                    <a:pt x="752" y="1521"/>
                  </a:cubicBezTo>
                  <a:cubicBezTo>
                    <a:pt x="717" y="1475"/>
                    <a:pt x="667" y="1451"/>
                    <a:pt x="616" y="145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4"/>
            <p:cNvSpPr/>
            <p:nvPr/>
          </p:nvSpPr>
          <p:spPr>
            <a:xfrm>
              <a:off x="5702450" y="1277125"/>
              <a:ext cx="21000" cy="152600"/>
            </a:xfrm>
            <a:custGeom>
              <a:avLst/>
              <a:gdLst/>
              <a:ahLst/>
              <a:cxnLst/>
              <a:rect l="l" t="t" r="r" b="b"/>
              <a:pathLst>
                <a:path w="840" h="6104" extrusionOk="0">
                  <a:moveTo>
                    <a:pt x="700" y="0"/>
                  </a:moveTo>
                  <a:cubicBezTo>
                    <a:pt x="612" y="0"/>
                    <a:pt x="542" y="53"/>
                    <a:pt x="542" y="140"/>
                  </a:cubicBezTo>
                  <a:cubicBezTo>
                    <a:pt x="525" y="315"/>
                    <a:pt x="507" y="490"/>
                    <a:pt x="490" y="664"/>
                  </a:cubicBezTo>
                  <a:cubicBezTo>
                    <a:pt x="490" y="752"/>
                    <a:pt x="542" y="822"/>
                    <a:pt x="630" y="822"/>
                  </a:cubicBezTo>
                  <a:cubicBezTo>
                    <a:pt x="700" y="822"/>
                    <a:pt x="769" y="769"/>
                    <a:pt x="787" y="699"/>
                  </a:cubicBezTo>
                  <a:cubicBezTo>
                    <a:pt x="804" y="507"/>
                    <a:pt x="822" y="332"/>
                    <a:pt x="839" y="157"/>
                  </a:cubicBezTo>
                  <a:cubicBezTo>
                    <a:pt x="839" y="88"/>
                    <a:pt x="769" y="18"/>
                    <a:pt x="700" y="0"/>
                  </a:cubicBezTo>
                  <a:close/>
                  <a:moveTo>
                    <a:pt x="555" y="1326"/>
                  </a:moveTo>
                  <a:cubicBezTo>
                    <a:pt x="493" y="1326"/>
                    <a:pt x="435" y="1389"/>
                    <a:pt x="420" y="1451"/>
                  </a:cubicBezTo>
                  <a:cubicBezTo>
                    <a:pt x="402" y="1626"/>
                    <a:pt x="385" y="1818"/>
                    <a:pt x="367" y="1993"/>
                  </a:cubicBezTo>
                  <a:cubicBezTo>
                    <a:pt x="367" y="2063"/>
                    <a:pt x="420" y="2133"/>
                    <a:pt x="507" y="2150"/>
                  </a:cubicBezTo>
                  <a:cubicBezTo>
                    <a:pt x="577" y="2150"/>
                    <a:pt x="665" y="2098"/>
                    <a:pt x="665" y="2010"/>
                  </a:cubicBezTo>
                  <a:cubicBezTo>
                    <a:pt x="682" y="1836"/>
                    <a:pt x="700" y="1661"/>
                    <a:pt x="717" y="1486"/>
                  </a:cubicBezTo>
                  <a:cubicBezTo>
                    <a:pt x="717" y="1399"/>
                    <a:pt x="665" y="1329"/>
                    <a:pt x="577" y="1329"/>
                  </a:cubicBezTo>
                  <a:cubicBezTo>
                    <a:pt x="570" y="1327"/>
                    <a:pt x="562" y="1326"/>
                    <a:pt x="555" y="1326"/>
                  </a:cubicBezTo>
                  <a:close/>
                  <a:moveTo>
                    <a:pt x="455" y="2640"/>
                  </a:moveTo>
                  <a:cubicBezTo>
                    <a:pt x="385" y="2640"/>
                    <a:pt x="315" y="2692"/>
                    <a:pt x="297" y="2780"/>
                  </a:cubicBezTo>
                  <a:cubicBezTo>
                    <a:pt x="280" y="2954"/>
                    <a:pt x="262" y="3129"/>
                    <a:pt x="245" y="3304"/>
                  </a:cubicBezTo>
                  <a:cubicBezTo>
                    <a:pt x="245" y="3391"/>
                    <a:pt x="297" y="3461"/>
                    <a:pt x="385" y="3461"/>
                  </a:cubicBezTo>
                  <a:cubicBezTo>
                    <a:pt x="392" y="3463"/>
                    <a:pt x="400" y="3464"/>
                    <a:pt x="407" y="3464"/>
                  </a:cubicBezTo>
                  <a:cubicBezTo>
                    <a:pt x="469" y="3464"/>
                    <a:pt x="527" y="3402"/>
                    <a:pt x="542" y="3339"/>
                  </a:cubicBezTo>
                  <a:cubicBezTo>
                    <a:pt x="560" y="3164"/>
                    <a:pt x="577" y="2989"/>
                    <a:pt x="595" y="2797"/>
                  </a:cubicBezTo>
                  <a:cubicBezTo>
                    <a:pt x="595" y="2727"/>
                    <a:pt x="542" y="2657"/>
                    <a:pt x="455" y="2640"/>
                  </a:cubicBezTo>
                  <a:close/>
                  <a:moveTo>
                    <a:pt x="305" y="3966"/>
                  </a:moveTo>
                  <a:cubicBezTo>
                    <a:pt x="231" y="3966"/>
                    <a:pt x="175" y="4028"/>
                    <a:pt x="175" y="4091"/>
                  </a:cubicBezTo>
                  <a:cubicBezTo>
                    <a:pt x="158" y="4266"/>
                    <a:pt x="140" y="4458"/>
                    <a:pt x="123" y="4633"/>
                  </a:cubicBezTo>
                  <a:cubicBezTo>
                    <a:pt x="123" y="4703"/>
                    <a:pt x="175" y="4773"/>
                    <a:pt x="262" y="4790"/>
                  </a:cubicBezTo>
                  <a:cubicBezTo>
                    <a:pt x="332" y="4790"/>
                    <a:pt x="402" y="4738"/>
                    <a:pt x="420" y="4650"/>
                  </a:cubicBezTo>
                  <a:cubicBezTo>
                    <a:pt x="437" y="4475"/>
                    <a:pt x="455" y="4301"/>
                    <a:pt x="472" y="4126"/>
                  </a:cubicBezTo>
                  <a:cubicBezTo>
                    <a:pt x="472" y="4038"/>
                    <a:pt x="420" y="3968"/>
                    <a:pt x="332" y="3968"/>
                  </a:cubicBezTo>
                  <a:cubicBezTo>
                    <a:pt x="323" y="3967"/>
                    <a:pt x="314" y="3966"/>
                    <a:pt x="305" y="3966"/>
                  </a:cubicBezTo>
                  <a:close/>
                  <a:moveTo>
                    <a:pt x="183" y="5294"/>
                  </a:moveTo>
                  <a:cubicBezTo>
                    <a:pt x="123" y="5294"/>
                    <a:pt x="68" y="5343"/>
                    <a:pt x="53" y="5419"/>
                  </a:cubicBezTo>
                  <a:cubicBezTo>
                    <a:pt x="35" y="5594"/>
                    <a:pt x="18" y="5769"/>
                    <a:pt x="0" y="5944"/>
                  </a:cubicBezTo>
                  <a:cubicBezTo>
                    <a:pt x="0" y="6031"/>
                    <a:pt x="70" y="6101"/>
                    <a:pt x="140" y="6101"/>
                  </a:cubicBezTo>
                  <a:cubicBezTo>
                    <a:pt x="149" y="6103"/>
                    <a:pt x="158" y="6104"/>
                    <a:pt x="167" y="6104"/>
                  </a:cubicBezTo>
                  <a:cubicBezTo>
                    <a:pt x="242" y="6104"/>
                    <a:pt x="297" y="6041"/>
                    <a:pt x="297" y="5979"/>
                  </a:cubicBezTo>
                  <a:cubicBezTo>
                    <a:pt x="315" y="5804"/>
                    <a:pt x="332" y="5629"/>
                    <a:pt x="350" y="5454"/>
                  </a:cubicBezTo>
                  <a:cubicBezTo>
                    <a:pt x="350" y="5367"/>
                    <a:pt x="297" y="5297"/>
                    <a:pt x="210" y="5297"/>
                  </a:cubicBezTo>
                  <a:cubicBezTo>
                    <a:pt x="201" y="5295"/>
                    <a:pt x="192" y="5294"/>
                    <a:pt x="183" y="5294"/>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4"/>
            <p:cNvSpPr/>
            <p:nvPr/>
          </p:nvSpPr>
          <p:spPr>
            <a:xfrm>
              <a:off x="5629450" y="1269575"/>
              <a:ext cx="169600" cy="222150"/>
            </a:xfrm>
            <a:custGeom>
              <a:avLst/>
              <a:gdLst/>
              <a:ahLst/>
              <a:cxnLst/>
              <a:rect l="l" t="t" r="r" b="b"/>
              <a:pathLst>
                <a:path w="6784" h="8886" extrusionOk="0">
                  <a:moveTo>
                    <a:pt x="3559" y="539"/>
                  </a:moveTo>
                  <a:lnTo>
                    <a:pt x="3559" y="539"/>
                  </a:lnTo>
                  <a:cubicBezTo>
                    <a:pt x="4427" y="3124"/>
                    <a:pt x="5318" y="5746"/>
                    <a:pt x="6418" y="8578"/>
                  </a:cubicBezTo>
                  <a:lnTo>
                    <a:pt x="6418" y="8578"/>
                  </a:lnTo>
                  <a:cubicBezTo>
                    <a:pt x="4400" y="8333"/>
                    <a:pt x="2368" y="8103"/>
                    <a:pt x="350" y="7858"/>
                  </a:cubicBezTo>
                  <a:lnTo>
                    <a:pt x="350" y="7858"/>
                  </a:lnTo>
                  <a:cubicBezTo>
                    <a:pt x="1333" y="5195"/>
                    <a:pt x="2394" y="2845"/>
                    <a:pt x="3559" y="539"/>
                  </a:cubicBezTo>
                  <a:close/>
                  <a:moveTo>
                    <a:pt x="3573" y="0"/>
                  </a:moveTo>
                  <a:cubicBezTo>
                    <a:pt x="3526" y="0"/>
                    <a:pt x="3477" y="32"/>
                    <a:pt x="3462" y="75"/>
                  </a:cubicBezTo>
                  <a:cubicBezTo>
                    <a:pt x="2204" y="2540"/>
                    <a:pt x="1067" y="5075"/>
                    <a:pt x="18" y="7941"/>
                  </a:cubicBezTo>
                  <a:cubicBezTo>
                    <a:pt x="1" y="7976"/>
                    <a:pt x="1" y="8029"/>
                    <a:pt x="18" y="8064"/>
                  </a:cubicBezTo>
                  <a:cubicBezTo>
                    <a:pt x="53" y="8099"/>
                    <a:pt x="88" y="8134"/>
                    <a:pt x="141" y="8134"/>
                  </a:cubicBezTo>
                  <a:cubicBezTo>
                    <a:pt x="2291" y="8378"/>
                    <a:pt x="4459" y="8641"/>
                    <a:pt x="6626" y="8885"/>
                  </a:cubicBezTo>
                  <a:cubicBezTo>
                    <a:pt x="6661" y="8885"/>
                    <a:pt x="6714" y="8868"/>
                    <a:pt x="6749" y="8833"/>
                  </a:cubicBezTo>
                  <a:cubicBezTo>
                    <a:pt x="6784" y="8798"/>
                    <a:pt x="6784" y="8728"/>
                    <a:pt x="6766" y="8693"/>
                  </a:cubicBezTo>
                  <a:cubicBezTo>
                    <a:pt x="5577" y="5651"/>
                    <a:pt x="4651" y="2872"/>
                    <a:pt x="3724" y="92"/>
                  </a:cubicBezTo>
                  <a:cubicBezTo>
                    <a:pt x="3707" y="40"/>
                    <a:pt x="3654" y="5"/>
                    <a:pt x="3602" y="5"/>
                  </a:cubicBezTo>
                  <a:cubicBezTo>
                    <a:pt x="3593" y="2"/>
                    <a:pt x="3583" y="0"/>
                    <a:pt x="3573"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4"/>
            <p:cNvSpPr/>
            <p:nvPr/>
          </p:nvSpPr>
          <p:spPr>
            <a:xfrm>
              <a:off x="5715125" y="1269350"/>
              <a:ext cx="120650" cy="222375"/>
            </a:xfrm>
            <a:custGeom>
              <a:avLst/>
              <a:gdLst/>
              <a:ahLst/>
              <a:cxnLst/>
              <a:rect l="l" t="t" r="r" b="b"/>
              <a:pathLst>
                <a:path w="4826" h="8895" extrusionOk="0">
                  <a:moveTo>
                    <a:pt x="158" y="1"/>
                  </a:moveTo>
                  <a:cubicBezTo>
                    <a:pt x="128" y="1"/>
                    <a:pt x="98" y="11"/>
                    <a:pt x="70" y="31"/>
                  </a:cubicBezTo>
                  <a:cubicBezTo>
                    <a:pt x="18" y="84"/>
                    <a:pt x="0" y="171"/>
                    <a:pt x="53" y="241"/>
                  </a:cubicBezTo>
                  <a:lnTo>
                    <a:pt x="4503" y="6312"/>
                  </a:lnTo>
                  <a:lnTo>
                    <a:pt x="4503" y="6312"/>
                  </a:lnTo>
                  <a:cubicBezTo>
                    <a:pt x="4057" y="7093"/>
                    <a:pt x="3534" y="7889"/>
                    <a:pt x="3077" y="8685"/>
                  </a:cubicBezTo>
                  <a:cubicBezTo>
                    <a:pt x="3042" y="8755"/>
                    <a:pt x="3059" y="8842"/>
                    <a:pt x="3129" y="8877"/>
                  </a:cubicBezTo>
                  <a:cubicBezTo>
                    <a:pt x="3153" y="8889"/>
                    <a:pt x="3178" y="8894"/>
                    <a:pt x="3203" y="8894"/>
                  </a:cubicBezTo>
                  <a:cubicBezTo>
                    <a:pt x="3254" y="8894"/>
                    <a:pt x="3304" y="8871"/>
                    <a:pt x="3339" y="8824"/>
                  </a:cubicBezTo>
                  <a:cubicBezTo>
                    <a:pt x="3794" y="8020"/>
                    <a:pt x="4336" y="7199"/>
                    <a:pt x="4790" y="6377"/>
                  </a:cubicBezTo>
                  <a:cubicBezTo>
                    <a:pt x="4825" y="6325"/>
                    <a:pt x="4825" y="6272"/>
                    <a:pt x="4790" y="6220"/>
                  </a:cubicBezTo>
                  <a:lnTo>
                    <a:pt x="280" y="66"/>
                  </a:lnTo>
                  <a:cubicBezTo>
                    <a:pt x="248" y="24"/>
                    <a:pt x="204" y="1"/>
                    <a:pt x="15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82;p14"/>
          <p:cNvGrpSpPr/>
          <p:nvPr/>
        </p:nvGrpSpPr>
        <p:grpSpPr>
          <a:xfrm>
            <a:off x="42324" y="-280065"/>
            <a:ext cx="1023323" cy="1094037"/>
            <a:chOff x="319900" y="315700"/>
            <a:chExt cx="342123" cy="365691"/>
          </a:xfrm>
        </p:grpSpPr>
        <p:sp>
          <p:nvSpPr>
            <p:cNvPr id="83" name="Google Shape;83;p14"/>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4"/>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4"/>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4"/>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4"/>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88;p14"/>
          <p:cNvGrpSpPr/>
          <p:nvPr/>
        </p:nvGrpSpPr>
        <p:grpSpPr>
          <a:xfrm>
            <a:off x="124287" y="4465215"/>
            <a:ext cx="963614" cy="507249"/>
            <a:chOff x="1449934" y="4565833"/>
            <a:chExt cx="320467" cy="168684"/>
          </a:xfrm>
        </p:grpSpPr>
        <p:sp>
          <p:nvSpPr>
            <p:cNvPr id="89" name="Google Shape;89;p14"/>
            <p:cNvSpPr/>
            <p:nvPr/>
          </p:nvSpPr>
          <p:spPr>
            <a:xfrm>
              <a:off x="1449934" y="4565833"/>
              <a:ext cx="65112" cy="148810"/>
            </a:xfrm>
            <a:custGeom>
              <a:avLst/>
              <a:gdLst/>
              <a:ahLst/>
              <a:cxnLst/>
              <a:rect l="l" t="t" r="r" b="b"/>
              <a:pathLst>
                <a:path w="2021" h="4620" extrusionOk="0">
                  <a:moveTo>
                    <a:pt x="1806" y="0"/>
                  </a:moveTo>
                  <a:cubicBezTo>
                    <a:pt x="1773" y="0"/>
                    <a:pt x="1741" y="8"/>
                    <a:pt x="1712" y="25"/>
                  </a:cubicBezTo>
                  <a:cubicBezTo>
                    <a:pt x="951" y="489"/>
                    <a:pt x="404" y="1225"/>
                    <a:pt x="191" y="2093"/>
                  </a:cubicBezTo>
                  <a:cubicBezTo>
                    <a:pt x="0" y="2936"/>
                    <a:pt x="179" y="3828"/>
                    <a:pt x="678" y="4541"/>
                  </a:cubicBezTo>
                  <a:cubicBezTo>
                    <a:pt x="702" y="4576"/>
                    <a:pt x="737" y="4600"/>
                    <a:pt x="773" y="4612"/>
                  </a:cubicBezTo>
                  <a:cubicBezTo>
                    <a:pt x="793" y="4617"/>
                    <a:pt x="814" y="4620"/>
                    <a:pt x="836" y="4620"/>
                  </a:cubicBezTo>
                  <a:cubicBezTo>
                    <a:pt x="868" y="4620"/>
                    <a:pt x="899" y="4614"/>
                    <a:pt x="927" y="4600"/>
                  </a:cubicBezTo>
                  <a:cubicBezTo>
                    <a:pt x="1010" y="4553"/>
                    <a:pt x="1034" y="4446"/>
                    <a:pt x="975" y="4374"/>
                  </a:cubicBezTo>
                  <a:cubicBezTo>
                    <a:pt x="523" y="3733"/>
                    <a:pt x="369" y="2925"/>
                    <a:pt x="535" y="2164"/>
                  </a:cubicBezTo>
                  <a:cubicBezTo>
                    <a:pt x="725" y="1380"/>
                    <a:pt x="1224" y="714"/>
                    <a:pt x="1914" y="298"/>
                  </a:cubicBezTo>
                  <a:cubicBezTo>
                    <a:pt x="1997" y="251"/>
                    <a:pt x="2021" y="144"/>
                    <a:pt x="1961" y="73"/>
                  </a:cubicBezTo>
                  <a:cubicBezTo>
                    <a:pt x="1923" y="27"/>
                    <a:pt x="1865" y="0"/>
                    <a:pt x="1806"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4"/>
            <p:cNvSpPr/>
            <p:nvPr/>
          </p:nvSpPr>
          <p:spPr>
            <a:xfrm>
              <a:off x="1495876" y="4617241"/>
              <a:ext cx="65112" cy="64774"/>
            </a:xfrm>
            <a:custGeom>
              <a:avLst/>
              <a:gdLst/>
              <a:ahLst/>
              <a:cxnLst/>
              <a:rect l="l" t="t" r="r" b="b"/>
              <a:pathLst>
                <a:path w="2021" h="2011" extrusionOk="0">
                  <a:moveTo>
                    <a:pt x="1824" y="1"/>
                  </a:moveTo>
                  <a:cubicBezTo>
                    <a:pt x="1780" y="1"/>
                    <a:pt x="1735" y="15"/>
                    <a:pt x="1700" y="45"/>
                  </a:cubicBezTo>
                  <a:lnTo>
                    <a:pt x="1034" y="627"/>
                  </a:lnTo>
                  <a:lnTo>
                    <a:pt x="749" y="105"/>
                  </a:lnTo>
                  <a:cubicBezTo>
                    <a:pt x="716" y="47"/>
                    <a:pt x="660" y="12"/>
                    <a:pt x="601" y="12"/>
                  </a:cubicBezTo>
                  <a:cubicBezTo>
                    <a:pt x="575" y="12"/>
                    <a:pt x="549" y="19"/>
                    <a:pt x="523" y="33"/>
                  </a:cubicBezTo>
                  <a:cubicBezTo>
                    <a:pt x="428" y="57"/>
                    <a:pt x="393" y="164"/>
                    <a:pt x="440" y="247"/>
                  </a:cubicBezTo>
                  <a:lnTo>
                    <a:pt x="773" y="853"/>
                  </a:lnTo>
                  <a:lnTo>
                    <a:pt x="72" y="1471"/>
                  </a:lnTo>
                  <a:cubicBezTo>
                    <a:pt x="0" y="1531"/>
                    <a:pt x="0" y="1638"/>
                    <a:pt x="72" y="1697"/>
                  </a:cubicBezTo>
                  <a:cubicBezTo>
                    <a:pt x="95" y="1721"/>
                    <a:pt x="119" y="1733"/>
                    <a:pt x="143" y="1744"/>
                  </a:cubicBezTo>
                  <a:cubicBezTo>
                    <a:pt x="158" y="1747"/>
                    <a:pt x="173" y="1749"/>
                    <a:pt x="189" y="1749"/>
                  </a:cubicBezTo>
                  <a:cubicBezTo>
                    <a:pt x="237" y="1749"/>
                    <a:pt x="286" y="1736"/>
                    <a:pt x="321" y="1709"/>
                  </a:cubicBezTo>
                  <a:lnTo>
                    <a:pt x="939" y="1162"/>
                  </a:lnTo>
                  <a:lnTo>
                    <a:pt x="1355" y="1923"/>
                  </a:lnTo>
                  <a:cubicBezTo>
                    <a:pt x="1379" y="1958"/>
                    <a:pt x="1414" y="1994"/>
                    <a:pt x="1462" y="2006"/>
                  </a:cubicBezTo>
                  <a:cubicBezTo>
                    <a:pt x="1472" y="2009"/>
                    <a:pt x="1484" y="2011"/>
                    <a:pt x="1496" y="2011"/>
                  </a:cubicBezTo>
                  <a:cubicBezTo>
                    <a:pt x="1525" y="2011"/>
                    <a:pt x="1559" y="2002"/>
                    <a:pt x="1593" y="1994"/>
                  </a:cubicBezTo>
                  <a:cubicBezTo>
                    <a:pt x="1676" y="1958"/>
                    <a:pt x="1712" y="1851"/>
                    <a:pt x="1664" y="1768"/>
                  </a:cubicBezTo>
                  <a:lnTo>
                    <a:pt x="1201" y="925"/>
                  </a:lnTo>
                  <a:lnTo>
                    <a:pt x="1949" y="283"/>
                  </a:lnTo>
                  <a:cubicBezTo>
                    <a:pt x="2020" y="223"/>
                    <a:pt x="2020" y="105"/>
                    <a:pt x="1949" y="45"/>
                  </a:cubicBezTo>
                  <a:cubicBezTo>
                    <a:pt x="1914" y="15"/>
                    <a:pt x="1869" y="1"/>
                    <a:pt x="182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4"/>
            <p:cNvSpPr/>
            <p:nvPr/>
          </p:nvSpPr>
          <p:spPr>
            <a:xfrm>
              <a:off x="1570524" y="4645295"/>
              <a:ext cx="49035" cy="15557"/>
            </a:xfrm>
            <a:custGeom>
              <a:avLst/>
              <a:gdLst/>
              <a:ahLst/>
              <a:cxnLst/>
              <a:rect l="l" t="t" r="r" b="b"/>
              <a:pathLst>
                <a:path w="1522" h="483" extrusionOk="0">
                  <a:moveTo>
                    <a:pt x="172" y="1"/>
                  </a:moveTo>
                  <a:cubicBezTo>
                    <a:pt x="93" y="1"/>
                    <a:pt x="23" y="56"/>
                    <a:pt x="12" y="137"/>
                  </a:cubicBezTo>
                  <a:cubicBezTo>
                    <a:pt x="1" y="220"/>
                    <a:pt x="48" y="303"/>
                    <a:pt x="131" y="315"/>
                  </a:cubicBezTo>
                  <a:lnTo>
                    <a:pt x="155" y="315"/>
                  </a:lnTo>
                  <a:lnTo>
                    <a:pt x="1308" y="481"/>
                  </a:lnTo>
                  <a:cubicBezTo>
                    <a:pt x="1316" y="482"/>
                    <a:pt x="1324" y="483"/>
                    <a:pt x="1332" y="483"/>
                  </a:cubicBezTo>
                  <a:cubicBezTo>
                    <a:pt x="1418" y="483"/>
                    <a:pt x="1499" y="426"/>
                    <a:pt x="1510" y="339"/>
                  </a:cubicBezTo>
                  <a:cubicBezTo>
                    <a:pt x="1522" y="256"/>
                    <a:pt x="1450" y="172"/>
                    <a:pt x="1367" y="160"/>
                  </a:cubicBezTo>
                  <a:lnTo>
                    <a:pt x="214" y="6"/>
                  </a:lnTo>
                  <a:cubicBezTo>
                    <a:pt x="200" y="2"/>
                    <a:pt x="186" y="1"/>
                    <a:pt x="172"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4"/>
            <p:cNvSpPr/>
            <p:nvPr/>
          </p:nvSpPr>
          <p:spPr>
            <a:xfrm>
              <a:off x="1624875" y="4635987"/>
              <a:ext cx="55543" cy="72183"/>
            </a:xfrm>
            <a:custGeom>
              <a:avLst/>
              <a:gdLst/>
              <a:ahLst/>
              <a:cxnLst/>
              <a:rect l="l" t="t" r="r" b="b"/>
              <a:pathLst>
                <a:path w="1724" h="2241" extrusionOk="0">
                  <a:moveTo>
                    <a:pt x="686" y="1"/>
                  </a:moveTo>
                  <a:cubicBezTo>
                    <a:pt x="640" y="1"/>
                    <a:pt x="595" y="16"/>
                    <a:pt x="559" y="45"/>
                  </a:cubicBezTo>
                  <a:cubicBezTo>
                    <a:pt x="405" y="200"/>
                    <a:pt x="357" y="426"/>
                    <a:pt x="441" y="628"/>
                  </a:cubicBezTo>
                  <a:cubicBezTo>
                    <a:pt x="512" y="842"/>
                    <a:pt x="702" y="996"/>
                    <a:pt x="928" y="1032"/>
                  </a:cubicBezTo>
                  <a:cubicBezTo>
                    <a:pt x="953" y="1036"/>
                    <a:pt x="978" y="1038"/>
                    <a:pt x="1003" y="1038"/>
                  </a:cubicBezTo>
                  <a:cubicBezTo>
                    <a:pt x="1124" y="1038"/>
                    <a:pt x="1248" y="993"/>
                    <a:pt x="1356" y="925"/>
                  </a:cubicBezTo>
                  <a:cubicBezTo>
                    <a:pt x="1356" y="996"/>
                    <a:pt x="1356" y="1067"/>
                    <a:pt x="1356" y="1139"/>
                  </a:cubicBezTo>
                  <a:cubicBezTo>
                    <a:pt x="1344" y="1400"/>
                    <a:pt x="1213" y="1650"/>
                    <a:pt x="999" y="1804"/>
                  </a:cubicBezTo>
                  <a:cubicBezTo>
                    <a:pt x="898" y="1875"/>
                    <a:pt x="779" y="1911"/>
                    <a:pt x="662" y="1911"/>
                  </a:cubicBezTo>
                  <a:cubicBezTo>
                    <a:pt x="545" y="1911"/>
                    <a:pt x="429" y="1875"/>
                    <a:pt x="334" y="1804"/>
                  </a:cubicBezTo>
                  <a:cubicBezTo>
                    <a:pt x="292" y="1774"/>
                    <a:pt x="245" y="1760"/>
                    <a:pt x="198" y="1760"/>
                  </a:cubicBezTo>
                  <a:cubicBezTo>
                    <a:pt x="152" y="1760"/>
                    <a:pt x="108" y="1774"/>
                    <a:pt x="72" y="1804"/>
                  </a:cubicBezTo>
                  <a:cubicBezTo>
                    <a:pt x="1" y="1864"/>
                    <a:pt x="1" y="1982"/>
                    <a:pt x="72" y="2042"/>
                  </a:cubicBezTo>
                  <a:cubicBezTo>
                    <a:pt x="167" y="2113"/>
                    <a:pt x="274" y="2173"/>
                    <a:pt x="393" y="2208"/>
                  </a:cubicBezTo>
                  <a:cubicBezTo>
                    <a:pt x="476" y="2230"/>
                    <a:pt x="563" y="2241"/>
                    <a:pt x="650" y="2241"/>
                  </a:cubicBezTo>
                  <a:cubicBezTo>
                    <a:pt x="848" y="2241"/>
                    <a:pt x="1048" y="2185"/>
                    <a:pt x="1213" y="2077"/>
                  </a:cubicBezTo>
                  <a:cubicBezTo>
                    <a:pt x="1510" y="1864"/>
                    <a:pt x="1688" y="1531"/>
                    <a:pt x="1712" y="1174"/>
                  </a:cubicBezTo>
                  <a:cubicBezTo>
                    <a:pt x="1724" y="925"/>
                    <a:pt x="1700" y="675"/>
                    <a:pt x="1641" y="438"/>
                  </a:cubicBezTo>
                  <a:cubicBezTo>
                    <a:pt x="1641" y="354"/>
                    <a:pt x="1617" y="259"/>
                    <a:pt x="1569" y="188"/>
                  </a:cubicBezTo>
                  <a:cubicBezTo>
                    <a:pt x="1542" y="125"/>
                    <a:pt x="1481" y="96"/>
                    <a:pt x="1417" y="96"/>
                  </a:cubicBezTo>
                  <a:cubicBezTo>
                    <a:pt x="1397" y="96"/>
                    <a:pt x="1376" y="99"/>
                    <a:pt x="1356" y="105"/>
                  </a:cubicBezTo>
                  <a:cubicBezTo>
                    <a:pt x="1272" y="129"/>
                    <a:pt x="1225" y="212"/>
                    <a:pt x="1249" y="295"/>
                  </a:cubicBezTo>
                  <a:cubicBezTo>
                    <a:pt x="1261" y="343"/>
                    <a:pt x="1272" y="402"/>
                    <a:pt x="1284" y="461"/>
                  </a:cubicBezTo>
                  <a:cubicBezTo>
                    <a:pt x="1272" y="509"/>
                    <a:pt x="1249" y="556"/>
                    <a:pt x="1225" y="592"/>
                  </a:cubicBezTo>
                  <a:cubicBezTo>
                    <a:pt x="1165" y="675"/>
                    <a:pt x="1070" y="711"/>
                    <a:pt x="975" y="711"/>
                  </a:cubicBezTo>
                  <a:cubicBezTo>
                    <a:pt x="880" y="687"/>
                    <a:pt x="797" y="616"/>
                    <a:pt x="773" y="533"/>
                  </a:cubicBezTo>
                  <a:cubicBezTo>
                    <a:pt x="738" y="438"/>
                    <a:pt x="750" y="343"/>
                    <a:pt x="821" y="271"/>
                  </a:cubicBezTo>
                  <a:cubicBezTo>
                    <a:pt x="892" y="212"/>
                    <a:pt x="892" y="105"/>
                    <a:pt x="821" y="45"/>
                  </a:cubicBezTo>
                  <a:cubicBezTo>
                    <a:pt x="779" y="16"/>
                    <a:pt x="732" y="1"/>
                    <a:pt x="686"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4"/>
            <p:cNvSpPr/>
            <p:nvPr/>
          </p:nvSpPr>
          <p:spPr>
            <a:xfrm>
              <a:off x="1671203" y="4601458"/>
              <a:ext cx="58604" cy="133060"/>
            </a:xfrm>
            <a:custGeom>
              <a:avLst/>
              <a:gdLst/>
              <a:ahLst/>
              <a:cxnLst/>
              <a:rect l="l" t="t" r="r" b="b"/>
              <a:pathLst>
                <a:path w="1819" h="4131" extrusionOk="0">
                  <a:moveTo>
                    <a:pt x="1150" y="0"/>
                  </a:moveTo>
                  <a:cubicBezTo>
                    <a:pt x="1118" y="0"/>
                    <a:pt x="1087" y="8"/>
                    <a:pt x="1058" y="24"/>
                  </a:cubicBezTo>
                  <a:cubicBezTo>
                    <a:pt x="975" y="60"/>
                    <a:pt x="940" y="167"/>
                    <a:pt x="999" y="238"/>
                  </a:cubicBezTo>
                  <a:cubicBezTo>
                    <a:pt x="1355" y="832"/>
                    <a:pt x="1462" y="1533"/>
                    <a:pt x="1296" y="2199"/>
                  </a:cubicBezTo>
                  <a:cubicBezTo>
                    <a:pt x="1118" y="2876"/>
                    <a:pt x="690" y="3458"/>
                    <a:pt x="96" y="3839"/>
                  </a:cubicBezTo>
                  <a:cubicBezTo>
                    <a:pt x="13" y="3886"/>
                    <a:pt x="1" y="3993"/>
                    <a:pt x="60" y="4064"/>
                  </a:cubicBezTo>
                  <a:cubicBezTo>
                    <a:pt x="84" y="4100"/>
                    <a:pt x="120" y="4124"/>
                    <a:pt x="155" y="4124"/>
                  </a:cubicBezTo>
                  <a:cubicBezTo>
                    <a:pt x="173" y="4128"/>
                    <a:pt x="190" y="4131"/>
                    <a:pt x="207" y="4131"/>
                  </a:cubicBezTo>
                  <a:cubicBezTo>
                    <a:pt x="238" y="4131"/>
                    <a:pt x="268" y="4123"/>
                    <a:pt x="298" y="4100"/>
                  </a:cubicBezTo>
                  <a:cubicBezTo>
                    <a:pt x="963" y="3684"/>
                    <a:pt x="1439" y="3031"/>
                    <a:pt x="1641" y="2282"/>
                  </a:cubicBezTo>
                  <a:cubicBezTo>
                    <a:pt x="1819" y="1533"/>
                    <a:pt x="1700" y="737"/>
                    <a:pt x="1308" y="84"/>
                  </a:cubicBezTo>
                  <a:cubicBezTo>
                    <a:pt x="1269" y="29"/>
                    <a:pt x="1209" y="0"/>
                    <a:pt x="1150"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4"/>
            <p:cNvSpPr/>
            <p:nvPr/>
          </p:nvSpPr>
          <p:spPr>
            <a:xfrm>
              <a:off x="1731321" y="4567283"/>
              <a:ext cx="39080" cy="49700"/>
            </a:xfrm>
            <a:custGeom>
              <a:avLst/>
              <a:gdLst/>
              <a:ahLst/>
              <a:cxnLst/>
              <a:rect l="l" t="t" r="r" b="b"/>
              <a:pathLst>
                <a:path w="1213" h="1543" extrusionOk="0">
                  <a:moveTo>
                    <a:pt x="347" y="1"/>
                  </a:moveTo>
                  <a:cubicBezTo>
                    <a:pt x="262" y="1"/>
                    <a:pt x="179" y="22"/>
                    <a:pt x="107" y="63"/>
                  </a:cubicBezTo>
                  <a:cubicBezTo>
                    <a:pt x="24" y="111"/>
                    <a:pt x="0" y="218"/>
                    <a:pt x="48" y="289"/>
                  </a:cubicBezTo>
                  <a:cubicBezTo>
                    <a:pt x="84" y="340"/>
                    <a:pt x="139" y="364"/>
                    <a:pt x="195" y="364"/>
                  </a:cubicBezTo>
                  <a:cubicBezTo>
                    <a:pt x="230" y="364"/>
                    <a:pt x="265" y="355"/>
                    <a:pt x="297" y="337"/>
                  </a:cubicBezTo>
                  <a:cubicBezTo>
                    <a:pt x="312" y="332"/>
                    <a:pt x="329" y="329"/>
                    <a:pt x="346" y="329"/>
                  </a:cubicBezTo>
                  <a:cubicBezTo>
                    <a:pt x="370" y="329"/>
                    <a:pt x="395" y="335"/>
                    <a:pt x="416" y="348"/>
                  </a:cubicBezTo>
                  <a:cubicBezTo>
                    <a:pt x="499" y="396"/>
                    <a:pt x="559" y="479"/>
                    <a:pt x="559" y="574"/>
                  </a:cubicBezTo>
                  <a:cubicBezTo>
                    <a:pt x="559" y="764"/>
                    <a:pt x="393" y="943"/>
                    <a:pt x="214" y="1121"/>
                  </a:cubicBezTo>
                  <a:cubicBezTo>
                    <a:pt x="167" y="1168"/>
                    <a:pt x="155" y="1228"/>
                    <a:pt x="167" y="1275"/>
                  </a:cubicBezTo>
                  <a:cubicBezTo>
                    <a:pt x="191" y="1323"/>
                    <a:pt x="238" y="1370"/>
                    <a:pt x="286" y="1382"/>
                  </a:cubicBezTo>
                  <a:lnTo>
                    <a:pt x="297" y="1382"/>
                  </a:lnTo>
                  <a:lnTo>
                    <a:pt x="987" y="1537"/>
                  </a:lnTo>
                  <a:cubicBezTo>
                    <a:pt x="1001" y="1540"/>
                    <a:pt x="1015" y="1542"/>
                    <a:pt x="1029" y="1542"/>
                  </a:cubicBezTo>
                  <a:cubicBezTo>
                    <a:pt x="1106" y="1542"/>
                    <a:pt x="1170" y="1489"/>
                    <a:pt x="1201" y="1418"/>
                  </a:cubicBezTo>
                  <a:cubicBezTo>
                    <a:pt x="1212" y="1323"/>
                    <a:pt x="1153" y="1240"/>
                    <a:pt x="1070" y="1228"/>
                  </a:cubicBezTo>
                  <a:lnTo>
                    <a:pt x="666" y="1145"/>
                  </a:lnTo>
                  <a:cubicBezTo>
                    <a:pt x="808" y="990"/>
                    <a:pt x="904" y="788"/>
                    <a:pt x="915" y="586"/>
                  </a:cubicBezTo>
                  <a:cubicBezTo>
                    <a:pt x="915" y="360"/>
                    <a:pt x="785" y="170"/>
                    <a:pt x="595" y="63"/>
                  </a:cubicBezTo>
                  <a:cubicBezTo>
                    <a:pt x="517" y="22"/>
                    <a:pt x="431" y="1"/>
                    <a:pt x="347"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14"/>
          <p:cNvGrpSpPr/>
          <p:nvPr/>
        </p:nvGrpSpPr>
        <p:grpSpPr>
          <a:xfrm>
            <a:off x="-181287" y="1127327"/>
            <a:ext cx="658687" cy="655425"/>
            <a:chOff x="4636900" y="2064950"/>
            <a:chExt cx="179650" cy="178775"/>
          </a:xfrm>
        </p:grpSpPr>
        <p:sp>
          <p:nvSpPr>
            <p:cNvPr id="96" name="Google Shape;96;p14"/>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4"/>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4"/>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99;p14"/>
          <p:cNvGrpSpPr/>
          <p:nvPr/>
        </p:nvGrpSpPr>
        <p:grpSpPr>
          <a:xfrm rot="2351369">
            <a:off x="5871685" y="4237603"/>
            <a:ext cx="968199" cy="741927"/>
            <a:chOff x="6467995" y="4541033"/>
            <a:chExt cx="413793" cy="317088"/>
          </a:xfrm>
        </p:grpSpPr>
        <p:sp>
          <p:nvSpPr>
            <p:cNvPr id="100" name="Google Shape;100;p14"/>
            <p:cNvSpPr/>
            <p:nvPr/>
          </p:nvSpPr>
          <p:spPr>
            <a:xfrm rot="-1375784">
              <a:off x="6489980" y="4605651"/>
              <a:ext cx="369822" cy="187850"/>
            </a:xfrm>
            <a:custGeom>
              <a:avLst/>
              <a:gdLst/>
              <a:ahLst/>
              <a:cxnLst/>
              <a:rect l="l" t="t" r="r" b="b"/>
              <a:pathLst>
                <a:path w="7820" h="3973" extrusionOk="0">
                  <a:moveTo>
                    <a:pt x="2221" y="1"/>
                  </a:moveTo>
                  <a:cubicBezTo>
                    <a:pt x="2201" y="1"/>
                    <a:pt x="2181" y="4"/>
                    <a:pt x="2163" y="13"/>
                  </a:cubicBezTo>
                  <a:cubicBezTo>
                    <a:pt x="2116" y="25"/>
                    <a:pt x="2068" y="61"/>
                    <a:pt x="2044" y="109"/>
                  </a:cubicBezTo>
                  <a:lnTo>
                    <a:pt x="892" y="3198"/>
                  </a:lnTo>
                  <a:lnTo>
                    <a:pt x="369" y="833"/>
                  </a:lnTo>
                  <a:cubicBezTo>
                    <a:pt x="349" y="755"/>
                    <a:pt x="281" y="709"/>
                    <a:pt x="204" y="709"/>
                  </a:cubicBezTo>
                  <a:cubicBezTo>
                    <a:pt x="188" y="709"/>
                    <a:pt x="171" y="711"/>
                    <a:pt x="155" y="715"/>
                  </a:cubicBezTo>
                  <a:cubicBezTo>
                    <a:pt x="72" y="726"/>
                    <a:pt x="0" y="810"/>
                    <a:pt x="24" y="893"/>
                  </a:cubicBezTo>
                  <a:lnTo>
                    <a:pt x="666" y="3840"/>
                  </a:lnTo>
                  <a:cubicBezTo>
                    <a:pt x="678" y="3899"/>
                    <a:pt x="725" y="3947"/>
                    <a:pt x="773" y="3959"/>
                  </a:cubicBezTo>
                  <a:cubicBezTo>
                    <a:pt x="797" y="3970"/>
                    <a:pt x="809" y="3970"/>
                    <a:pt x="832" y="3970"/>
                  </a:cubicBezTo>
                  <a:cubicBezTo>
                    <a:pt x="840" y="3972"/>
                    <a:pt x="847" y="3972"/>
                    <a:pt x="854" y="3972"/>
                  </a:cubicBezTo>
                  <a:cubicBezTo>
                    <a:pt x="918" y="3972"/>
                    <a:pt x="979" y="3927"/>
                    <a:pt x="1011" y="3864"/>
                  </a:cubicBezTo>
                  <a:lnTo>
                    <a:pt x="2306" y="418"/>
                  </a:lnTo>
                  <a:cubicBezTo>
                    <a:pt x="3712" y="1251"/>
                    <a:pt x="5319" y="1692"/>
                    <a:pt x="6959" y="1692"/>
                  </a:cubicBezTo>
                  <a:cubicBezTo>
                    <a:pt x="7190" y="1692"/>
                    <a:pt x="7421" y="1683"/>
                    <a:pt x="7653" y="1665"/>
                  </a:cubicBezTo>
                  <a:cubicBezTo>
                    <a:pt x="7736" y="1665"/>
                    <a:pt x="7819" y="1582"/>
                    <a:pt x="7808" y="1487"/>
                  </a:cubicBezTo>
                  <a:cubicBezTo>
                    <a:pt x="7797" y="1410"/>
                    <a:pt x="7724" y="1343"/>
                    <a:pt x="7638" y="1343"/>
                  </a:cubicBezTo>
                  <a:cubicBezTo>
                    <a:pt x="7631" y="1343"/>
                    <a:pt x="7624" y="1344"/>
                    <a:pt x="7617" y="1344"/>
                  </a:cubicBezTo>
                  <a:cubicBezTo>
                    <a:pt x="7411" y="1359"/>
                    <a:pt x="7204" y="1366"/>
                    <a:pt x="6998" y="1366"/>
                  </a:cubicBezTo>
                  <a:cubicBezTo>
                    <a:pt x="5344" y="1366"/>
                    <a:pt x="3722" y="902"/>
                    <a:pt x="2306" y="25"/>
                  </a:cubicBezTo>
                  <a:cubicBezTo>
                    <a:pt x="2284" y="11"/>
                    <a:pt x="2253" y="1"/>
                    <a:pt x="2221"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4"/>
            <p:cNvSpPr/>
            <p:nvPr/>
          </p:nvSpPr>
          <p:spPr>
            <a:xfrm rot="-1375784">
              <a:off x="6594395" y="4710536"/>
              <a:ext cx="102860" cy="104682"/>
            </a:xfrm>
            <a:custGeom>
              <a:avLst/>
              <a:gdLst/>
              <a:ahLst/>
              <a:cxnLst/>
              <a:rect l="l" t="t" r="r" b="b"/>
              <a:pathLst>
                <a:path w="2175" h="2214" extrusionOk="0">
                  <a:moveTo>
                    <a:pt x="791" y="1"/>
                  </a:moveTo>
                  <a:cubicBezTo>
                    <a:pt x="777" y="1"/>
                    <a:pt x="763" y="3"/>
                    <a:pt x="749" y="6"/>
                  </a:cubicBezTo>
                  <a:cubicBezTo>
                    <a:pt x="666" y="30"/>
                    <a:pt x="606" y="113"/>
                    <a:pt x="618" y="208"/>
                  </a:cubicBezTo>
                  <a:lnTo>
                    <a:pt x="844" y="1099"/>
                  </a:lnTo>
                  <a:lnTo>
                    <a:pt x="107" y="1575"/>
                  </a:lnTo>
                  <a:cubicBezTo>
                    <a:pt x="24" y="1622"/>
                    <a:pt x="0" y="1729"/>
                    <a:pt x="60" y="1800"/>
                  </a:cubicBezTo>
                  <a:cubicBezTo>
                    <a:pt x="96" y="1844"/>
                    <a:pt x="150" y="1870"/>
                    <a:pt x="205" y="1870"/>
                  </a:cubicBezTo>
                  <a:cubicBezTo>
                    <a:pt x="241" y="1870"/>
                    <a:pt x="277" y="1859"/>
                    <a:pt x="309" y="1836"/>
                  </a:cubicBezTo>
                  <a:lnTo>
                    <a:pt x="939" y="1432"/>
                  </a:lnTo>
                  <a:lnTo>
                    <a:pt x="1105" y="2097"/>
                  </a:lnTo>
                  <a:cubicBezTo>
                    <a:pt x="1117" y="2145"/>
                    <a:pt x="1153" y="2193"/>
                    <a:pt x="1212" y="2204"/>
                  </a:cubicBezTo>
                  <a:cubicBezTo>
                    <a:pt x="1230" y="2210"/>
                    <a:pt x="1248" y="2213"/>
                    <a:pt x="1266" y="2213"/>
                  </a:cubicBezTo>
                  <a:cubicBezTo>
                    <a:pt x="1284" y="2213"/>
                    <a:pt x="1302" y="2210"/>
                    <a:pt x="1319" y="2204"/>
                  </a:cubicBezTo>
                  <a:cubicBezTo>
                    <a:pt x="1403" y="2193"/>
                    <a:pt x="1462" y="2109"/>
                    <a:pt x="1450" y="2014"/>
                  </a:cubicBezTo>
                  <a:lnTo>
                    <a:pt x="1248" y="1230"/>
                  </a:lnTo>
                  <a:lnTo>
                    <a:pt x="2080" y="695"/>
                  </a:lnTo>
                  <a:cubicBezTo>
                    <a:pt x="2151" y="648"/>
                    <a:pt x="2175" y="541"/>
                    <a:pt x="2116" y="470"/>
                  </a:cubicBezTo>
                  <a:cubicBezTo>
                    <a:pt x="2081" y="421"/>
                    <a:pt x="2030" y="397"/>
                    <a:pt x="1977" y="397"/>
                  </a:cubicBezTo>
                  <a:cubicBezTo>
                    <a:pt x="1939" y="397"/>
                    <a:pt x="1901" y="409"/>
                    <a:pt x="1866" y="434"/>
                  </a:cubicBezTo>
                  <a:lnTo>
                    <a:pt x="1165" y="885"/>
                  </a:lnTo>
                  <a:lnTo>
                    <a:pt x="963" y="137"/>
                  </a:lnTo>
                  <a:cubicBezTo>
                    <a:pt x="943" y="56"/>
                    <a:pt x="871" y="1"/>
                    <a:pt x="791"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4"/>
            <p:cNvSpPr/>
            <p:nvPr/>
          </p:nvSpPr>
          <p:spPr>
            <a:xfrm rot="-1375784">
              <a:off x="6692752" y="4726376"/>
              <a:ext cx="58500" cy="24823"/>
            </a:xfrm>
            <a:custGeom>
              <a:avLst/>
              <a:gdLst/>
              <a:ahLst/>
              <a:cxnLst/>
              <a:rect l="l" t="t" r="r" b="b"/>
              <a:pathLst>
                <a:path w="1237" h="525" extrusionOk="0">
                  <a:moveTo>
                    <a:pt x="207" y="1"/>
                  </a:moveTo>
                  <a:cubicBezTo>
                    <a:pt x="148" y="1"/>
                    <a:pt x="91" y="30"/>
                    <a:pt x="60" y="84"/>
                  </a:cubicBezTo>
                  <a:cubicBezTo>
                    <a:pt x="0" y="156"/>
                    <a:pt x="36" y="263"/>
                    <a:pt x="119" y="298"/>
                  </a:cubicBezTo>
                  <a:cubicBezTo>
                    <a:pt x="202" y="346"/>
                    <a:pt x="285" y="382"/>
                    <a:pt x="380" y="417"/>
                  </a:cubicBezTo>
                  <a:cubicBezTo>
                    <a:pt x="594" y="488"/>
                    <a:pt x="832" y="524"/>
                    <a:pt x="1070" y="524"/>
                  </a:cubicBezTo>
                  <a:cubicBezTo>
                    <a:pt x="1165" y="524"/>
                    <a:pt x="1236" y="441"/>
                    <a:pt x="1236" y="346"/>
                  </a:cubicBezTo>
                  <a:cubicBezTo>
                    <a:pt x="1225" y="258"/>
                    <a:pt x="1153" y="190"/>
                    <a:pt x="1067" y="190"/>
                  </a:cubicBezTo>
                  <a:cubicBezTo>
                    <a:pt x="1060" y="190"/>
                    <a:pt x="1053" y="191"/>
                    <a:pt x="1046" y="191"/>
                  </a:cubicBezTo>
                  <a:cubicBezTo>
                    <a:pt x="1024" y="192"/>
                    <a:pt x="1002" y="193"/>
                    <a:pt x="980" y="193"/>
                  </a:cubicBezTo>
                  <a:cubicBezTo>
                    <a:pt x="741" y="193"/>
                    <a:pt x="504" y="134"/>
                    <a:pt x="297" y="25"/>
                  </a:cubicBezTo>
                  <a:cubicBezTo>
                    <a:pt x="269" y="9"/>
                    <a:pt x="237" y="1"/>
                    <a:pt x="207"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4"/>
            <p:cNvSpPr/>
            <p:nvPr/>
          </p:nvSpPr>
          <p:spPr>
            <a:xfrm rot="-1375784">
              <a:off x="6763407" y="4667937"/>
              <a:ext cx="91652" cy="105580"/>
            </a:xfrm>
            <a:custGeom>
              <a:avLst/>
              <a:gdLst/>
              <a:ahLst/>
              <a:cxnLst/>
              <a:rect l="l" t="t" r="r" b="b"/>
              <a:pathLst>
                <a:path w="1938" h="2233" extrusionOk="0">
                  <a:moveTo>
                    <a:pt x="210" y="0"/>
                  </a:moveTo>
                  <a:cubicBezTo>
                    <a:pt x="180" y="0"/>
                    <a:pt x="149" y="8"/>
                    <a:pt x="119" y="25"/>
                  </a:cubicBezTo>
                  <a:cubicBezTo>
                    <a:pt x="36" y="60"/>
                    <a:pt x="0" y="167"/>
                    <a:pt x="60" y="251"/>
                  </a:cubicBezTo>
                  <a:lnTo>
                    <a:pt x="797" y="1296"/>
                  </a:lnTo>
                  <a:lnTo>
                    <a:pt x="333" y="1986"/>
                  </a:lnTo>
                  <a:cubicBezTo>
                    <a:pt x="274" y="2057"/>
                    <a:pt x="298" y="2164"/>
                    <a:pt x="393" y="2211"/>
                  </a:cubicBezTo>
                  <a:cubicBezTo>
                    <a:pt x="393" y="2211"/>
                    <a:pt x="404" y="2223"/>
                    <a:pt x="416" y="2223"/>
                  </a:cubicBezTo>
                  <a:cubicBezTo>
                    <a:pt x="437" y="2229"/>
                    <a:pt x="458" y="2232"/>
                    <a:pt x="478" y="2232"/>
                  </a:cubicBezTo>
                  <a:cubicBezTo>
                    <a:pt x="539" y="2232"/>
                    <a:pt x="595" y="2205"/>
                    <a:pt x="630" y="2152"/>
                  </a:cubicBezTo>
                  <a:lnTo>
                    <a:pt x="1890" y="334"/>
                  </a:lnTo>
                  <a:cubicBezTo>
                    <a:pt x="1937" y="262"/>
                    <a:pt x="1914" y="156"/>
                    <a:pt x="1830" y="108"/>
                  </a:cubicBezTo>
                  <a:cubicBezTo>
                    <a:pt x="1802" y="92"/>
                    <a:pt x="1771" y="84"/>
                    <a:pt x="1739" y="84"/>
                  </a:cubicBezTo>
                  <a:cubicBezTo>
                    <a:pt x="1679" y="84"/>
                    <a:pt x="1620" y="113"/>
                    <a:pt x="1581" y="167"/>
                  </a:cubicBezTo>
                  <a:lnTo>
                    <a:pt x="1011" y="999"/>
                  </a:lnTo>
                  <a:lnTo>
                    <a:pt x="357" y="72"/>
                  </a:lnTo>
                  <a:cubicBezTo>
                    <a:pt x="319" y="26"/>
                    <a:pt x="265" y="0"/>
                    <a:pt x="210"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 name="Google Shape;104;p14"/>
          <p:cNvGrpSpPr/>
          <p:nvPr/>
        </p:nvGrpSpPr>
        <p:grpSpPr>
          <a:xfrm rot="1867210">
            <a:off x="1322325" y="-125742"/>
            <a:ext cx="502362" cy="679910"/>
            <a:chOff x="5408700" y="2855000"/>
            <a:chExt cx="121525" cy="164475"/>
          </a:xfrm>
        </p:grpSpPr>
        <p:sp>
          <p:nvSpPr>
            <p:cNvPr id="105" name="Google Shape;105;p14"/>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4"/>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 name="Google Shape;107;p14"/>
          <p:cNvGrpSpPr/>
          <p:nvPr/>
        </p:nvGrpSpPr>
        <p:grpSpPr>
          <a:xfrm rot="3241079">
            <a:off x="2909233" y="4352331"/>
            <a:ext cx="1015608" cy="1092375"/>
            <a:chOff x="5629025" y="1269350"/>
            <a:chExt cx="206750" cy="222375"/>
          </a:xfrm>
        </p:grpSpPr>
        <p:sp>
          <p:nvSpPr>
            <p:cNvPr id="108" name="Google Shape;108;p14"/>
            <p:cNvSpPr/>
            <p:nvPr/>
          </p:nvSpPr>
          <p:spPr>
            <a:xfrm>
              <a:off x="5629025" y="1422650"/>
              <a:ext cx="206750" cy="50275"/>
            </a:xfrm>
            <a:custGeom>
              <a:avLst/>
              <a:gdLst/>
              <a:ahLst/>
              <a:cxnLst/>
              <a:rect l="l" t="t" r="r" b="b"/>
              <a:pathLst>
                <a:path w="8270" h="2011" extrusionOk="0">
                  <a:moveTo>
                    <a:pt x="3671" y="0"/>
                  </a:moveTo>
                  <a:cubicBezTo>
                    <a:pt x="3602" y="0"/>
                    <a:pt x="3532" y="70"/>
                    <a:pt x="3532" y="158"/>
                  </a:cubicBezTo>
                  <a:cubicBezTo>
                    <a:pt x="3532" y="228"/>
                    <a:pt x="3602" y="298"/>
                    <a:pt x="3671" y="298"/>
                  </a:cubicBezTo>
                  <a:lnTo>
                    <a:pt x="4213" y="298"/>
                  </a:lnTo>
                  <a:cubicBezTo>
                    <a:pt x="4283" y="298"/>
                    <a:pt x="4353" y="245"/>
                    <a:pt x="4353" y="158"/>
                  </a:cubicBezTo>
                  <a:cubicBezTo>
                    <a:pt x="4353" y="88"/>
                    <a:pt x="4283" y="18"/>
                    <a:pt x="4213" y="18"/>
                  </a:cubicBezTo>
                  <a:cubicBezTo>
                    <a:pt x="4039" y="18"/>
                    <a:pt x="3846" y="18"/>
                    <a:pt x="3671" y="0"/>
                  </a:cubicBezTo>
                  <a:close/>
                  <a:moveTo>
                    <a:pt x="5000" y="18"/>
                  </a:moveTo>
                  <a:cubicBezTo>
                    <a:pt x="4930" y="18"/>
                    <a:pt x="4860" y="88"/>
                    <a:pt x="4860" y="158"/>
                  </a:cubicBezTo>
                  <a:cubicBezTo>
                    <a:pt x="4860" y="245"/>
                    <a:pt x="4930" y="298"/>
                    <a:pt x="5000" y="298"/>
                  </a:cubicBezTo>
                  <a:lnTo>
                    <a:pt x="5542" y="298"/>
                  </a:lnTo>
                  <a:cubicBezTo>
                    <a:pt x="5612" y="298"/>
                    <a:pt x="5682" y="245"/>
                    <a:pt x="5682" y="158"/>
                  </a:cubicBezTo>
                  <a:cubicBezTo>
                    <a:pt x="5682" y="70"/>
                    <a:pt x="5612" y="18"/>
                    <a:pt x="5542" y="18"/>
                  </a:cubicBezTo>
                  <a:close/>
                  <a:moveTo>
                    <a:pt x="6329" y="18"/>
                  </a:moveTo>
                  <a:cubicBezTo>
                    <a:pt x="6259" y="18"/>
                    <a:pt x="6189" y="70"/>
                    <a:pt x="6189" y="158"/>
                  </a:cubicBezTo>
                  <a:cubicBezTo>
                    <a:pt x="6189" y="245"/>
                    <a:pt x="6259" y="298"/>
                    <a:pt x="6329" y="298"/>
                  </a:cubicBezTo>
                  <a:lnTo>
                    <a:pt x="6853" y="298"/>
                  </a:lnTo>
                  <a:cubicBezTo>
                    <a:pt x="6940" y="298"/>
                    <a:pt x="7010" y="245"/>
                    <a:pt x="7010" y="158"/>
                  </a:cubicBezTo>
                  <a:cubicBezTo>
                    <a:pt x="7010" y="70"/>
                    <a:pt x="6940" y="18"/>
                    <a:pt x="6871" y="18"/>
                  </a:cubicBezTo>
                  <a:close/>
                  <a:moveTo>
                    <a:pt x="7657" y="18"/>
                  </a:moveTo>
                  <a:cubicBezTo>
                    <a:pt x="7587" y="18"/>
                    <a:pt x="7517" y="88"/>
                    <a:pt x="7517" y="158"/>
                  </a:cubicBezTo>
                  <a:cubicBezTo>
                    <a:pt x="7517" y="245"/>
                    <a:pt x="7570" y="315"/>
                    <a:pt x="7657" y="315"/>
                  </a:cubicBezTo>
                  <a:lnTo>
                    <a:pt x="8112" y="315"/>
                  </a:lnTo>
                  <a:cubicBezTo>
                    <a:pt x="8199" y="315"/>
                    <a:pt x="8252" y="263"/>
                    <a:pt x="8269" y="175"/>
                  </a:cubicBezTo>
                  <a:cubicBezTo>
                    <a:pt x="8269" y="105"/>
                    <a:pt x="8199" y="35"/>
                    <a:pt x="8112" y="35"/>
                  </a:cubicBezTo>
                  <a:cubicBezTo>
                    <a:pt x="7972" y="18"/>
                    <a:pt x="7815" y="18"/>
                    <a:pt x="7657" y="18"/>
                  </a:cubicBezTo>
                  <a:close/>
                  <a:moveTo>
                    <a:pt x="2906" y="97"/>
                  </a:moveTo>
                  <a:cubicBezTo>
                    <a:pt x="2881" y="97"/>
                    <a:pt x="2856" y="105"/>
                    <a:pt x="2832" y="123"/>
                  </a:cubicBezTo>
                  <a:cubicBezTo>
                    <a:pt x="2675" y="210"/>
                    <a:pt x="2535" y="298"/>
                    <a:pt x="2378" y="385"/>
                  </a:cubicBezTo>
                  <a:cubicBezTo>
                    <a:pt x="2308" y="420"/>
                    <a:pt x="2273" y="507"/>
                    <a:pt x="2325" y="577"/>
                  </a:cubicBezTo>
                  <a:cubicBezTo>
                    <a:pt x="2349" y="624"/>
                    <a:pt x="2395" y="655"/>
                    <a:pt x="2445" y="655"/>
                  </a:cubicBezTo>
                  <a:cubicBezTo>
                    <a:pt x="2469" y="655"/>
                    <a:pt x="2494" y="647"/>
                    <a:pt x="2518" y="630"/>
                  </a:cubicBezTo>
                  <a:cubicBezTo>
                    <a:pt x="2675" y="542"/>
                    <a:pt x="2832" y="455"/>
                    <a:pt x="2972" y="367"/>
                  </a:cubicBezTo>
                  <a:cubicBezTo>
                    <a:pt x="3042" y="333"/>
                    <a:pt x="3077" y="245"/>
                    <a:pt x="3042" y="175"/>
                  </a:cubicBezTo>
                  <a:cubicBezTo>
                    <a:pt x="3007" y="129"/>
                    <a:pt x="2957" y="97"/>
                    <a:pt x="2906" y="97"/>
                  </a:cubicBezTo>
                  <a:close/>
                  <a:moveTo>
                    <a:pt x="1756" y="770"/>
                  </a:moveTo>
                  <a:cubicBezTo>
                    <a:pt x="1729" y="770"/>
                    <a:pt x="1702" y="775"/>
                    <a:pt x="1679" y="787"/>
                  </a:cubicBezTo>
                  <a:cubicBezTo>
                    <a:pt x="1539" y="874"/>
                    <a:pt x="1381" y="962"/>
                    <a:pt x="1224" y="1067"/>
                  </a:cubicBezTo>
                  <a:cubicBezTo>
                    <a:pt x="1154" y="1102"/>
                    <a:pt x="1137" y="1189"/>
                    <a:pt x="1172" y="1259"/>
                  </a:cubicBezTo>
                  <a:cubicBezTo>
                    <a:pt x="1207" y="1306"/>
                    <a:pt x="1257" y="1329"/>
                    <a:pt x="1308" y="1329"/>
                  </a:cubicBezTo>
                  <a:cubicBezTo>
                    <a:pt x="1333" y="1329"/>
                    <a:pt x="1358" y="1323"/>
                    <a:pt x="1381" y="1311"/>
                  </a:cubicBezTo>
                  <a:cubicBezTo>
                    <a:pt x="1539" y="1224"/>
                    <a:pt x="1679" y="1119"/>
                    <a:pt x="1836" y="1032"/>
                  </a:cubicBezTo>
                  <a:cubicBezTo>
                    <a:pt x="1906" y="997"/>
                    <a:pt x="1923" y="909"/>
                    <a:pt x="1888" y="839"/>
                  </a:cubicBezTo>
                  <a:cubicBezTo>
                    <a:pt x="1865" y="793"/>
                    <a:pt x="1811" y="770"/>
                    <a:pt x="1756" y="770"/>
                  </a:cubicBezTo>
                  <a:close/>
                  <a:moveTo>
                    <a:pt x="616" y="1451"/>
                  </a:moveTo>
                  <a:cubicBezTo>
                    <a:pt x="591" y="1451"/>
                    <a:pt x="566" y="1457"/>
                    <a:pt x="542" y="1469"/>
                  </a:cubicBezTo>
                  <a:cubicBezTo>
                    <a:pt x="402" y="1556"/>
                    <a:pt x="245" y="1644"/>
                    <a:pt x="88" y="1749"/>
                  </a:cubicBezTo>
                  <a:cubicBezTo>
                    <a:pt x="18" y="1783"/>
                    <a:pt x="0" y="1871"/>
                    <a:pt x="35" y="1941"/>
                  </a:cubicBezTo>
                  <a:cubicBezTo>
                    <a:pt x="70" y="1987"/>
                    <a:pt x="121" y="2011"/>
                    <a:pt x="171" y="2011"/>
                  </a:cubicBezTo>
                  <a:cubicBezTo>
                    <a:pt x="197" y="2011"/>
                    <a:pt x="222" y="2005"/>
                    <a:pt x="245" y="1993"/>
                  </a:cubicBezTo>
                  <a:cubicBezTo>
                    <a:pt x="402" y="1906"/>
                    <a:pt x="542" y="1801"/>
                    <a:pt x="700" y="1714"/>
                  </a:cubicBezTo>
                  <a:cubicBezTo>
                    <a:pt x="770" y="1679"/>
                    <a:pt x="787" y="1591"/>
                    <a:pt x="752" y="1521"/>
                  </a:cubicBezTo>
                  <a:cubicBezTo>
                    <a:pt x="717" y="1475"/>
                    <a:pt x="667" y="1451"/>
                    <a:pt x="616" y="145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4"/>
            <p:cNvSpPr/>
            <p:nvPr/>
          </p:nvSpPr>
          <p:spPr>
            <a:xfrm>
              <a:off x="5702450" y="1277125"/>
              <a:ext cx="21000" cy="152600"/>
            </a:xfrm>
            <a:custGeom>
              <a:avLst/>
              <a:gdLst/>
              <a:ahLst/>
              <a:cxnLst/>
              <a:rect l="l" t="t" r="r" b="b"/>
              <a:pathLst>
                <a:path w="840" h="6104" extrusionOk="0">
                  <a:moveTo>
                    <a:pt x="700" y="0"/>
                  </a:moveTo>
                  <a:cubicBezTo>
                    <a:pt x="612" y="0"/>
                    <a:pt x="542" y="53"/>
                    <a:pt x="542" y="140"/>
                  </a:cubicBezTo>
                  <a:cubicBezTo>
                    <a:pt x="525" y="315"/>
                    <a:pt x="507" y="490"/>
                    <a:pt x="490" y="664"/>
                  </a:cubicBezTo>
                  <a:cubicBezTo>
                    <a:pt x="490" y="752"/>
                    <a:pt x="542" y="822"/>
                    <a:pt x="630" y="822"/>
                  </a:cubicBezTo>
                  <a:cubicBezTo>
                    <a:pt x="700" y="822"/>
                    <a:pt x="769" y="769"/>
                    <a:pt x="787" y="699"/>
                  </a:cubicBezTo>
                  <a:cubicBezTo>
                    <a:pt x="804" y="507"/>
                    <a:pt x="822" y="332"/>
                    <a:pt x="839" y="157"/>
                  </a:cubicBezTo>
                  <a:cubicBezTo>
                    <a:pt x="839" y="88"/>
                    <a:pt x="769" y="18"/>
                    <a:pt x="700" y="0"/>
                  </a:cubicBezTo>
                  <a:close/>
                  <a:moveTo>
                    <a:pt x="555" y="1326"/>
                  </a:moveTo>
                  <a:cubicBezTo>
                    <a:pt x="493" y="1326"/>
                    <a:pt x="435" y="1389"/>
                    <a:pt x="420" y="1451"/>
                  </a:cubicBezTo>
                  <a:cubicBezTo>
                    <a:pt x="402" y="1626"/>
                    <a:pt x="385" y="1818"/>
                    <a:pt x="367" y="1993"/>
                  </a:cubicBezTo>
                  <a:cubicBezTo>
                    <a:pt x="367" y="2063"/>
                    <a:pt x="420" y="2133"/>
                    <a:pt x="507" y="2150"/>
                  </a:cubicBezTo>
                  <a:cubicBezTo>
                    <a:pt x="577" y="2150"/>
                    <a:pt x="665" y="2098"/>
                    <a:pt x="665" y="2010"/>
                  </a:cubicBezTo>
                  <a:cubicBezTo>
                    <a:pt x="682" y="1836"/>
                    <a:pt x="700" y="1661"/>
                    <a:pt x="717" y="1486"/>
                  </a:cubicBezTo>
                  <a:cubicBezTo>
                    <a:pt x="717" y="1399"/>
                    <a:pt x="665" y="1329"/>
                    <a:pt x="577" y="1329"/>
                  </a:cubicBezTo>
                  <a:cubicBezTo>
                    <a:pt x="570" y="1327"/>
                    <a:pt x="562" y="1326"/>
                    <a:pt x="555" y="1326"/>
                  </a:cubicBezTo>
                  <a:close/>
                  <a:moveTo>
                    <a:pt x="455" y="2640"/>
                  </a:moveTo>
                  <a:cubicBezTo>
                    <a:pt x="385" y="2640"/>
                    <a:pt x="315" y="2692"/>
                    <a:pt x="297" y="2780"/>
                  </a:cubicBezTo>
                  <a:cubicBezTo>
                    <a:pt x="280" y="2954"/>
                    <a:pt x="262" y="3129"/>
                    <a:pt x="245" y="3304"/>
                  </a:cubicBezTo>
                  <a:cubicBezTo>
                    <a:pt x="245" y="3391"/>
                    <a:pt x="297" y="3461"/>
                    <a:pt x="385" y="3461"/>
                  </a:cubicBezTo>
                  <a:cubicBezTo>
                    <a:pt x="392" y="3463"/>
                    <a:pt x="400" y="3464"/>
                    <a:pt x="407" y="3464"/>
                  </a:cubicBezTo>
                  <a:cubicBezTo>
                    <a:pt x="469" y="3464"/>
                    <a:pt x="527" y="3402"/>
                    <a:pt x="542" y="3339"/>
                  </a:cubicBezTo>
                  <a:cubicBezTo>
                    <a:pt x="560" y="3164"/>
                    <a:pt x="577" y="2989"/>
                    <a:pt x="595" y="2797"/>
                  </a:cubicBezTo>
                  <a:cubicBezTo>
                    <a:pt x="595" y="2727"/>
                    <a:pt x="542" y="2657"/>
                    <a:pt x="455" y="2640"/>
                  </a:cubicBezTo>
                  <a:close/>
                  <a:moveTo>
                    <a:pt x="305" y="3966"/>
                  </a:moveTo>
                  <a:cubicBezTo>
                    <a:pt x="231" y="3966"/>
                    <a:pt x="175" y="4028"/>
                    <a:pt x="175" y="4091"/>
                  </a:cubicBezTo>
                  <a:cubicBezTo>
                    <a:pt x="158" y="4266"/>
                    <a:pt x="140" y="4458"/>
                    <a:pt x="123" y="4633"/>
                  </a:cubicBezTo>
                  <a:cubicBezTo>
                    <a:pt x="123" y="4703"/>
                    <a:pt x="175" y="4773"/>
                    <a:pt x="262" y="4790"/>
                  </a:cubicBezTo>
                  <a:cubicBezTo>
                    <a:pt x="332" y="4790"/>
                    <a:pt x="402" y="4738"/>
                    <a:pt x="420" y="4650"/>
                  </a:cubicBezTo>
                  <a:cubicBezTo>
                    <a:pt x="437" y="4475"/>
                    <a:pt x="455" y="4301"/>
                    <a:pt x="472" y="4126"/>
                  </a:cubicBezTo>
                  <a:cubicBezTo>
                    <a:pt x="472" y="4038"/>
                    <a:pt x="420" y="3968"/>
                    <a:pt x="332" y="3968"/>
                  </a:cubicBezTo>
                  <a:cubicBezTo>
                    <a:pt x="323" y="3967"/>
                    <a:pt x="314" y="3966"/>
                    <a:pt x="305" y="3966"/>
                  </a:cubicBezTo>
                  <a:close/>
                  <a:moveTo>
                    <a:pt x="183" y="5294"/>
                  </a:moveTo>
                  <a:cubicBezTo>
                    <a:pt x="123" y="5294"/>
                    <a:pt x="68" y="5343"/>
                    <a:pt x="53" y="5419"/>
                  </a:cubicBezTo>
                  <a:cubicBezTo>
                    <a:pt x="35" y="5594"/>
                    <a:pt x="18" y="5769"/>
                    <a:pt x="0" y="5944"/>
                  </a:cubicBezTo>
                  <a:cubicBezTo>
                    <a:pt x="0" y="6031"/>
                    <a:pt x="70" y="6101"/>
                    <a:pt x="140" y="6101"/>
                  </a:cubicBezTo>
                  <a:cubicBezTo>
                    <a:pt x="149" y="6103"/>
                    <a:pt x="158" y="6104"/>
                    <a:pt x="167" y="6104"/>
                  </a:cubicBezTo>
                  <a:cubicBezTo>
                    <a:pt x="242" y="6104"/>
                    <a:pt x="297" y="6041"/>
                    <a:pt x="297" y="5979"/>
                  </a:cubicBezTo>
                  <a:cubicBezTo>
                    <a:pt x="315" y="5804"/>
                    <a:pt x="332" y="5629"/>
                    <a:pt x="350" y="5454"/>
                  </a:cubicBezTo>
                  <a:cubicBezTo>
                    <a:pt x="350" y="5367"/>
                    <a:pt x="297" y="5297"/>
                    <a:pt x="210" y="5297"/>
                  </a:cubicBezTo>
                  <a:cubicBezTo>
                    <a:pt x="201" y="5295"/>
                    <a:pt x="192" y="5294"/>
                    <a:pt x="183" y="5294"/>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4"/>
            <p:cNvSpPr/>
            <p:nvPr/>
          </p:nvSpPr>
          <p:spPr>
            <a:xfrm>
              <a:off x="5629450" y="1269575"/>
              <a:ext cx="169600" cy="222150"/>
            </a:xfrm>
            <a:custGeom>
              <a:avLst/>
              <a:gdLst/>
              <a:ahLst/>
              <a:cxnLst/>
              <a:rect l="l" t="t" r="r" b="b"/>
              <a:pathLst>
                <a:path w="6784" h="8886" extrusionOk="0">
                  <a:moveTo>
                    <a:pt x="3559" y="539"/>
                  </a:moveTo>
                  <a:lnTo>
                    <a:pt x="3559" y="539"/>
                  </a:lnTo>
                  <a:cubicBezTo>
                    <a:pt x="4427" y="3124"/>
                    <a:pt x="5318" y="5746"/>
                    <a:pt x="6418" y="8578"/>
                  </a:cubicBezTo>
                  <a:lnTo>
                    <a:pt x="6418" y="8578"/>
                  </a:lnTo>
                  <a:cubicBezTo>
                    <a:pt x="4400" y="8333"/>
                    <a:pt x="2368" y="8103"/>
                    <a:pt x="350" y="7858"/>
                  </a:cubicBezTo>
                  <a:lnTo>
                    <a:pt x="350" y="7858"/>
                  </a:lnTo>
                  <a:cubicBezTo>
                    <a:pt x="1333" y="5195"/>
                    <a:pt x="2394" y="2845"/>
                    <a:pt x="3559" y="539"/>
                  </a:cubicBezTo>
                  <a:close/>
                  <a:moveTo>
                    <a:pt x="3573" y="0"/>
                  </a:moveTo>
                  <a:cubicBezTo>
                    <a:pt x="3526" y="0"/>
                    <a:pt x="3477" y="32"/>
                    <a:pt x="3462" y="75"/>
                  </a:cubicBezTo>
                  <a:cubicBezTo>
                    <a:pt x="2204" y="2540"/>
                    <a:pt x="1067" y="5075"/>
                    <a:pt x="18" y="7941"/>
                  </a:cubicBezTo>
                  <a:cubicBezTo>
                    <a:pt x="1" y="7976"/>
                    <a:pt x="1" y="8029"/>
                    <a:pt x="18" y="8064"/>
                  </a:cubicBezTo>
                  <a:cubicBezTo>
                    <a:pt x="53" y="8099"/>
                    <a:pt x="88" y="8134"/>
                    <a:pt x="141" y="8134"/>
                  </a:cubicBezTo>
                  <a:cubicBezTo>
                    <a:pt x="2291" y="8378"/>
                    <a:pt x="4459" y="8641"/>
                    <a:pt x="6626" y="8885"/>
                  </a:cubicBezTo>
                  <a:cubicBezTo>
                    <a:pt x="6661" y="8885"/>
                    <a:pt x="6714" y="8868"/>
                    <a:pt x="6749" y="8833"/>
                  </a:cubicBezTo>
                  <a:cubicBezTo>
                    <a:pt x="6784" y="8798"/>
                    <a:pt x="6784" y="8728"/>
                    <a:pt x="6766" y="8693"/>
                  </a:cubicBezTo>
                  <a:cubicBezTo>
                    <a:pt x="5577" y="5651"/>
                    <a:pt x="4651" y="2872"/>
                    <a:pt x="3724" y="92"/>
                  </a:cubicBezTo>
                  <a:cubicBezTo>
                    <a:pt x="3707" y="40"/>
                    <a:pt x="3654" y="5"/>
                    <a:pt x="3602" y="5"/>
                  </a:cubicBezTo>
                  <a:cubicBezTo>
                    <a:pt x="3593" y="2"/>
                    <a:pt x="3583" y="0"/>
                    <a:pt x="3573"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4"/>
            <p:cNvSpPr/>
            <p:nvPr/>
          </p:nvSpPr>
          <p:spPr>
            <a:xfrm>
              <a:off x="5715125" y="1269350"/>
              <a:ext cx="120650" cy="222375"/>
            </a:xfrm>
            <a:custGeom>
              <a:avLst/>
              <a:gdLst/>
              <a:ahLst/>
              <a:cxnLst/>
              <a:rect l="l" t="t" r="r" b="b"/>
              <a:pathLst>
                <a:path w="4826" h="8895" extrusionOk="0">
                  <a:moveTo>
                    <a:pt x="158" y="1"/>
                  </a:moveTo>
                  <a:cubicBezTo>
                    <a:pt x="128" y="1"/>
                    <a:pt x="98" y="11"/>
                    <a:pt x="70" y="31"/>
                  </a:cubicBezTo>
                  <a:cubicBezTo>
                    <a:pt x="18" y="84"/>
                    <a:pt x="0" y="171"/>
                    <a:pt x="53" y="241"/>
                  </a:cubicBezTo>
                  <a:lnTo>
                    <a:pt x="4503" y="6312"/>
                  </a:lnTo>
                  <a:lnTo>
                    <a:pt x="4503" y="6312"/>
                  </a:lnTo>
                  <a:cubicBezTo>
                    <a:pt x="4057" y="7093"/>
                    <a:pt x="3534" y="7889"/>
                    <a:pt x="3077" y="8685"/>
                  </a:cubicBezTo>
                  <a:cubicBezTo>
                    <a:pt x="3042" y="8755"/>
                    <a:pt x="3059" y="8842"/>
                    <a:pt x="3129" y="8877"/>
                  </a:cubicBezTo>
                  <a:cubicBezTo>
                    <a:pt x="3153" y="8889"/>
                    <a:pt x="3178" y="8894"/>
                    <a:pt x="3203" y="8894"/>
                  </a:cubicBezTo>
                  <a:cubicBezTo>
                    <a:pt x="3254" y="8894"/>
                    <a:pt x="3304" y="8871"/>
                    <a:pt x="3339" y="8824"/>
                  </a:cubicBezTo>
                  <a:cubicBezTo>
                    <a:pt x="3794" y="8020"/>
                    <a:pt x="4336" y="7199"/>
                    <a:pt x="4790" y="6377"/>
                  </a:cubicBezTo>
                  <a:cubicBezTo>
                    <a:pt x="4825" y="6325"/>
                    <a:pt x="4825" y="6272"/>
                    <a:pt x="4790" y="6220"/>
                  </a:cubicBezTo>
                  <a:lnTo>
                    <a:pt x="280" y="66"/>
                  </a:lnTo>
                  <a:cubicBezTo>
                    <a:pt x="248" y="24"/>
                    <a:pt x="204" y="1"/>
                    <a:pt x="15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14"/>
          <p:cNvGrpSpPr/>
          <p:nvPr/>
        </p:nvGrpSpPr>
        <p:grpSpPr>
          <a:xfrm>
            <a:off x="4461654" y="160592"/>
            <a:ext cx="781477" cy="601610"/>
            <a:chOff x="4461654" y="-21858"/>
            <a:chExt cx="781477" cy="601610"/>
          </a:xfrm>
        </p:grpSpPr>
        <p:sp>
          <p:nvSpPr>
            <p:cNvPr id="113" name="Google Shape;113;p14"/>
            <p:cNvSpPr/>
            <p:nvPr/>
          </p:nvSpPr>
          <p:spPr>
            <a:xfrm>
              <a:off x="4472300" y="30304"/>
              <a:ext cx="214805" cy="214466"/>
            </a:xfrm>
            <a:custGeom>
              <a:avLst/>
              <a:gdLst/>
              <a:ahLst/>
              <a:cxnLst/>
              <a:rect l="l" t="t" r="r" b="b"/>
              <a:pathLst>
                <a:path w="2401" h="2397" extrusionOk="0">
                  <a:moveTo>
                    <a:pt x="1470" y="328"/>
                  </a:moveTo>
                  <a:cubicBezTo>
                    <a:pt x="1648" y="328"/>
                    <a:pt x="1811" y="422"/>
                    <a:pt x="1890" y="591"/>
                  </a:cubicBezTo>
                  <a:cubicBezTo>
                    <a:pt x="1902" y="638"/>
                    <a:pt x="1937" y="686"/>
                    <a:pt x="1985" y="698"/>
                  </a:cubicBezTo>
                  <a:cubicBezTo>
                    <a:pt x="1961" y="840"/>
                    <a:pt x="1926" y="971"/>
                    <a:pt x="1878" y="1102"/>
                  </a:cubicBezTo>
                  <a:cubicBezTo>
                    <a:pt x="1783" y="1375"/>
                    <a:pt x="1569" y="1589"/>
                    <a:pt x="1296" y="1696"/>
                  </a:cubicBezTo>
                  <a:cubicBezTo>
                    <a:pt x="1218" y="1729"/>
                    <a:pt x="1136" y="1745"/>
                    <a:pt x="1055" y="1745"/>
                  </a:cubicBezTo>
                  <a:cubicBezTo>
                    <a:pt x="878" y="1745"/>
                    <a:pt x="705" y="1668"/>
                    <a:pt x="583" y="1529"/>
                  </a:cubicBezTo>
                  <a:cubicBezTo>
                    <a:pt x="416" y="1280"/>
                    <a:pt x="559" y="923"/>
                    <a:pt x="773" y="686"/>
                  </a:cubicBezTo>
                  <a:cubicBezTo>
                    <a:pt x="927" y="496"/>
                    <a:pt x="1141" y="377"/>
                    <a:pt x="1391" y="329"/>
                  </a:cubicBezTo>
                  <a:lnTo>
                    <a:pt x="1438" y="329"/>
                  </a:lnTo>
                  <a:cubicBezTo>
                    <a:pt x="1449" y="329"/>
                    <a:pt x="1460" y="328"/>
                    <a:pt x="1470" y="328"/>
                  </a:cubicBezTo>
                  <a:close/>
                  <a:moveTo>
                    <a:pt x="1471" y="0"/>
                  </a:moveTo>
                  <a:cubicBezTo>
                    <a:pt x="1432" y="0"/>
                    <a:pt x="1394" y="3"/>
                    <a:pt x="1355" y="8"/>
                  </a:cubicBezTo>
                  <a:cubicBezTo>
                    <a:pt x="1022" y="56"/>
                    <a:pt x="725" y="222"/>
                    <a:pt x="512" y="484"/>
                  </a:cubicBezTo>
                  <a:cubicBezTo>
                    <a:pt x="226" y="781"/>
                    <a:pt x="1" y="1280"/>
                    <a:pt x="286" y="1696"/>
                  </a:cubicBezTo>
                  <a:cubicBezTo>
                    <a:pt x="439" y="1925"/>
                    <a:pt x="744" y="2058"/>
                    <a:pt x="1058" y="2058"/>
                  </a:cubicBezTo>
                  <a:cubicBezTo>
                    <a:pt x="1182" y="2058"/>
                    <a:pt x="1308" y="2037"/>
                    <a:pt x="1427" y="1993"/>
                  </a:cubicBezTo>
                  <a:cubicBezTo>
                    <a:pt x="1664" y="1910"/>
                    <a:pt x="1866" y="1743"/>
                    <a:pt x="2021" y="1541"/>
                  </a:cubicBezTo>
                  <a:cubicBezTo>
                    <a:pt x="2021" y="1779"/>
                    <a:pt x="2033" y="2005"/>
                    <a:pt x="2044" y="2242"/>
                  </a:cubicBezTo>
                  <a:cubicBezTo>
                    <a:pt x="2056" y="2326"/>
                    <a:pt x="2139" y="2397"/>
                    <a:pt x="2223" y="2397"/>
                  </a:cubicBezTo>
                  <a:lnTo>
                    <a:pt x="2235" y="2397"/>
                  </a:lnTo>
                  <a:cubicBezTo>
                    <a:pt x="2330" y="2385"/>
                    <a:pt x="2401" y="2314"/>
                    <a:pt x="2401" y="2219"/>
                  </a:cubicBezTo>
                  <a:cubicBezTo>
                    <a:pt x="2365" y="1553"/>
                    <a:pt x="2365" y="876"/>
                    <a:pt x="2401" y="199"/>
                  </a:cubicBezTo>
                  <a:cubicBezTo>
                    <a:pt x="2401" y="115"/>
                    <a:pt x="2330" y="32"/>
                    <a:pt x="2235" y="32"/>
                  </a:cubicBezTo>
                  <a:cubicBezTo>
                    <a:pt x="2228" y="31"/>
                    <a:pt x="2221" y="31"/>
                    <a:pt x="2214" y="31"/>
                  </a:cubicBezTo>
                  <a:cubicBezTo>
                    <a:pt x="2128" y="31"/>
                    <a:pt x="2055" y="99"/>
                    <a:pt x="2044" y="187"/>
                  </a:cubicBezTo>
                  <a:lnTo>
                    <a:pt x="2044" y="210"/>
                  </a:lnTo>
                  <a:cubicBezTo>
                    <a:pt x="1884" y="80"/>
                    <a:pt x="1681" y="0"/>
                    <a:pt x="1471"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4"/>
            <p:cNvSpPr/>
            <p:nvPr/>
          </p:nvSpPr>
          <p:spPr>
            <a:xfrm>
              <a:off x="4771021" y="74235"/>
              <a:ext cx="118094" cy="137609"/>
            </a:xfrm>
            <a:custGeom>
              <a:avLst/>
              <a:gdLst/>
              <a:ahLst/>
              <a:cxnLst/>
              <a:rect l="l" t="t" r="r" b="b"/>
              <a:pathLst>
                <a:path w="1320" h="1538" extrusionOk="0">
                  <a:moveTo>
                    <a:pt x="199" y="0"/>
                  </a:moveTo>
                  <a:cubicBezTo>
                    <a:pt x="172" y="0"/>
                    <a:pt x="144" y="6"/>
                    <a:pt x="119" y="17"/>
                  </a:cubicBezTo>
                  <a:cubicBezTo>
                    <a:pt x="36" y="52"/>
                    <a:pt x="1" y="159"/>
                    <a:pt x="36" y="242"/>
                  </a:cubicBezTo>
                  <a:cubicBezTo>
                    <a:pt x="155" y="444"/>
                    <a:pt x="298" y="646"/>
                    <a:pt x="452" y="836"/>
                  </a:cubicBezTo>
                  <a:lnTo>
                    <a:pt x="96" y="1276"/>
                  </a:lnTo>
                  <a:cubicBezTo>
                    <a:pt x="36" y="1347"/>
                    <a:pt x="60" y="1454"/>
                    <a:pt x="131" y="1502"/>
                  </a:cubicBezTo>
                  <a:cubicBezTo>
                    <a:pt x="167" y="1526"/>
                    <a:pt x="203" y="1538"/>
                    <a:pt x="238" y="1538"/>
                  </a:cubicBezTo>
                  <a:cubicBezTo>
                    <a:pt x="298" y="1538"/>
                    <a:pt x="357" y="1514"/>
                    <a:pt x="393" y="1466"/>
                  </a:cubicBezTo>
                  <a:lnTo>
                    <a:pt x="702" y="1086"/>
                  </a:lnTo>
                  <a:cubicBezTo>
                    <a:pt x="797" y="1181"/>
                    <a:pt x="904" y="1264"/>
                    <a:pt x="1011" y="1347"/>
                  </a:cubicBezTo>
                  <a:cubicBezTo>
                    <a:pt x="1046" y="1371"/>
                    <a:pt x="1082" y="1383"/>
                    <a:pt x="1118" y="1383"/>
                  </a:cubicBezTo>
                  <a:cubicBezTo>
                    <a:pt x="1177" y="1383"/>
                    <a:pt x="1225" y="1359"/>
                    <a:pt x="1260" y="1324"/>
                  </a:cubicBezTo>
                  <a:cubicBezTo>
                    <a:pt x="1320" y="1252"/>
                    <a:pt x="1308" y="1145"/>
                    <a:pt x="1236" y="1098"/>
                  </a:cubicBezTo>
                  <a:cubicBezTo>
                    <a:pt x="1118" y="1015"/>
                    <a:pt x="1023" y="920"/>
                    <a:pt x="916" y="825"/>
                  </a:cubicBezTo>
                  <a:lnTo>
                    <a:pt x="1248" y="409"/>
                  </a:lnTo>
                  <a:cubicBezTo>
                    <a:pt x="1320" y="337"/>
                    <a:pt x="1296" y="230"/>
                    <a:pt x="1213" y="183"/>
                  </a:cubicBezTo>
                  <a:cubicBezTo>
                    <a:pt x="1184" y="164"/>
                    <a:pt x="1150" y="154"/>
                    <a:pt x="1115" y="154"/>
                  </a:cubicBezTo>
                  <a:cubicBezTo>
                    <a:pt x="1062" y="154"/>
                    <a:pt x="1006" y="176"/>
                    <a:pt x="963" y="219"/>
                  </a:cubicBezTo>
                  <a:lnTo>
                    <a:pt x="678" y="563"/>
                  </a:lnTo>
                  <a:cubicBezTo>
                    <a:pt x="559" y="421"/>
                    <a:pt x="452" y="254"/>
                    <a:pt x="357" y="88"/>
                  </a:cubicBezTo>
                  <a:cubicBezTo>
                    <a:pt x="324" y="30"/>
                    <a:pt x="261" y="0"/>
                    <a:pt x="199"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4"/>
            <p:cNvSpPr/>
            <p:nvPr/>
          </p:nvSpPr>
          <p:spPr>
            <a:xfrm>
              <a:off x="4997455" y="-21858"/>
              <a:ext cx="175530" cy="246497"/>
            </a:xfrm>
            <a:custGeom>
              <a:avLst/>
              <a:gdLst/>
              <a:ahLst/>
              <a:cxnLst/>
              <a:rect l="l" t="t" r="r" b="b"/>
              <a:pathLst>
                <a:path w="1962" h="2755" extrusionOk="0">
                  <a:moveTo>
                    <a:pt x="1160" y="1388"/>
                  </a:moveTo>
                  <a:cubicBezTo>
                    <a:pt x="1194" y="1388"/>
                    <a:pt x="1227" y="1392"/>
                    <a:pt x="1260" y="1399"/>
                  </a:cubicBezTo>
                  <a:cubicBezTo>
                    <a:pt x="1379" y="1435"/>
                    <a:pt x="1474" y="1518"/>
                    <a:pt x="1522" y="1637"/>
                  </a:cubicBezTo>
                  <a:cubicBezTo>
                    <a:pt x="1593" y="1792"/>
                    <a:pt x="1569" y="1982"/>
                    <a:pt x="1474" y="2112"/>
                  </a:cubicBezTo>
                  <a:cubicBezTo>
                    <a:pt x="1315" y="2337"/>
                    <a:pt x="1009" y="2429"/>
                    <a:pt x="729" y="2429"/>
                  </a:cubicBezTo>
                  <a:cubicBezTo>
                    <a:pt x="654" y="2429"/>
                    <a:pt x="580" y="2422"/>
                    <a:pt x="512" y="2410"/>
                  </a:cubicBezTo>
                  <a:lnTo>
                    <a:pt x="476" y="2410"/>
                  </a:lnTo>
                  <a:cubicBezTo>
                    <a:pt x="476" y="2184"/>
                    <a:pt x="524" y="1946"/>
                    <a:pt x="619" y="1732"/>
                  </a:cubicBezTo>
                  <a:cubicBezTo>
                    <a:pt x="722" y="1547"/>
                    <a:pt x="941" y="1388"/>
                    <a:pt x="1160" y="1388"/>
                  </a:cubicBezTo>
                  <a:close/>
                  <a:moveTo>
                    <a:pt x="177" y="0"/>
                  </a:moveTo>
                  <a:cubicBezTo>
                    <a:pt x="91" y="0"/>
                    <a:pt x="7" y="60"/>
                    <a:pt x="1" y="176"/>
                  </a:cubicBezTo>
                  <a:lnTo>
                    <a:pt x="120" y="2588"/>
                  </a:lnTo>
                  <a:cubicBezTo>
                    <a:pt x="120" y="2683"/>
                    <a:pt x="203" y="2754"/>
                    <a:pt x="298" y="2754"/>
                  </a:cubicBezTo>
                  <a:cubicBezTo>
                    <a:pt x="333" y="2754"/>
                    <a:pt x="369" y="2742"/>
                    <a:pt x="405" y="2718"/>
                  </a:cubicBezTo>
                  <a:lnTo>
                    <a:pt x="429" y="2718"/>
                  </a:lnTo>
                  <a:cubicBezTo>
                    <a:pt x="526" y="2736"/>
                    <a:pt x="629" y="2746"/>
                    <a:pt x="735" y="2746"/>
                  </a:cubicBezTo>
                  <a:cubicBezTo>
                    <a:pt x="1122" y="2746"/>
                    <a:pt x="1538" y="2617"/>
                    <a:pt x="1771" y="2291"/>
                  </a:cubicBezTo>
                  <a:cubicBezTo>
                    <a:pt x="1926" y="2065"/>
                    <a:pt x="1961" y="1768"/>
                    <a:pt x="1854" y="1518"/>
                  </a:cubicBezTo>
                  <a:cubicBezTo>
                    <a:pt x="1759" y="1293"/>
                    <a:pt x="1569" y="1126"/>
                    <a:pt x="1344" y="1079"/>
                  </a:cubicBezTo>
                  <a:cubicBezTo>
                    <a:pt x="1279" y="1066"/>
                    <a:pt x="1214" y="1059"/>
                    <a:pt x="1150" y="1059"/>
                  </a:cubicBezTo>
                  <a:cubicBezTo>
                    <a:pt x="862" y="1059"/>
                    <a:pt x="592" y="1188"/>
                    <a:pt x="417" y="1411"/>
                  </a:cubicBezTo>
                  <a:lnTo>
                    <a:pt x="357" y="164"/>
                  </a:lnTo>
                  <a:cubicBezTo>
                    <a:pt x="340" y="54"/>
                    <a:pt x="258" y="0"/>
                    <a:pt x="177"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4"/>
            <p:cNvSpPr/>
            <p:nvPr/>
          </p:nvSpPr>
          <p:spPr>
            <a:xfrm>
              <a:off x="4461654" y="299525"/>
              <a:ext cx="781477" cy="43215"/>
            </a:xfrm>
            <a:custGeom>
              <a:avLst/>
              <a:gdLst/>
              <a:ahLst/>
              <a:cxnLst/>
              <a:rect l="l" t="t" r="r" b="b"/>
              <a:pathLst>
                <a:path w="8735" h="483" extrusionOk="0">
                  <a:moveTo>
                    <a:pt x="5809" y="1"/>
                  </a:moveTo>
                  <a:cubicBezTo>
                    <a:pt x="3926" y="1"/>
                    <a:pt x="2036" y="56"/>
                    <a:pt x="167" y="160"/>
                  </a:cubicBezTo>
                  <a:cubicBezTo>
                    <a:pt x="72" y="160"/>
                    <a:pt x="1" y="243"/>
                    <a:pt x="1" y="339"/>
                  </a:cubicBezTo>
                  <a:cubicBezTo>
                    <a:pt x="12" y="416"/>
                    <a:pt x="84" y="482"/>
                    <a:pt x="161" y="482"/>
                  </a:cubicBezTo>
                  <a:cubicBezTo>
                    <a:pt x="167" y="482"/>
                    <a:pt x="173" y="482"/>
                    <a:pt x="179" y="481"/>
                  </a:cubicBezTo>
                  <a:lnTo>
                    <a:pt x="191" y="481"/>
                  </a:lnTo>
                  <a:cubicBezTo>
                    <a:pt x="2052" y="377"/>
                    <a:pt x="3934" y="322"/>
                    <a:pt x="5808" y="322"/>
                  </a:cubicBezTo>
                  <a:cubicBezTo>
                    <a:pt x="6723" y="322"/>
                    <a:pt x="7637" y="335"/>
                    <a:pt x="8545" y="362"/>
                  </a:cubicBezTo>
                  <a:cubicBezTo>
                    <a:pt x="8640" y="362"/>
                    <a:pt x="8723" y="291"/>
                    <a:pt x="8735" y="208"/>
                  </a:cubicBezTo>
                  <a:cubicBezTo>
                    <a:pt x="8723" y="113"/>
                    <a:pt x="8652" y="41"/>
                    <a:pt x="8556" y="41"/>
                  </a:cubicBezTo>
                  <a:cubicBezTo>
                    <a:pt x="7645" y="14"/>
                    <a:pt x="6727" y="1"/>
                    <a:pt x="5809"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4"/>
            <p:cNvSpPr/>
            <p:nvPr/>
          </p:nvSpPr>
          <p:spPr>
            <a:xfrm>
              <a:off x="4725305" y="381212"/>
              <a:ext cx="184030" cy="198539"/>
            </a:xfrm>
            <a:custGeom>
              <a:avLst/>
              <a:gdLst/>
              <a:ahLst/>
              <a:cxnLst/>
              <a:rect l="l" t="t" r="r" b="b"/>
              <a:pathLst>
                <a:path w="2057" h="2219" extrusionOk="0">
                  <a:moveTo>
                    <a:pt x="1735" y="0"/>
                  </a:moveTo>
                  <a:cubicBezTo>
                    <a:pt x="1693" y="0"/>
                    <a:pt x="1651" y="15"/>
                    <a:pt x="1617" y="43"/>
                  </a:cubicBezTo>
                  <a:cubicBezTo>
                    <a:pt x="1391" y="234"/>
                    <a:pt x="1177" y="447"/>
                    <a:pt x="975" y="661"/>
                  </a:cubicBezTo>
                  <a:lnTo>
                    <a:pt x="310" y="162"/>
                  </a:lnTo>
                  <a:cubicBezTo>
                    <a:pt x="279" y="137"/>
                    <a:pt x="241" y="124"/>
                    <a:pt x="203" y="124"/>
                  </a:cubicBezTo>
                  <a:cubicBezTo>
                    <a:pt x="153" y="124"/>
                    <a:pt x="101" y="146"/>
                    <a:pt x="60" y="186"/>
                  </a:cubicBezTo>
                  <a:cubicBezTo>
                    <a:pt x="1" y="257"/>
                    <a:pt x="13" y="364"/>
                    <a:pt x="84" y="412"/>
                  </a:cubicBezTo>
                  <a:lnTo>
                    <a:pt x="761" y="923"/>
                  </a:lnTo>
                  <a:cubicBezTo>
                    <a:pt x="488" y="1256"/>
                    <a:pt x="262" y="1612"/>
                    <a:pt x="60" y="1992"/>
                  </a:cubicBezTo>
                  <a:cubicBezTo>
                    <a:pt x="13" y="2064"/>
                    <a:pt x="48" y="2171"/>
                    <a:pt x="143" y="2206"/>
                  </a:cubicBezTo>
                  <a:cubicBezTo>
                    <a:pt x="167" y="2218"/>
                    <a:pt x="191" y="2218"/>
                    <a:pt x="215" y="2218"/>
                  </a:cubicBezTo>
                  <a:cubicBezTo>
                    <a:pt x="286" y="2218"/>
                    <a:pt x="345" y="2182"/>
                    <a:pt x="381" y="2123"/>
                  </a:cubicBezTo>
                  <a:cubicBezTo>
                    <a:pt x="571" y="1778"/>
                    <a:pt x="785" y="1434"/>
                    <a:pt x="1035" y="1125"/>
                  </a:cubicBezTo>
                  <a:lnTo>
                    <a:pt x="1736" y="1660"/>
                  </a:lnTo>
                  <a:cubicBezTo>
                    <a:pt x="1766" y="1685"/>
                    <a:pt x="1804" y="1698"/>
                    <a:pt x="1842" y="1698"/>
                  </a:cubicBezTo>
                  <a:cubicBezTo>
                    <a:pt x="1893" y="1698"/>
                    <a:pt x="1945" y="1676"/>
                    <a:pt x="1985" y="1636"/>
                  </a:cubicBezTo>
                  <a:cubicBezTo>
                    <a:pt x="2056" y="1576"/>
                    <a:pt x="2045" y="1458"/>
                    <a:pt x="1961" y="1410"/>
                  </a:cubicBezTo>
                  <a:lnTo>
                    <a:pt x="1260" y="875"/>
                  </a:lnTo>
                  <a:cubicBezTo>
                    <a:pt x="1450" y="661"/>
                    <a:pt x="1652" y="459"/>
                    <a:pt x="1866" y="281"/>
                  </a:cubicBezTo>
                  <a:cubicBezTo>
                    <a:pt x="1938" y="222"/>
                    <a:pt x="1938" y="103"/>
                    <a:pt x="1866" y="55"/>
                  </a:cubicBezTo>
                  <a:cubicBezTo>
                    <a:pt x="1829" y="18"/>
                    <a:pt x="1782" y="0"/>
                    <a:pt x="1735"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14"/>
          <p:cNvGrpSpPr/>
          <p:nvPr/>
        </p:nvGrpSpPr>
        <p:grpSpPr>
          <a:xfrm rot="7183577">
            <a:off x="2656878" y="-216737"/>
            <a:ext cx="830722" cy="826612"/>
            <a:chOff x="4636900" y="2064950"/>
            <a:chExt cx="179650" cy="178775"/>
          </a:xfrm>
        </p:grpSpPr>
        <p:sp>
          <p:nvSpPr>
            <p:cNvPr id="119" name="Google Shape;119;p14"/>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4"/>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4"/>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2"/>
        </a:solidFill>
        <a:effectLst/>
      </p:bgPr>
    </p:bg>
    <p:spTree>
      <p:nvGrpSpPr>
        <p:cNvPr id="1" name="Shape 122"/>
        <p:cNvGrpSpPr/>
        <p:nvPr/>
      </p:nvGrpSpPr>
      <p:grpSpPr>
        <a:xfrm>
          <a:off x="0" y="0"/>
          <a:ext cx="0" cy="0"/>
          <a:chOff x="0" y="0"/>
          <a:chExt cx="0" cy="0"/>
        </a:xfrm>
      </p:grpSpPr>
      <p:sp>
        <p:nvSpPr>
          <p:cNvPr id="123" name="Google Shape;123;p15"/>
          <p:cNvSpPr txBox="1">
            <a:spLocks noGrp="1"/>
          </p:cNvSpPr>
          <p:nvPr>
            <p:ph type="title"/>
          </p:nvPr>
        </p:nvSpPr>
        <p:spPr>
          <a:xfrm>
            <a:off x="3200400" y="1976000"/>
            <a:ext cx="5687700" cy="1518300"/>
          </a:xfrm>
          <a:prstGeom prst="rect">
            <a:avLst/>
          </a:prstGeom>
        </p:spPr>
        <p:txBody>
          <a:bodyPr spcFirstLastPara="1" wrap="square" lIns="91425" tIns="91425" rIns="91425" bIns="91425" anchor="ctr" anchorCtr="0">
            <a:noAutofit/>
          </a:bodyPr>
          <a:lstStyle>
            <a:lvl1pPr lvl="0" rtl="0">
              <a:spcBef>
                <a:spcPts val="0"/>
              </a:spcBef>
              <a:spcAft>
                <a:spcPts val="0"/>
              </a:spcAft>
              <a:buSzPts val="5800"/>
              <a:buNone/>
              <a:defRPr sz="58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24" name="Google Shape;124;p15"/>
          <p:cNvSpPr txBox="1">
            <a:spLocks noGrp="1"/>
          </p:cNvSpPr>
          <p:nvPr>
            <p:ph type="title" idx="2" hasCustomPrompt="1"/>
          </p:nvPr>
        </p:nvSpPr>
        <p:spPr>
          <a:xfrm>
            <a:off x="3200400" y="796200"/>
            <a:ext cx="2492400" cy="775500"/>
          </a:xfrm>
          <a:prstGeom prst="rect">
            <a:avLst/>
          </a:prstGeom>
        </p:spPr>
        <p:txBody>
          <a:bodyPr spcFirstLastPara="1" wrap="square" lIns="91425" tIns="91425" rIns="91425" bIns="91425" anchor="ctr" anchorCtr="0">
            <a:noAutofit/>
          </a:bodyPr>
          <a:lstStyle>
            <a:lvl1pPr lvl="0" rtl="0">
              <a:spcBef>
                <a:spcPts val="0"/>
              </a:spcBef>
              <a:spcAft>
                <a:spcPts val="0"/>
              </a:spcAft>
              <a:buSzPts val="9100"/>
              <a:buFont typeface="Bad Script"/>
              <a:buNone/>
              <a:defRPr sz="9100">
                <a:latin typeface="Bad Script"/>
                <a:ea typeface="Bad Script"/>
                <a:cs typeface="Bad Script"/>
                <a:sym typeface="Bad Script"/>
              </a:defRPr>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125" name="Google Shape;125;p15"/>
          <p:cNvSpPr txBox="1">
            <a:spLocks noGrp="1"/>
          </p:cNvSpPr>
          <p:nvPr>
            <p:ph type="subTitle" idx="1"/>
          </p:nvPr>
        </p:nvSpPr>
        <p:spPr>
          <a:xfrm>
            <a:off x="3200400" y="3257075"/>
            <a:ext cx="3467100" cy="6192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2"/>
        </a:solidFill>
        <a:effectLst/>
      </p:bgPr>
    </p:bg>
    <p:spTree>
      <p:nvGrpSpPr>
        <p:cNvPr id="1" name="Shape 126"/>
        <p:cNvGrpSpPr/>
        <p:nvPr/>
      </p:nvGrpSpPr>
      <p:grpSpPr>
        <a:xfrm>
          <a:off x="0" y="0"/>
          <a:ext cx="0" cy="0"/>
          <a:chOff x="0" y="0"/>
          <a:chExt cx="0" cy="0"/>
        </a:xfrm>
      </p:grpSpPr>
      <p:sp>
        <p:nvSpPr>
          <p:cNvPr id="127" name="Google Shape;127;p16"/>
          <p:cNvSpPr txBox="1">
            <a:spLocks noGrp="1"/>
          </p:cNvSpPr>
          <p:nvPr>
            <p:ph type="title"/>
          </p:nvPr>
        </p:nvSpPr>
        <p:spPr>
          <a:xfrm>
            <a:off x="720000" y="539500"/>
            <a:ext cx="7704000" cy="375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8" name="Google Shape;128;p16"/>
          <p:cNvSpPr txBox="1">
            <a:spLocks noGrp="1"/>
          </p:cNvSpPr>
          <p:nvPr>
            <p:ph type="body" idx="1"/>
          </p:nvPr>
        </p:nvSpPr>
        <p:spPr>
          <a:xfrm>
            <a:off x="720000" y="1256300"/>
            <a:ext cx="7704000" cy="33525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cxnSp>
        <p:nvCxnSpPr>
          <p:cNvPr id="129" name="Google Shape;129;p16"/>
          <p:cNvCxnSpPr/>
          <p:nvPr/>
        </p:nvCxnSpPr>
        <p:spPr>
          <a:xfrm>
            <a:off x="865625" y="1085850"/>
            <a:ext cx="1591800" cy="0"/>
          </a:xfrm>
          <a:prstGeom prst="straightConnector1">
            <a:avLst/>
          </a:prstGeom>
          <a:noFill/>
          <a:ln w="28575" cap="flat" cmpd="sng">
            <a:solidFill>
              <a:schemeClr val="accent4"/>
            </a:solidFill>
            <a:prstDash val="lgDash"/>
            <a:round/>
            <a:headEnd type="none" w="med" len="med"/>
            <a:tailEnd type="none" w="med" len="med"/>
          </a:ln>
        </p:spPr>
      </p:cxnSp>
      <p:grpSp>
        <p:nvGrpSpPr>
          <p:cNvPr id="130" name="Google Shape;130;p16"/>
          <p:cNvGrpSpPr/>
          <p:nvPr/>
        </p:nvGrpSpPr>
        <p:grpSpPr>
          <a:xfrm rot="9512761">
            <a:off x="335111" y="27269"/>
            <a:ext cx="574923" cy="572123"/>
            <a:chOff x="4636900" y="2064950"/>
            <a:chExt cx="179650" cy="178775"/>
          </a:xfrm>
        </p:grpSpPr>
        <p:sp>
          <p:nvSpPr>
            <p:cNvPr id="131" name="Google Shape;131;p16"/>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6"/>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6"/>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 name="Google Shape;134;p16"/>
          <p:cNvGrpSpPr/>
          <p:nvPr/>
        </p:nvGrpSpPr>
        <p:grpSpPr>
          <a:xfrm rot="3848853">
            <a:off x="144603" y="660719"/>
            <a:ext cx="442228" cy="598523"/>
            <a:chOff x="5408700" y="2855000"/>
            <a:chExt cx="121525" cy="164475"/>
          </a:xfrm>
        </p:grpSpPr>
        <p:sp>
          <p:nvSpPr>
            <p:cNvPr id="135" name="Google Shape;135;p16"/>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6"/>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 name="Google Shape;137;p16"/>
          <p:cNvGrpSpPr/>
          <p:nvPr/>
        </p:nvGrpSpPr>
        <p:grpSpPr>
          <a:xfrm rot="10800000">
            <a:off x="8454050" y="4572370"/>
            <a:ext cx="486498" cy="520012"/>
            <a:chOff x="319900" y="315700"/>
            <a:chExt cx="342123" cy="365691"/>
          </a:xfrm>
        </p:grpSpPr>
        <p:sp>
          <p:nvSpPr>
            <p:cNvPr id="138" name="Google Shape;138;p16"/>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6"/>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6"/>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6"/>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143;p16"/>
          <p:cNvGrpSpPr/>
          <p:nvPr/>
        </p:nvGrpSpPr>
        <p:grpSpPr>
          <a:xfrm rot="10800000">
            <a:off x="8729451" y="3757495"/>
            <a:ext cx="486492" cy="484123"/>
            <a:chOff x="4636900" y="2064950"/>
            <a:chExt cx="179650" cy="178775"/>
          </a:xfrm>
        </p:grpSpPr>
        <p:sp>
          <p:nvSpPr>
            <p:cNvPr id="144" name="Google Shape;144;p16"/>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6"/>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147;p16"/>
          <p:cNvGrpSpPr/>
          <p:nvPr/>
        </p:nvGrpSpPr>
        <p:grpSpPr>
          <a:xfrm rot="-8932735">
            <a:off x="7544083" y="4723493"/>
            <a:ext cx="374181" cy="506426"/>
            <a:chOff x="5408700" y="2855000"/>
            <a:chExt cx="121525" cy="164475"/>
          </a:xfrm>
        </p:grpSpPr>
        <p:sp>
          <p:nvSpPr>
            <p:cNvPr id="148" name="Google Shape;148;p16"/>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6"/>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lt2"/>
        </a:solidFill>
        <a:effectLst/>
      </p:bgPr>
    </p:bg>
    <p:spTree>
      <p:nvGrpSpPr>
        <p:cNvPr id="1" name="Shape 150"/>
        <p:cNvGrpSpPr/>
        <p:nvPr/>
      </p:nvGrpSpPr>
      <p:grpSpPr>
        <a:xfrm>
          <a:off x="0" y="0"/>
          <a:ext cx="0" cy="0"/>
          <a:chOff x="0" y="0"/>
          <a:chExt cx="0" cy="0"/>
        </a:xfrm>
      </p:grpSpPr>
      <p:sp>
        <p:nvSpPr>
          <p:cNvPr id="151" name="Google Shape;151;p17"/>
          <p:cNvSpPr/>
          <p:nvPr/>
        </p:nvSpPr>
        <p:spPr>
          <a:xfrm>
            <a:off x="1230300" y="2202100"/>
            <a:ext cx="3009600" cy="2254500"/>
          </a:xfrm>
          <a:prstGeom prst="roundRect">
            <a:avLst>
              <a:gd name="adj" fmla="val 16667"/>
            </a:avLst>
          </a:prstGeom>
          <a:noFill/>
          <a:ln w="28575" cap="flat" cmpd="sng">
            <a:solidFill>
              <a:schemeClr val="accent4"/>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7"/>
          <p:cNvSpPr/>
          <p:nvPr/>
        </p:nvSpPr>
        <p:spPr>
          <a:xfrm>
            <a:off x="4895850" y="2202100"/>
            <a:ext cx="3009600" cy="2254500"/>
          </a:xfrm>
          <a:prstGeom prst="roundRect">
            <a:avLst>
              <a:gd name="adj" fmla="val 16667"/>
            </a:avLst>
          </a:prstGeom>
          <a:noFill/>
          <a:ln w="28575" cap="flat" cmpd="sng">
            <a:solidFill>
              <a:srgbClr val="C5E9B8"/>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7"/>
          <p:cNvSpPr txBox="1">
            <a:spLocks noGrp="1"/>
          </p:cNvSpPr>
          <p:nvPr>
            <p:ph type="title"/>
          </p:nvPr>
        </p:nvSpPr>
        <p:spPr>
          <a:xfrm>
            <a:off x="1559400" y="2977200"/>
            <a:ext cx="23514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3DBD9A"/>
              </a:buClr>
              <a:buSzPts val="2000"/>
              <a:buFont typeface="Bad Script"/>
              <a:buNone/>
              <a:defRPr sz="2000" b="1">
                <a:solidFill>
                  <a:srgbClr val="3DBD9A"/>
                </a:solidFill>
                <a:latin typeface="Bad Script"/>
                <a:ea typeface="Bad Script"/>
                <a:cs typeface="Bad Script"/>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154" name="Google Shape;154;p17"/>
          <p:cNvSpPr txBox="1">
            <a:spLocks noGrp="1"/>
          </p:cNvSpPr>
          <p:nvPr>
            <p:ph type="subTitle" idx="1"/>
          </p:nvPr>
        </p:nvSpPr>
        <p:spPr>
          <a:xfrm>
            <a:off x="1559400" y="3337200"/>
            <a:ext cx="2351400" cy="5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55" name="Google Shape;155;p17"/>
          <p:cNvSpPr txBox="1">
            <a:spLocks noGrp="1"/>
          </p:cNvSpPr>
          <p:nvPr>
            <p:ph type="title" idx="2"/>
          </p:nvPr>
        </p:nvSpPr>
        <p:spPr>
          <a:xfrm>
            <a:off x="5234285" y="2977200"/>
            <a:ext cx="23514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156" name="Google Shape;156;p17"/>
          <p:cNvSpPr txBox="1">
            <a:spLocks noGrp="1"/>
          </p:cNvSpPr>
          <p:nvPr>
            <p:ph type="subTitle" idx="3"/>
          </p:nvPr>
        </p:nvSpPr>
        <p:spPr>
          <a:xfrm>
            <a:off x="5224948" y="3337200"/>
            <a:ext cx="2351400" cy="5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657B0"/>
              </a:buClr>
              <a:buSzPts val="1400"/>
              <a:buNone/>
              <a:defRPr sz="1400">
                <a:solidFill>
                  <a:srgbClr val="4657B0"/>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57" name="Google Shape;157;p17"/>
          <p:cNvSpPr txBox="1">
            <a:spLocks noGrp="1"/>
          </p:cNvSpPr>
          <p:nvPr>
            <p:ph type="title" idx="4"/>
          </p:nvPr>
        </p:nvSpPr>
        <p:spPr>
          <a:xfrm>
            <a:off x="720000" y="539500"/>
            <a:ext cx="77040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highlight>
                  <a:schemeClr val="accent1"/>
                </a:high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58" name="Google Shape;158;p17"/>
          <p:cNvGrpSpPr/>
          <p:nvPr/>
        </p:nvGrpSpPr>
        <p:grpSpPr>
          <a:xfrm flipH="1">
            <a:off x="8355152" y="744802"/>
            <a:ext cx="658687" cy="655425"/>
            <a:chOff x="4636900" y="2064950"/>
            <a:chExt cx="179650" cy="178775"/>
          </a:xfrm>
        </p:grpSpPr>
        <p:sp>
          <p:nvSpPr>
            <p:cNvPr id="159" name="Google Shape;159;p17"/>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7"/>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7"/>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162;p17"/>
          <p:cNvGrpSpPr/>
          <p:nvPr/>
        </p:nvGrpSpPr>
        <p:grpSpPr>
          <a:xfrm rot="6718042" flipH="1">
            <a:off x="731622" y="1161160"/>
            <a:ext cx="606945" cy="821455"/>
            <a:chOff x="5408700" y="2855000"/>
            <a:chExt cx="121525" cy="164475"/>
          </a:xfrm>
        </p:grpSpPr>
        <p:sp>
          <p:nvSpPr>
            <p:cNvPr id="163" name="Google Shape;163;p17"/>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7"/>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17"/>
          <p:cNvGrpSpPr/>
          <p:nvPr/>
        </p:nvGrpSpPr>
        <p:grpSpPr>
          <a:xfrm rot="2836504">
            <a:off x="8159823" y="4367415"/>
            <a:ext cx="838616" cy="763331"/>
            <a:chOff x="4779800" y="3121700"/>
            <a:chExt cx="150800" cy="137250"/>
          </a:xfrm>
        </p:grpSpPr>
        <p:sp>
          <p:nvSpPr>
            <p:cNvPr id="166" name="Google Shape;166;p17"/>
            <p:cNvSpPr/>
            <p:nvPr/>
          </p:nvSpPr>
          <p:spPr>
            <a:xfrm>
              <a:off x="4806475" y="3207375"/>
              <a:ext cx="51150" cy="51575"/>
            </a:xfrm>
            <a:custGeom>
              <a:avLst/>
              <a:gdLst/>
              <a:ahLst/>
              <a:cxnLst/>
              <a:rect l="l" t="t" r="r" b="b"/>
              <a:pathLst>
                <a:path w="2046" h="2063" extrusionOk="0">
                  <a:moveTo>
                    <a:pt x="1014" y="297"/>
                  </a:moveTo>
                  <a:cubicBezTo>
                    <a:pt x="1171" y="297"/>
                    <a:pt x="1329" y="350"/>
                    <a:pt x="1468" y="437"/>
                  </a:cubicBezTo>
                  <a:cubicBezTo>
                    <a:pt x="1661" y="594"/>
                    <a:pt x="1766" y="804"/>
                    <a:pt x="1766" y="1031"/>
                  </a:cubicBezTo>
                  <a:cubicBezTo>
                    <a:pt x="1766" y="1189"/>
                    <a:pt x="1713" y="1346"/>
                    <a:pt x="1608" y="1468"/>
                  </a:cubicBezTo>
                  <a:cubicBezTo>
                    <a:pt x="1468" y="1661"/>
                    <a:pt x="1241" y="1766"/>
                    <a:pt x="1014" y="1766"/>
                  </a:cubicBezTo>
                  <a:cubicBezTo>
                    <a:pt x="857" y="1766"/>
                    <a:pt x="717" y="1713"/>
                    <a:pt x="577" y="1608"/>
                  </a:cubicBezTo>
                  <a:cubicBezTo>
                    <a:pt x="385" y="1468"/>
                    <a:pt x="280" y="1259"/>
                    <a:pt x="280" y="1031"/>
                  </a:cubicBezTo>
                  <a:cubicBezTo>
                    <a:pt x="280" y="874"/>
                    <a:pt x="332" y="717"/>
                    <a:pt x="437" y="577"/>
                  </a:cubicBezTo>
                  <a:cubicBezTo>
                    <a:pt x="577" y="385"/>
                    <a:pt x="804" y="297"/>
                    <a:pt x="1014" y="297"/>
                  </a:cubicBezTo>
                  <a:close/>
                  <a:moveTo>
                    <a:pt x="1014" y="0"/>
                  </a:moveTo>
                  <a:cubicBezTo>
                    <a:pt x="717" y="0"/>
                    <a:pt x="402" y="140"/>
                    <a:pt x="210" y="402"/>
                  </a:cubicBezTo>
                  <a:cubicBezTo>
                    <a:pt x="70" y="594"/>
                    <a:pt x="0" y="804"/>
                    <a:pt x="0" y="1031"/>
                  </a:cubicBezTo>
                  <a:cubicBezTo>
                    <a:pt x="0" y="1346"/>
                    <a:pt x="140" y="1643"/>
                    <a:pt x="402" y="1853"/>
                  </a:cubicBezTo>
                  <a:cubicBezTo>
                    <a:pt x="577" y="1993"/>
                    <a:pt x="804" y="2063"/>
                    <a:pt x="1014" y="2063"/>
                  </a:cubicBezTo>
                  <a:cubicBezTo>
                    <a:pt x="1329" y="2063"/>
                    <a:pt x="1643" y="1923"/>
                    <a:pt x="1836" y="1661"/>
                  </a:cubicBezTo>
                  <a:cubicBezTo>
                    <a:pt x="1975" y="1468"/>
                    <a:pt x="2045" y="1241"/>
                    <a:pt x="2045" y="1031"/>
                  </a:cubicBezTo>
                  <a:cubicBezTo>
                    <a:pt x="2045" y="717"/>
                    <a:pt x="1905" y="420"/>
                    <a:pt x="1643" y="210"/>
                  </a:cubicBezTo>
                  <a:cubicBezTo>
                    <a:pt x="1451" y="70"/>
                    <a:pt x="1241" y="0"/>
                    <a:pt x="1014"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7"/>
            <p:cNvSpPr/>
            <p:nvPr/>
          </p:nvSpPr>
          <p:spPr>
            <a:xfrm>
              <a:off x="4779800" y="3121700"/>
              <a:ext cx="54650" cy="54225"/>
            </a:xfrm>
            <a:custGeom>
              <a:avLst/>
              <a:gdLst/>
              <a:ahLst/>
              <a:cxnLst/>
              <a:rect l="l" t="t" r="r" b="b"/>
              <a:pathLst>
                <a:path w="2186" h="2169" extrusionOk="0">
                  <a:moveTo>
                    <a:pt x="1084" y="280"/>
                  </a:moveTo>
                  <a:cubicBezTo>
                    <a:pt x="1259" y="280"/>
                    <a:pt x="1434" y="333"/>
                    <a:pt x="1574" y="455"/>
                  </a:cubicBezTo>
                  <a:cubicBezTo>
                    <a:pt x="1784" y="613"/>
                    <a:pt x="1889" y="840"/>
                    <a:pt x="1889" y="1085"/>
                  </a:cubicBezTo>
                  <a:cubicBezTo>
                    <a:pt x="1889" y="1259"/>
                    <a:pt x="1836" y="1417"/>
                    <a:pt x="1731" y="1574"/>
                  </a:cubicBezTo>
                  <a:cubicBezTo>
                    <a:pt x="1574" y="1784"/>
                    <a:pt x="1329" y="1889"/>
                    <a:pt x="1084" y="1889"/>
                  </a:cubicBezTo>
                  <a:cubicBezTo>
                    <a:pt x="927" y="1889"/>
                    <a:pt x="752" y="1836"/>
                    <a:pt x="612" y="1714"/>
                  </a:cubicBezTo>
                  <a:cubicBezTo>
                    <a:pt x="403" y="1557"/>
                    <a:pt x="298" y="1329"/>
                    <a:pt x="298" y="1085"/>
                  </a:cubicBezTo>
                  <a:cubicBezTo>
                    <a:pt x="298" y="910"/>
                    <a:pt x="350" y="752"/>
                    <a:pt x="455" y="595"/>
                  </a:cubicBezTo>
                  <a:cubicBezTo>
                    <a:pt x="612" y="385"/>
                    <a:pt x="857" y="280"/>
                    <a:pt x="1084" y="280"/>
                  </a:cubicBezTo>
                  <a:close/>
                  <a:moveTo>
                    <a:pt x="1084" y="1"/>
                  </a:moveTo>
                  <a:cubicBezTo>
                    <a:pt x="770" y="1"/>
                    <a:pt x="438" y="141"/>
                    <a:pt x="228" y="420"/>
                  </a:cubicBezTo>
                  <a:cubicBezTo>
                    <a:pt x="71" y="613"/>
                    <a:pt x="1" y="857"/>
                    <a:pt x="1" y="1085"/>
                  </a:cubicBezTo>
                  <a:cubicBezTo>
                    <a:pt x="1" y="1417"/>
                    <a:pt x="140" y="1731"/>
                    <a:pt x="438" y="1959"/>
                  </a:cubicBezTo>
                  <a:cubicBezTo>
                    <a:pt x="630" y="2098"/>
                    <a:pt x="857" y="2168"/>
                    <a:pt x="1084" y="2168"/>
                  </a:cubicBezTo>
                  <a:cubicBezTo>
                    <a:pt x="1417" y="2168"/>
                    <a:pt x="1749" y="2029"/>
                    <a:pt x="1959" y="1749"/>
                  </a:cubicBezTo>
                  <a:cubicBezTo>
                    <a:pt x="2116" y="1557"/>
                    <a:pt x="2186" y="1312"/>
                    <a:pt x="2186" y="1085"/>
                  </a:cubicBezTo>
                  <a:cubicBezTo>
                    <a:pt x="2186" y="752"/>
                    <a:pt x="2028" y="438"/>
                    <a:pt x="1749" y="211"/>
                  </a:cubicBezTo>
                  <a:cubicBezTo>
                    <a:pt x="1556" y="71"/>
                    <a:pt x="1329" y="1"/>
                    <a:pt x="108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7"/>
            <p:cNvSpPr/>
            <p:nvPr/>
          </p:nvSpPr>
          <p:spPr>
            <a:xfrm>
              <a:off x="4879000" y="3147925"/>
              <a:ext cx="51600" cy="51600"/>
            </a:xfrm>
            <a:custGeom>
              <a:avLst/>
              <a:gdLst/>
              <a:ahLst/>
              <a:cxnLst/>
              <a:rect l="l" t="t" r="r" b="b"/>
              <a:pathLst>
                <a:path w="2064" h="2064" extrusionOk="0">
                  <a:moveTo>
                    <a:pt x="1032" y="298"/>
                  </a:moveTo>
                  <a:cubicBezTo>
                    <a:pt x="1190" y="298"/>
                    <a:pt x="1347" y="350"/>
                    <a:pt x="1487" y="438"/>
                  </a:cubicBezTo>
                  <a:cubicBezTo>
                    <a:pt x="1679" y="595"/>
                    <a:pt x="1767" y="805"/>
                    <a:pt x="1767" y="1032"/>
                  </a:cubicBezTo>
                  <a:cubicBezTo>
                    <a:pt x="1767" y="1189"/>
                    <a:pt x="1732" y="1347"/>
                    <a:pt x="1627" y="1487"/>
                  </a:cubicBezTo>
                  <a:cubicBezTo>
                    <a:pt x="1469" y="1661"/>
                    <a:pt x="1260" y="1766"/>
                    <a:pt x="1032" y="1766"/>
                  </a:cubicBezTo>
                  <a:cubicBezTo>
                    <a:pt x="875" y="1766"/>
                    <a:pt x="718" y="1714"/>
                    <a:pt x="595" y="1626"/>
                  </a:cubicBezTo>
                  <a:cubicBezTo>
                    <a:pt x="403" y="1469"/>
                    <a:pt x="298" y="1259"/>
                    <a:pt x="298" y="1032"/>
                  </a:cubicBezTo>
                  <a:cubicBezTo>
                    <a:pt x="298" y="875"/>
                    <a:pt x="351" y="717"/>
                    <a:pt x="455" y="595"/>
                  </a:cubicBezTo>
                  <a:cubicBezTo>
                    <a:pt x="595" y="403"/>
                    <a:pt x="805" y="298"/>
                    <a:pt x="1032" y="298"/>
                  </a:cubicBezTo>
                  <a:close/>
                  <a:moveTo>
                    <a:pt x="1032" y="1"/>
                  </a:moveTo>
                  <a:cubicBezTo>
                    <a:pt x="735" y="1"/>
                    <a:pt x="420" y="140"/>
                    <a:pt x="211" y="403"/>
                  </a:cubicBezTo>
                  <a:cubicBezTo>
                    <a:pt x="71" y="595"/>
                    <a:pt x="1" y="822"/>
                    <a:pt x="1" y="1032"/>
                  </a:cubicBezTo>
                  <a:cubicBezTo>
                    <a:pt x="1" y="1347"/>
                    <a:pt x="141" y="1644"/>
                    <a:pt x="420" y="1854"/>
                  </a:cubicBezTo>
                  <a:cubicBezTo>
                    <a:pt x="595" y="1993"/>
                    <a:pt x="823" y="2063"/>
                    <a:pt x="1032" y="2063"/>
                  </a:cubicBezTo>
                  <a:cubicBezTo>
                    <a:pt x="1347" y="2063"/>
                    <a:pt x="1644" y="1924"/>
                    <a:pt x="1854" y="1661"/>
                  </a:cubicBezTo>
                  <a:cubicBezTo>
                    <a:pt x="1994" y="1469"/>
                    <a:pt x="2064" y="1242"/>
                    <a:pt x="2064" y="1032"/>
                  </a:cubicBezTo>
                  <a:cubicBezTo>
                    <a:pt x="2064" y="717"/>
                    <a:pt x="1924" y="420"/>
                    <a:pt x="1662" y="210"/>
                  </a:cubicBezTo>
                  <a:cubicBezTo>
                    <a:pt x="1469" y="71"/>
                    <a:pt x="1260" y="1"/>
                    <a:pt x="1032"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7"/>
            <p:cNvSpPr/>
            <p:nvPr/>
          </p:nvSpPr>
          <p:spPr>
            <a:xfrm>
              <a:off x="4813900" y="3147850"/>
              <a:ext cx="73450" cy="24225"/>
            </a:xfrm>
            <a:custGeom>
              <a:avLst/>
              <a:gdLst/>
              <a:ahLst/>
              <a:cxnLst/>
              <a:rect l="l" t="t" r="r" b="b"/>
              <a:pathLst>
                <a:path w="2938" h="969" extrusionOk="0">
                  <a:moveTo>
                    <a:pt x="164" y="0"/>
                  </a:moveTo>
                  <a:cubicBezTo>
                    <a:pt x="101" y="0"/>
                    <a:pt x="33" y="48"/>
                    <a:pt x="18" y="109"/>
                  </a:cubicBezTo>
                  <a:cubicBezTo>
                    <a:pt x="0" y="196"/>
                    <a:pt x="53" y="266"/>
                    <a:pt x="123" y="283"/>
                  </a:cubicBezTo>
                  <a:lnTo>
                    <a:pt x="2745" y="965"/>
                  </a:lnTo>
                  <a:cubicBezTo>
                    <a:pt x="2756" y="967"/>
                    <a:pt x="2767" y="968"/>
                    <a:pt x="2778" y="968"/>
                  </a:cubicBezTo>
                  <a:cubicBezTo>
                    <a:pt x="2850" y="968"/>
                    <a:pt x="2904" y="921"/>
                    <a:pt x="2920" y="860"/>
                  </a:cubicBezTo>
                  <a:cubicBezTo>
                    <a:pt x="2937" y="773"/>
                    <a:pt x="2902" y="703"/>
                    <a:pt x="2815" y="668"/>
                  </a:cubicBezTo>
                  <a:lnTo>
                    <a:pt x="192" y="4"/>
                  </a:lnTo>
                  <a:cubicBezTo>
                    <a:pt x="183" y="1"/>
                    <a:pt x="174" y="0"/>
                    <a:pt x="164"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7"/>
            <p:cNvSpPr/>
            <p:nvPr/>
          </p:nvSpPr>
          <p:spPr>
            <a:xfrm>
              <a:off x="4844925" y="3175575"/>
              <a:ext cx="57275" cy="47250"/>
            </a:xfrm>
            <a:custGeom>
              <a:avLst/>
              <a:gdLst/>
              <a:ahLst/>
              <a:cxnLst/>
              <a:rect l="l" t="t" r="r" b="b"/>
              <a:pathLst>
                <a:path w="2291" h="1890" extrusionOk="0">
                  <a:moveTo>
                    <a:pt x="2116" y="0"/>
                  </a:moveTo>
                  <a:cubicBezTo>
                    <a:pt x="2086" y="0"/>
                    <a:pt x="2056" y="10"/>
                    <a:pt x="2028" y="31"/>
                  </a:cubicBezTo>
                  <a:lnTo>
                    <a:pt x="70" y="1639"/>
                  </a:lnTo>
                  <a:cubicBezTo>
                    <a:pt x="18" y="1674"/>
                    <a:pt x="0" y="1779"/>
                    <a:pt x="53" y="1831"/>
                  </a:cubicBezTo>
                  <a:cubicBezTo>
                    <a:pt x="84" y="1872"/>
                    <a:pt x="126" y="1889"/>
                    <a:pt x="170" y="1889"/>
                  </a:cubicBezTo>
                  <a:cubicBezTo>
                    <a:pt x="202" y="1889"/>
                    <a:pt x="234" y="1881"/>
                    <a:pt x="263" y="1866"/>
                  </a:cubicBezTo>
                  <a:lnTo>
                    <a:pt x="2220" y="258"/>
                  </a:lnTo>
                  <a:cubicBezTo>
                    <a:pt x="2273" y="206"/>
                    <a:pt x="2290" y="118"/>
                    <a:pt x="2238" y="66"/>
                  </a:cubicBezTo>
                  <a:cubicBezTo>
                    <a:pt x="2206" y="24"/>
                    <a:pt x="2162" y="0"/>
                    <a:pt x="2116"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 name="Google Shape;171;p17"/>
          <p:cNvGrpSpPr/>
          <p:nvPr/>
        </p:nvGrpSpPr>
        <p:grpSpPr>
          <a:xfrm rot="-2305022">
            <a:off x="60752" y="375553"/>
            <a:ext cx="1097696" cy="577952"/>
            <a:chOff x="5771177" y="4198236"/>
            <a:chExt cx="450550" cy="237228"/>
          </a:xfrm>
        </p:grpSpPr>
        <p:sp>
          <p:nvSpPr>
            <p:cNvPr id="172" name="Google Shape;172;p17"/>
            <p:cNvSpPr/>
            <p:nvPr/>
          </p:nvSpPr>
          <p:spPr>
            <a:xfrm>
              <a:off x="5771177" y="4198236"/>
              <a:ext cx="91541" cy="209240"/>
            </a:xfrm>
            <a:custGeom>
              <a:avLst/>
              <a:gdLst/>
              <a:ahLst/>
              <a:cxnLst/>
              <a:rect l="l" t="t" r="r" b="b"/>
              <a:pathLst>
                <a:path w="2021" h="4620" extrusionOk="0">
                  <a:moveTo>
                    <a:pt x="1814" y="0"/>
                  </a:moveTo>
                  <a:cubicBezTo>
                    <a:pt x="1779" y="0"/>
                    <a:pt x="1743" y="10"/>
                    <a:pt x="1711" y="28"/>
                  </a:cubicBezTo>
                  <a:cubicBezTo>
                    <a:pt x="951" y="479"/>
                    <a:pt x="404" y="1228"/>
                    <a:pt x="190" y="2096"/>
                  </a:cubicBezTo>
                  <a:cubicBezTo>
                    <a:pt x="0" y="2939"/>
                    <a:pt x="166" y="3830"/>
                    <a:pt x="666" y="4543"/>
                  </a:cubicBezTo>
                  <a:cubicBezTo>
                    <a:pt x="701" y="4579"/>
                    <a:pt x="725" y="4603"/>
                    <a:pt x="772" y="4615"/>
                  </a:cubicBezTo>
                  <a:cubicBezTo>
                    <a:pt x="785" y="4618"/>
                    <a:pt x="798" y="4619"/>
                    <a:pt x="811" y="4619"/>
                  </a:cubicBezTo>
                  <a:cubicBezTo>
                    <a:pt x="845" y="4619"/>
                    <a:pt x="880" y="4608"/>
                    <a:pt x="915" y="4591"/>
                  </a:cubicBezTo>
                  <a:cubicBezTo>
                    <a:pt x="998" y="4555"/>
                    <a:pt x="1034" y="4448"/>
                    <a:pt x="974" y="4365"/>
                  </a:cubicBezTo>
                  <a:cubicBezTo>
                    <a:pt x="523" y="3723"/>
                    <a:pt x="357" y="2927"/>
                    <a:pt x="535" y="2155"/>
                  </a:cubicBezTo>
                  <a:cubicBezTo>
                    <a:pt x="725" y="1383"/>
                    <a:pt x="1224" y="705"/>
                    <a:pt x="1913" y="301"/>
                  </a:cubicBezTo>
                  <a:cubicBezTo>
                    <a:pt x="1996" y="254"/>
                    <a:pt x="2020" y="147"/>
                    <a:pt x="1961" y="75"/>
                  </a:cubicBezTo>
                  <a:cubicBezTo>
                    <a:pt x="1924" y="24"/>
                    <a:pt x="1870" y="0"/>
                    <a:pt x="1814"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7"/>
            <p:cNvSpPr/>
            <p:nvPr/>
          </p:nvSpPr>
          <p:spPr>
            <a:xfrm>
              <a:off x="5835768" y="4270653"/>
              <a:ext cx="91541" cy="90671"/>
            </a:xfrm>
            <a:custGeom>
              <a:avLst/>
              <a:gdLst/>
              <a:ahLst/>
              <a:cxnLst/>
              <a:rect l="l" t="t" r="r" b="b"/>
              <a:pathLst>
                <a:path w="2021" h="2002" extrusionOk="0">
                  <a:moveTo>
                    <a:pt x="1824" y="0"/>
                  </a:moveTo>
                  <a:cubicBezTo>
                    <a:pt x="1779" y="0"/>
                    <a:pt x="1735" y="15"/>
                    <a:pt x="1699" y="45"/>
                  </a:cubicBezTo>
                  <a:lnTo>
                    <a:pt x="1034" y="627"/>
                  </a:lnTo>
                  <a:lnTo>
                    <a:pt x="749" y="104"/>
                  </a:lnTo>
                  <a:cubicBezTo>
                    <a:pt x="714" y="43"/>
                    <a:pt x="652" y="7"/>
                    <a:pt x="585" y="7"/>
                  </a:cubicBezTo>
                  <a:cubicBezTo>
                    <a:pt x="561" y="7"/>
                    <a:pt x="536" y="12"/>
                    <a:pt x="511" y="21"/>
                  </a:cubicBezTo>
                  <a:cubicBezTo>
                    <a:pt x="428" y="57"/>
                    <a:pt x="392" y="164"/>
                    <a:pt x="440" y="247"/>
                  </a:cubicBezTo>
                  <a:lnTo>
                    <a:pt x="772" y="853"/>
                  </a:lnTo>
                  <a:lnTo>
                    <a:pt x="71" y="1471"/>
                  </a:lnTo>
                  <a:cubicBezTo>
                    <a:pt x="0" y="1530"/>
                    <a:pt x="0" y="1637"/>
                    <a:pt x="71" y="1697"/>
                  </a:cubicBezTo>
                  <a:cubicBezTo>
                    <a:pt x="95" y="1720"/>
                    <a:pt x="119" y="1732"/>
                    <a:pt x="143" y="1744"/>
                  </a:cubicBezTo>
                  <a:cubicBezTo>
                    <a:pt x="157" y="1747"/>
                    <a:pt x="171" y="1749"/>
                    <a:pt x="186" y="1749"/>
                  </a:cubicBezTo>
                  <a:cubicBezTo>
                    <a:pt x="234" y="1749"/>
                    <a:pt x="285" y="1733"/>
                    <a:pt x="321" y="1697"/>
                  </a:cubicBezTo>
                  <a:lnTo>
                    <a:pt x="939" y="1162"/>
                  </a:lnTo>
                  <a:lnTo>
                    <a:pt x="1343" y="1911"/>
                  </a:lnTo>
                  <a:cubicBezTo>
                    <a:pt x="1367" y="1958"/>
                    <a:pt x="1414" y="1982"/>
                    <a:pt x="1450" y="1994"/>
                  </a:cubicBezTo>
                  <a:cubicBezTo>
                    <a:pt x="1469" y="1999"/>
                    <a:pt x="1489" y="2002"/>
                    <a:pt x="1508" y="2002"/>
                  </a:cubicBezTo>
                  <a:cubicBezTo>
                    <a:pt x="1535" y="2002"/>
                    <a:pt x="1560" y="1996"/>
                    <a:pt x="1580" y="1982"/>
                  </a:cubicBezTo>
                  <a:cubicBezTo>
                    <a:pt x="1676" y="1958"/>
                    <a:pt x="1711" y="1851"/>
                    <a:pt x="1664" y="1768"/>
                  </a:cubicBezTo>
                  <a:lnTo>
                    <a:pt x="1200" y="924"/>
                  </a:lnTo>
                  <a:lnTo>
                    <a:pt x="1949" y="271"/>
                  </a:lnTo>
                  <a:cubicBezTo>
                    <a:pt x="2020" y="211"/>
                    <a:pt x="2020" y="104"/>
                    <a:pt x="1949" y="45"/>
                  </a:cubicBezTo>
                  <a:cubicBezTo>
                    <a:pt x="1913" y="15"/>
                    <a:pt x="1869" y="0"/>
                    <a:pt x="1824"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7"/>
            <p:cNvSpPr/>
            <p:nvPr/>
          </p:nvSpPr>
          <p:spPr>
            <a:xfrm>
              <a:off x="5940717" y="4309738"/>
              <a:ext cx="68939" cy="21875"/>
            </a:xfrm>
            <a:custGeom>
              <a:avLst/>
              <a:gdLst/>
              <a:ahLst/>
              <a:cxnLst/>
              <a:rect l="l" t="t" r="r" b="b"/>
              <a:pathLst>
                <a:path w="1522" h="483" extrusionOk="0">
                  <a:moveTo>
                    <a:pt x="190" y="0"/>
                  </a:moveTo>
                  <a:cubicBezTo>
                    <a:pt x="103" y="0"/>
                    <a:pt x="23" y="58"/>
                    <a:pt x="12" y="145"/>
                  </a:cubicBezTo>
                  <a:cubicBezTo>
                    <a:pt x="0" y="228"/>
                    <a:pt x="48" y="299"/>
                    <a:pt x="131" y="323"/>
                  </a:cubicBezTo>
                  <a:lnTo>
                    <a:pt x="155" y="323"/>
                  </a:lnTo>
                  <a:lnTo>
                    <a:pt x="1307" y="477"/>
                  </a:lnTo>
                  <a:cubicBezTo>
                    <a:pt x="1322" y="481"/>
                    <a:pt x="1335" y="482"/>
                    <a:pt x="1349" y="482"/>
                  </a:cubicBezTo>
                  <a:cubicBezTo>
                    <a:pt x="1426" y="482"/>
                    <a:pt x="1489" y="427"/>
                    <a:pt x="1509" y="347"/>
                  </a:cubicBezTo>
                  <a:cubicBezTo>
                    <a:pt x="1521" y="251"/>
                    <a:pt x="1450" y="180"/>
                    <a:pt x="1367" y="168"/>
                  </a:cubicBezTo>
                  <a:lnTo>
                    <a:pt x="214" y="2"/>
                  </a:lnTo>
                  <a:cubicBezTo>
                    <a:pt x="206" y="1"/>
                    <a:pt x="198" y="0"/>
                    <a:pt x="190"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7"/>
            <p:cNvSpPr/>
            <p:nvPr/>
          </p:nvSpPr>
          <p:spPr>
            <a:xfrm>
              <a:off x="6017130" y="4296604"/>
              <a:ext cx="77545" cy="101903"/>
            </a:xfrm>
            <a:custGeom>
              <a:avLst/>
              <a:gdLst/>
              <a:ahLst/>
              <a:cxnLst/>
              <a:rect l="l" t="t" r="r" b="b"/>
              <a:pathLst>
                <a:path w="1712" h="2250" extrusionOk="0">
                  <a:moveTo>
                    <a:pt x="684" y="1"/>
                  </a:moveTo>
                  <a:cubicBezTo>
                    <a:pt x="639" y="1"/>
                    <a:pt x="595" y="19"/>
                    <a:pt x="559" y="54"/>
                  </a:cubicBezTo>
                  <a:cubicBezTo>
                    <a:pt x="405" y="197"/>
                    <a:pt x="357" y="435"/>
                    <a:pt x="428" y="637"/>
                  </a:cubicBezTo>
                  <a:cubicBezTo>
                    <a:pt x="512" y="850"/>
                    <a:pt x="690" y="1005"/>
                    <a:pt x="916" y="1041"/>
                  </a:cubicBezTo>
                  <a:cubicBezTo>
                    <a:pt x="935" y="1042"/>
                    <a:pt x="954" y="1043"/>
                    <a:pt x="973" y="1043"/>
                  </a:cubicBezTo>
                  <a:cubicBezTo>
                    <a:pt x="1108" y="1043"/>
                    <a:pt x="1241" y="1006"/>
                    <a:pt x="1355" y="934"/>
                  </a:cubicBezTo>
                  <a:cubicBezTo>
                    <a:pt x="1355" y="1005"/>
                    <a:pt x="1355" y="1076"/>
                    <a:pt x="1355" y="1147"/>
                  </a:cubicBezTo>
                  <a:cubicBezTo>
                    <a:pt x="1331" y="1409"/>
                    <a:pt x="1213" y="1658"/>
                    <a:pt x="999" y="1813"/>
                  </a:cubicBezTo>
                  <a:cubicBezTo>
                    <a:pt x="898" y="1884"/>
                    <a:pt x="779" y="1920"/>
                    <a:pt x="660" y="1920"/>
                  </a:cubicBezTo>
                  <a:cubicBezTo>
                    <a:pt x="541" y="1920"/>
                    <a:pt x="422" y="1884"/>
                    <a:pt x="321" y="1813"/>
                  </a:cubicBezTo>
                  <a:cubicBezTo>
                    <a:pt x="286" y="1783"/>
                    <a:pt x="241" y="1768"/>
                    <a:pt x="197" y="1768"/>
                  </a:cubicBezTo>
                  <a:cubicBezTo>
                    <a:pt x="152" y="1768"/>
                    <a:pt x="108" y="1783"/>
                    <a:pt x="72" y="1813"/>
                  </a:cubicBezTo>
                  <a:cubicBezTo>
                    <a:pt x="1" y="1872"/>
                    <a:pt x="1" y="1979"/>
                    <a:pt x="72" y="2039"/>
                  </a:cubicBezTo>
                  <a:cubicBezTo>
                    <a:pt x="167" y="2122"/>
                    <a:pt x="274" y="2181"/>
                    <a:pt x="393" y="2217"/>
                  </a:cubicBezTo>
                  <a:cubicBezTo>
                    <a:pt x="475" y="2238"/>
                    <a:pt x="559" y="2249"/>
                    <a:pt x="643" y="2249"/>
                  </a:cubicBezTo>
                  <a:cubicBezTo>
                    <a:pt x="840" y="2249"/>
                    <a:pt x="1038" y="2191"/>
                    <a:pt x="1213" y="2074"/>
                  </a:cubicBezTo>
                  <a:cubicBezTo>
                    <a:pt x="1498" y="1872"/>
                    <a:pt x="1688" y="1540"/>
                    <a:pt x="1700" y="1171"/>
                  </a:cubicBezTo>
                  <a:cubicBezTo>
                    <a:pt x="1712" y="934"/>
                    <a:pt x="1688" y="684"/>
                    <a:pt x="1640" y="446"/>
                  </a:cubicBezTo>
                  <a:cubicBezTo>
                    <a:pt x="1640" y="351"/>
                    <a:pt x="1617" y="268"/>
                    <a:pt x="1569" y="185"/>
                  </a:cubicBezTo>
                  <a:cubicBezTo>
                    <a:pt x="1534" y="133"/>
                    <a:pt x="1480" y="100"/>
                    <a:pt x="1421" y="100"/>
                  </a:cubicBezTo>
                  <a:cubicBezTo>
                    <a:pt x="1400" y="100"/>
                    <a:pt x="1378" y="104"/>
                    <a:pt x="1355" y="114"/>
                  </a:cubicBezTo>
                  <a:cubicBezTo>
                    <a:pt x="1272" y="137"/>
                    <a:pt x="1225" y="209"/>
                    <a:pt x="1236" y="292"/>
                  </a:cubicBezTo>
                  <a:cubicBezTo>
                    <a:pt x="1248" y="351"/>
                    <a:pt x="1272" y="411"/>
                    <a:pt x="1284" y="470"/>
                  </a:cubicBezTo>
                  <a:cubicBezTo>
                    <a:pt x="1272" y="518"/>
                    <a:pt x="1248" y="553"/>
                    <a:pt x="1213" y="589"/>
                  </a:cubicBezTo>
                  <a:cubicBezTo>
                    <a:pt x="1165" y="672"/>
                    <a:pt x="1070" y="720"/>
                    <a:pt x="975" y="720"/>
                  </a:cubicBezTo>
                  <a:cubicBezTo>
                    <a:pt x="880" y="696"/>
                    <a:pt x="797" y="625"/>
                    <a:pt x="773" y="530"/>
                  </a:cubicBezTo>
                  <a:cubicBezTo>
                    <a:pt x="725" y="446"/>
                    <a:pt x="749" y="351"/>
                    <a:pt x="809" y="280"/>
                  </a:cubicBezTo>
                  <a:cubicBezTo>
                    <a:pt x="880" y="221"/>
                    <a:pt x="880" y="114"/>
                    <a:pt x="809" y="54"/>
                  </a:cubicBezTo>
                  <a:cubicBezTo>
                    <a:pt x="773" y="19"/>
                    <a:pt x="728" y="1"/>
                    <a:pt x="68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7"/>
            <p:cNvSpPr/>
            <p:nvPr/>
          </p:nvSpPr>
          <p:spPr>
            <a:xfrm>
              <a:off x="6082264" y="4248280"/>
              <a:ext cx="82392" cy="187184"/>
            </a:xfrm>
            <a:custGeom>
              <a:avLst/>
              <a:gdLst/>
              <a:ahLst/>
              <a:cxnLst/>
              <a:rect l="l" t="t" r="r" b="b"/>
              <a:pathLst>
                <a:path w="1819" h="4133" extrusionOk="0">
                  <a:moveTo>
                    <a:pt x="1137" y="0"/>
                  </a:moveTo>
                  <a:cubicBezTo>
                    <a:pt x="1110" y="0"/>
                    <a:pt x="1083" y="5"/>
                    <a:pt x="1058" y="16"/>
                  </a:cubicBezTo>
                  <a:cubicBezTo>
                    <a:pt x="975" y="64"/>
                    <a:pt x="939" y="159"/>
                    <a:pt x="987" y="242"/>
                  </a:cubicBezTo>
                  <a:cubicBezTo>
                    <a:pt x="1343" y="824"/>
                    <a:pt x="1462" y="1525"/>
                    <a:pt x="1296" y="2203"/>
                  </a:cubicBezTo>
                  <a:cubicBezTo>
                    <a:pt x="1117" y="2880"/>
                    <a:pt x="690" y="3462"/>
                    <a:pt x="95" y="3842"/>
                  </a:cubicBezTo>
                  <a:cubicBezTo>
                    <a:pt x="12" y="3890"/>
                    <a:pt x="0" y="3997"/>
                    <a:pt x="60" y="4068"/>
                  </a:cubicBezTo>
                  <a:cubicBezTo>
                    <a:pt x="84" y="4092"/>
                    <a:pt x="107" y="4116"/>
                    <a:pt x="143" y="4128"/>
                  </a:cubicBezTo>
                  <a:cubicBezTo>
                    <a:pt x="159" y="4131"/>
                    <a:pt x="174" y="4132"/>
                    <a:pt x="188" y="4132"/>
                  </a:cubicBezTo>
                  <a:cubicBezTo>
                    <a:pt x="228" y="4132"/>
                    <a:pt x="263" y="4121"/>
                    <a:pt x="297" y="4104"/>
                  </a:cubicBezTo>
                  <a:cubicBezTo>
                    <a:pt x="951" y="3688"/>
                    <a:pt x="1438" y="3023"/>
                    <a:pt x="1628" y="2274"/>
                  </a:cubicBezTo>
                  <a:cubicBezTo>
                    <a:pt x="1819" y="1525"/>
                    <a:pt x="1700" y="741"/>
                    <a:pt x="1296" y="87"/>
                  </a:cubicBezTo>
                  <a:cubicBezTo>
                    <a:pt x="1262" y="29"/>
                    <a:pt x="1200" y="0"/>
                    <a:pt x="1137"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7"/>
            <p:cNvSpPr/>
            <p:nvPr/>
          </p:nvSpPr>
          <p:spPr>
            <a:xfrm>
              <a:off x="6166241" y="4200409"/>
              <a:ext cx="55486" cy="69882"/>
            </a:xfrm>
            <a:custGeom>
              <a:avLst/>
              <a:gdLst/>
              <a:ahLst/>
              <a:cxnLst/>
              <a:rect l="l" t="t" r="r" b="b"/>
              <a:pathLst>
                <a:path w="1225" h="1543" extrusionOk="0">
                  <a:moveTo>
                    <a:pt x="355" y="1"/>
                  </a:moveTo>
                  <a:cubicBezTo>
                    <a:pt x="271" y="1"/>
                    <a:pt x="184" y="21"/>
                    <a:pt x="107" y="63"/>
                  </a:cubicBezTo>
                  <a:cubicBezTo>
                    <a:pt x="24" y="111"/>
                    <a:pt x="0" y="218"/>
                    <a:pt x="60" y="289"/>
                  </a:cubicBezTo>
                  <a:cubicBezTo>
                    <a:pt x="98" y="335"/>
                    <a:pt x="151" y="361"/>
                    <a:pt x="206" y="361"/>
                  </a:cubicBezTo>
                  <a:cubicBezTo>
                    <a:pt x="237" y="361"/>
                    <a:pt x="268" y="353"/>
                    <a:pt x="297" y="336"/>
                  </a:cubicBezTo>
                  <a:cubicBezTo>
                    <a:pt x="317" y="331"/>
                    <a:pt x="337" y="329"/>
                    <a:pt x="355" y="329"/>
                  </a:cubicBezTo>
                  <a:cubicBezTo>
                    <a:pt x="382" y="329"/>
                    <a:pt x="407" y="334"/>
                    <a:pt x="428" y="348"/>
                  </a:cubicBezTo>
                  <a:cubicBezTo>
                    <a:pt x="511" y="396"/>
                    <a:pt x="571" y="479"/>
                    <a:pt x="571" y="574"/>
                  </a:cubicBezTo>
                  <a:cubicBezTo>
                    <a:pt x="571" y="764"/>
                    <a:pt x="404" y="942"/>
                    <a:pt x="226" y="1121"/>
                  </a:cubicBezTo>
                  <a:cubicBezTo>
                    <a:pt x="178" y="1156"/>
                    <a:pt x="167" y="1228"/>
                    <a:pt x="178" y="1275"/>
                  </a:cubicBezTo>
                  <a:cubicBezTo>
                    <a:pt x="202" y="1335"/>
                    <a:pt x="238" y="1370"/>
                    <a:pt x="297" y="1382"/>
                  </a:cubicBezTo>
                  <a:lnTo>
                    <a:pt x="309" y="1382"/>
                  </a:lnTo>
                  <a:lnTo>
                    <a:pt x="998" y="1537"/>
                  </a:lnTo>
                  <a:cubicBezTo>
                    <a:pt x="1013" y="1541"/>
                    <a:pt x="1027" y="1543"/>
                    <a:pt x="1042" y="1543"/>
                  </a:cubicBezTo>
                  <a:cubicBezTo>
                    <a:pt x="1112" y="1543"/>
                    <a:pt x="1183" y="1496"/>
                    <a:pt x="1212" y="1418"/>
                  </a:cubicBezTo>
                  <a:cubicBezTo>
                    <a:pt x="1224" y="1323"/>
                    <a:pt x="1165" y="1239"/>
                    <a:pt x="1082" y="1228"/>
                  </a:cubicBezTo>
                  <a:lnTo>
                    <a:pt x="677" y="1133"/>
                  </a:lnTo>
                  <a:cubicBezTo>
                    <a:pt x="820" y="990"/>
                    <a:pt x="915" y="788"/>
                    <a:pt x="927" y="586"/>
                  </a:cubicBezTo>
                  <a:cubicBezTo>
                    <a:pt x="927" y="360"/>
                    <a:pt x="796" y="158"/>
                    <a:pt x="594" y="63"/>
                  </a:cubicBezTo>
                  <a:cubicBezTo>
                    <a:pt x="523" y="21"/>
                    <a:pt x="440" y="1"/>
                    <a:pt x="355"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17"/>
          <p:cNvGrpSpPr/>
          <p:nvPr/>
        </p:nvGrpSpPr>
        <p:grpSpPr>
          <a:xfrm rot="2351369">
            <a:off x="7167060" y="761953"/>
            <a:ext cx="968199" cy="741927"/>
            <a:chOff x="6467995" y="4541033"/>
            <a:chExt cx="413793" cy="317088"/>
          </a:xfrm>
        </p:grpSpPr>
        <p:sp>
          <p:nvSpPr>
            <p:cNvPr id="179" name="Google Shape;179;p17"/>
            <p:cNvSpPr/>
            <p:nvPr/>
          </p:nvSpPr>
          <p:spPr>
            <a:xfrm rot="-1375784">
              <a:off x="6489980" y="4605651"/>
              <a:ext cx="369822" cy="187850"/>
            </a:xfrm>
            <a:custGeom>
              <a:avLst/>
              <a:gdLst/>
              <a:ahLst/>
              <a:cxnLst/>
              <a:rect l="l" t="t" r="r" b="b"/>
              <a:pathLst>
                <a:path w="7820" h="3973" extrusionOk="0">
                  <a:moveTo>
                    <a:pt x="2221" y="1"/>
                  </a:moveTo>
                  <a:cubicBezTo>
                    <a:pt x="2201" y="1"/>
                    <a:pt x="2181" y="4"/>
                    <a:pt x="2163" y="13"/>
                  </a:cubicBezTo>
                  <a:cubicBezTo>
                    <a:pt x="2116" y="25"/>
                    <a:pt x="2068" y="61"/>
                    <a:pt x="2044" y="109"/>
                  </a:cubicBezTo>
                  <a:lnTo>
                    <a:pt x="892" y="3198"/>
                  </a:lnTo>
                  <a:lnTo>
                    <a:pt x="369" y="833"/>
                  </a:lnTo>
                  <a:cubicBezTo>
                    <a:pt x="349" y="755"/>
                    <a:pt x="281" y="709"/>
                    <a:pt x="204" y="709"/>
                  </a:cubicBezTo>
                  <a:cubicBezTo>
                    <a:pt x="188" y="709"/>
                    <a:pt x="171" y="711"/>
                    <a:pt x="155" y="715"/>
                  </a:cubicBezTo>
                  <a:cubicBezTo>
                    <a:pt x="72" y="726"/>
                    <a:pt x="0" y="810"/>
                    <a:pt x="24" y="893"/>
                  </a:cubicBezTo>
                  <a:lnTo>
                    <a:pt x="666" y="3840"/>
                  </a:lnTo>
                  <a:cubicBezTo>
                    <a:pt x="678" y="3899"/>
                    <a:pt x="725" y="3947"/>
                    <a:pt x="773" y="3959"/>
                  </a:cubicBezTo>
                  <a:cubicBezTo>
                    <a:pt x="797" y="3970"/>
                    <a:pt x="809" y="3970"/>
                    <a:pt x="832" y="3970"/>
                  </a:cubicBezTo>
                  <a:cubicBezTo>
                    <a:pt x="840" y="3972"/>
                    <a:pt x="847" y="3972"/>
                    <a:pt x="854" y="3972"/>
                  </a:cubicBezTo>
                  <a:cubicBezTo>
                    <a:pt x="918" y="3972"/>
                    <a:pt x="979" y="3927"/>
                    <a:pt x="1011" y="3864"/>
                  </a:cubicBezTo>
                  <a:lnTo>
                    <a:pt x="2306" y="418"/>
                  </a:lnTo>
                  <a:cubicBezTo>
                    <a:pt x="3712" y="1251"/>
                    <a:pt x="5319" y="1692"/>
                    <a:pt x="6959" y="1692"/>
                  </a:cubicBezTo>
                  <a:cubicBezTo>
                    <a:pt x="7190" y="1692"/>
                    <a:pt x="7421" y="1683"/>
                    <a:pt x="7653" y="1665"/>
                  </a:cubicBezTo>
                  <a:cubicBezTo>
                    <a:pt x="7736" y="1665"/>
                    <a:pt x="7819" y="1582"/>
                    <a:pt x="7808" y="1487"/>
                  </a:cubicBezTo>
                  <a:cubicBezTo>
                    <a:pt x="7797" y="1410"/>
                    <a:pt x="7724" y="1343"/>
                    <a:pt x="7638" y="1343"/>
                  </a:cubicBezTo>
                  <a:cubicBezTo>
                    <a:pt x="7631" y="1343"/>
                    <a:pt x="7624" y="1344"/>
                    <a:pt x="7617" y="1344"/>
                  </a:cubicBezTo>
                  <a:cubicBezTo>
                    <a:pt x="7411" y="1359"/>
                    <a:pt x="7204" y="1366"/>
                    <a:pt x="6998" y="1366"/>
                  </a:cubicBezTo>
                  <a:cubicBezTo>
                    <a:pt x="5344" y="1366"/>
                    <a:pt x="3722" y="902"/>
                    <a:pt x="2306" y="25"/>
                  </a:cubicBezTo>
                  <a:cubicBezTo>
                    <a:pt x="2284" y="11"/>
                    <a:pt x="2253" y="1"/>
                    <a:pt x="2221"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7"/>
            <p:cNvSpPr/>
            <p:nvPr/>
          </p:nvSpPr>
          <p:spPr>
            <a:xfrm rot="-1375784">
              <a:off x="6594395" y="4710536"/>
              <a:ext cx="102860" cy="104682"/>
            </a:xfrm>
            <a:custGeom>
              <a:avLst/>
              <a:gdLst/>
              <a:ahLst/>
              <a:cxnLst/>
              <a:rect l="l" t="t" r="r" b="b"/>
              <a:pathLst>
                <a:path w="2175" h="2214" extrusionOk="0">
                  <a:moveTo>
                    <a:pt x="791" y="1"/>
                  </a:moveTo>
                  <a:cubicBezTo>
                    <a:pt x="777" y="1"/>
                    <a:pt x="763" y="3"/>
                    <a:pt x="749" y="6"/>
                  </a:cubicBezTo>
                  <a:cubicBezTo>
                    <a:pt x="666" y="30"/>
                    <a:pt x="606" y="113"/>
                    <a:pt x="618" y="208"/>
                  </a:cubicBezTo>
                  <a:lnTo>
                    <a:pt x="844" y="1099"/>
                  </a:lnTo>
                  <a:lnTo>
                    <a:pt x="107" y="1575"/>
                  </a:lnTo>
                  <a:cubicBezTo>
                    <a:pt x="24" y="1622"/>
                    <a:pt x="0" y="1729"/>
                    <a:pt x="60" y="1800"/>
                  </a:cubicBezTo>
                  <a:cubicBezTo>
                    <a:pt x="96" y="1844"/>
                    <a:pt x="150" y="1870"/>
                    <a:pt x="205" y="1870"/>
                  </a:cubicBezTo>
                  <a:cubicBezTo>
                    <a:pt x="241" y="1870"/>
                    <a:pt x="277" y="1859"/>
                    <a:pt x="309" y="1836"/>
                  </a:cubicBezTo>
                  <a:lnTo>
                    <a:pt x="939" y="1432"/>
                  </a:lnTo>
                  <a:lnTo>
                    <a:pt x="1105" y="2097"/>
                  </a:lnTo>
                  <a:cubicBezTo>
                    <a:pt x="1117" y="2145"/>
                    <a:pt x="1153" y="2193"/>
                    <a:pt x="1212" y="2204"/>
                  </a:cubicBezTo>
                  <a:cubicBezTo>
                    <a:pt x="1230" y="2210"/>
                    <a:pt x="1248" y="2213"/>
                    <a:pt x="1266" y="2213"/>
                  </a:cubicBezTo>
                  <a:cubicBezTo>
                    <a:pt x="1284" y="2213"/>
                    <a:pt x="1302" y="2210"/>
                    <a:pt x="1319" y="2204"/>
                  </a:cubicBezTo>
                  <a:cubicBezTo>
                    <a:pt x="1403" y="2193"/>
                    <a:pt x="1462" y="2109"/>
                    <a:pt x="1450" y="2014"/>
                  </a:cubicBezTo>
                  <a:lnTo>
                    <a:pt x="1248" y="1230"/>
                  </a:lnTo>
                  <a:lnTo>
                    <a:pt x="2080" y="695"/>
                  </a:lnTo>
                  <a:cubicBezTo>
                    <a:pt x="2151" y="648"/>
                    <a:pt x="2175" y="541"/>
                    <a:pt x="2116" y="470"/>
                  </a:cubicBezTo>
                  <a:cubicBezTo>
                    <a:pt x="2081" y="421"/>
                    <a:pt x="2030" y="397"/>
                    <a:pt x="1977" y="397"/>
                  </a:cubicBezTo>
                  <a:cubicBezTo>
                    <a:pt x="1939" y="397"/>
                    <a:pt x="1901" y="409"/>
                    <a:pt x="1866" y="434"/>
                  </a:cubicBezTo>
                  <a:lnTo>
                    <a:pt x="1165" y="885"/>
                  </a:lnTo>
                  <a:lnTo>
                    <a:pt x="963" y="137"/>
                  </a:lnTo>
                  <a:cubicBezTo>
                    <a:pt x="943" y="56"/>
                    <a:pt x="871" y="1"/>
                    <a:pt x="791"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7"/>
            <p:cNvSpPr/>
            <p:nvPr/>
          </p:nvSpPr>
          <p:spPr>
            <a:xfrm rot="-1375784">
              <a:off x="6692752" y="4726376"/>
              <a:ext cx="58500" cy="24823"/>
            </a:xfrm>
            <a:custGeom>
              <a:avLst/>
              <a:gdLst/>
              <a:ahLst/>
              <a:cxnLst/>
              <a:rect l="l" t="t" r="r" b="b"/>
              <a:pathLst>
                <a:path w="1237" h="525" extrusionOk="0">
                  <a:moveTo>
                    <a:pt x="207" y="1"/>
                  </a:moveTo>
                  <a:cubicBezTo>
                    <a:pt x="148" y="1"/>
                    <a:pt x="91" y="30"/>
                    <a:pt x="60" y="84"/>
                  </a:cubicBezTo>
                  <a:cubicBezTo>
                    <a:pt x="0" y="156"/>
                    <a:pt x="36" y="263"/>
                    <a:pt x="119" y="298"/>
                  </a:cubicBezTo>
                  <a:cubicBezTo>
                    <a:pt x="202" y="346"/>
                    <a:pt x="285" y="382"/>
                    <a:pt x="380" y="417"/>
                  </a:cubicBezTo>
                  <a:cubicBezTo>
                    <a:pt x="594" y="488"/>
                    <a:pt x="832" y="524"/>
                    <a:pt x="1070" y="524"/>
                  </a:cubicBezTo>
                  <a:cubicBezTo>
                    <a:pt x="1165" y="524"/>
                    <a:pt x="1236" y="441"/>
                    <a:pt x="1236" y="346"/>
                  </a:cubicBezTo>
                  <a:cubicBezTo>
                    <a:pt x="1225" y="258"/>
                    <a:pt x="1153" y="190"/>
                    <a:pt x="1067" y="190"/>
                  </a:cubicBezTo>
                  <a:cubicBezTo>
                    <a:pt x="1060" y="190"/>
                    <a:pt x="1053" y="191"/>
                    <a:pt x="1046" y="191"/>
                  </a:cubicBezTo>
                  <a:cubicBezTo>
                    <a:pt x="1024" y="192"/>
                    <a:pt x="1002" y="193"/>
                    <a:pt x="980" y="193"/>
                  </a:cubicBezTo>
                  <a:cubicBezTo>
                    <a:pt x="741" y="193"/>
                    <a:pt x="504" y="134"/>
                    <a:pt x="297" y="25"/>
                  </a:cubicBezTo>
                  <a:cubicBezTo>
                    <a:pt x="269" y="9"/>
                    <a:pt x="237" y="1"/>
                    <a:pt x="207"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7"/>
            <p:cNvSpPr/>
            <p:nvPr/>
          </p:nvSpPr>
          <p:spPr>
            <a:xfrm rot="-1375784">
              <a:off x="6763407" y="4667937"/>
              <a:ext cx="91652" cy="105580"/>
            </a:xfrm>
            <a:custGeom>
              <a:avLst/>
              <a:gdLst/>
              <a:ahLst/>
              <a:cxnLst/>
              <a:rect l="l" t="t" r="r" b="b"/>
              <a:pathLst>
                <a:path w="1938" h="2233" extrusionOk="0">
                  <a:moveTo>
                    <a:pt x="210" y="0"/>
                  </a:moveTo>
                  <a:cubicBezTo>
                    <a:pt x="180" y="0"/>
                    <a:pt x="149" y="8"/>
                    <a:pt x="119" y="25"/>
                  </a:cubicBezTo>
                  <a:cubicBezTo>
                    <a:pt x="36" y="60"/>
                    <a:pt x="0" y="167"/>
                    <a:pt x="60" y="251"/>
                  </a:cubicBezTo>
                  <a:lnTo>
                    <a:pt x="797" y="1296"/>
                  </a:lnTo>
                  <a:lnTo>
                    <a:pt x="333" y="1986"/>
                  </a:lnTo>
                  <a:cubicBezTo>
                    <a:pt x="274" y="2057"/>
                    <a:pt x="298" y="2164"/>
                    <a:pt x="393" y="2211"/>
                  </a:cubicBezTo>
                  <a:cubicBezTo>
                    <a:pt x="393" y="2211"/>
                    <a:pt x="404" y="2223"/>
                    <a:pt x="416" y="2223"/>
                  </a:cubicBezTo>
                  <a:cubicBezTo>
                    <a:pt x="437" y="2229"/>
                    <a:pt x="458" y="2232"/>
                    <a:pt x="478" y="2232"/>
                  </a:cubicBezTo>
                  <a:cubicBezTo>
                    <a:pt x="539" y="2232"/>
                    <a:pt x="595" y="2205"/>
                    <a:pt x="630" y="2152"/>
                  </a:cubicBezTo>
                  <a:lnTo>
                    <a:pt x="1890" y="334"/>
                  </a:lnTo>
                  <a:cubicBezTo>
                    <a:pt x="1937" y="262"/>
                    <a:pt x="1914" y="156"/>
                    <a:pt x="1830" y="108"/>
                  </a:cubicBezTo>
                  <a:cubicBezTo>
                    <a:pt x="1802" y="92"/>
                    <a:pt x="1771" y="84"/>
                    <a:pt x="1739" y="84"/>
                  </a:cubicBezTo>
                  <a:cubicBezTo>
                    <a:pt x="1679" y="84"/>
                    <a:pt x="1620" y="113"/>
                    <a:pt x="1581" y="167"/>
                  </a:cubicBezTo>
                  <a:lnTo>
                    <a:pt x="1011" y="999"/>
                  </a:lnTo>
                  <a:lnTo>
                    <a:pt x="357" y="72"/>
                  </a:lnTo>
                  <a:cubicBezTo>
                    <a:pt x="319" y="26"/>
                    <a:pt x="265" y="0"/>
                    <a:pt x="210"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 name="Google Shape;183;p17"/>
          <p:cNvGrpSpPr/>
          <p:nvPr/>
        </p:nvGrpSpPr>
        <p:grpSpPr>
          <a:xfrm rot="5400000" flipH="1">
            <a:off x="253716" y="4254464"/>
            <a:ext cx="711755" cy="708217"/>
            <a:chOff x="4636900" y="2064950"/>
            <a:chExt cx="179650" cy="178775"/>
          </a:xfrm>
        </p:grpSpPr>
        <p:sp>
          <p:nvSpPr>
            <p:cNvPr id="184" name="Google Shape;184;p17"/>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7"/>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7"/>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2"/>
        </a:solidFill>
        <a:effectLst/>
      </p:bgPr>
    </p:bg>
    <p:spTree>
      <p:nvGrpSpPr>
        <p:cNvPr id="1" name="Shape 187"/>
        <p:cNvGrpSpPr/>
        <p:nvPr/>
      </p:nvGrpSpPr>
      <p:grpSpPr>
        <a:xfrm>
          <a:off x="0" y="0"/>
          <a:ext cx="0" cy="0"/>
          <a:chOff x="0" y="0"/>
          <a:chExt cx="0" cy="0"/>
        </a:xfrm>
      </p:grpSpPr>
      <p:sp>
        <p:nvSpPr>
          <p:cNvPr id="188" name="Google Shape;188;p18"/>
          <p:cNvSpPr txBox="1">
            <a:spLocks noGrp="1"/>
          </p:cNvSpPr>
          <p:nvPr>
            <p:ph type="title"/>
          </p:nvPr>
        </p:nvSpPr>
        <p:spPr>
          <a:xfrm>
            <a:off x="720000" y="539500"/>
            <a:ext cx="77040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highlight>
                  <a:schemeClr val="accent1"/>
                </a:high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89" name="Google Shape;189;p18"/>
          <p:cNvGrpSpPr/>
          <p:nvPr/>
        </p:nvGrpSpPr>
        <p:grpSpPr>
          <a:xfrm rot="2836504">
            <a:off x="8300348" y="4374840"/>
            <a:ext cx="838616" cy="763331"/>
            <a:chOff x="4779800" y="3121700"/>
            <a:chExt cx="150800" cy="137250"/>
          </a:xfrm>
        </p:grpSpPr>
        <p:sp>
          <p:nvSpPr>
            <p:cNvPr id="190" name="Google Shape;190;p18"/>
            <p:cNvSpPr/>
            <p:nvPr/>
          </p:nvSpPr>
          <p:spPr>
            <a:xfrm>
              <a:off x="4806475" y="3207375"/>
              <a:ext cx="51150" cy="51575"/>
            </a:xfrm>
            <a:custGeom>
              <a:avLst/>
              <a:gdLst/>
              <a:ahLst/>
              <a:cxnLst/>
              <a:rect l="l" t="t" r="r" b="b"/>
              <a:pathLst>
                <a:path w="2046" h="2063" extrusionOk="0">
                  <a:moveTo>
                    <a:pt x="1014" y="297"/>
                  </a:moveTo>
                  <a:cubicBezTo>
                    <a:pt x="1171" y="297"/>
                    <a:pt x="1329" y="350"/>
                    <a:pt x="1468" y="437"/>
                  </a:cubicBezTo>
                  <a:cubicBezTo>
                    <a:pt x="1661" y="594"/>
                    <a:pt x="1766" y="804"/>
                    <a:pt x="1766" y="1031"/>
                  </a:cubicBezTo>
                  <a:cubicBezTo>
                    <a:pt x="1766" y="1189"/>
                    <a:pt x="1713" y="1346"/>
                    <a:pt x="1608" y="1468"/>
                  </a:cubicBezTo>
                  <a:cubicBezTo>
                    <a:pt x="1468" y="1661"/>
                    <a:pt x="1241" y="1766"/>
                    <a:pt x="1014" y="1766"/>
                  </a:cubicBezTo>
                  <a:cubicBezTo>
                    <a:pt x="857" y="1766"/>
                    <a:pt x="717" y="1713"/>
                    <a:pt x="577" y="1608"/>
                  </a:cubicBezTo>
                  <a:cubicBezTo>
                    <a:pt x="385" y="1468"/>
                    <a:pt x="280" y="1259"/>
                    <a:pt x="280" y="1031"/>
                  </a:cubicBezTo>
                  <a:cubicBezTo>
                    <a:pt x="280" y="874"/>
                    <a:pt x="332" y="717"/>
                    <a:pt x="437" y="577"/>
                  </a:cubicBezTo>
                  <a:cubicBezTo>
                    <a:pt x="577" y="385"/>
                    <a:pt x="804" y="297"/>
                    <a:pt x="1014" y="297"/>
                  </a:cubicBezTo>
                  <a:close/>
                  <a:moveTo>
                    <a:pt x="1014" y="0"/>
                  </a:moveTo>
                  <a:cubicBezTo>
                    <a:pt x="717" y="0"/>
                    <a:pt x="402" y="140"/>
                    <a:pt x="210" y="402"/>
                  </a:cubicBezTo>
                  <a:cubicBezTo>
                    <a:pt x="70" y="594"/>
                    <a:pt x="0" y="804"/>
                    <a:pt x="0" y="1031"/>
                  </a:cubicBezTo>
                  <a:cubicBezTo>
                    <a:pt x="0" y="1346"/>
                    <a:pt x="140" y="1643"/>
                    <a:pt x="402" y="1853"/>
                  </a:cubicBezTo>
                  <a:cubicBezTo>
                    <a:pt x="577" y="1993"/>
                    <a:pt x="804" y="2063"/>
                    <a:pt x="1014" y="2063"/>
                  </a:cubicBezTo>
                  <a:cubicBezTo>
                    <a:pt x="1329" y="2063"/>
                    <a:pt x="1643" y="1923"/>
                    <a:pt x="1836" y="1661"/>
                  </a:cubicBezTo>
                  <a:cubicBezTo>
                    <a:pt x="1975" y="1468"/>
                    <a:pt x="2045" y="1241"/>
                    <a:pt x="2045" y="1031"/>
                  </a:cubicBezTo>
                  <a:cubicBezTo>
                    <a:pt x="2045" y="717"/>
                    <a:pt x="1905" y="420"/>
                    <a:pt x="1643" y="210"/>
                  </a:cubicBezTo>
                  <a:cubicBezTo>
                    <a:pt x="1451" y="70"/>
                    <a:pt x="1241" y="0"/>
                    <a:pt x="1014"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8"/>
            <p:cNvSpPr/>
            <p:nvPr/>
          </p:nvSpPr>
          <p:spPr>
            <a:xfrm>
              <a:off x="4779800" y="3121700"/>
              <a:ext cx="54650" cy="54225"/>
            </a:xfrm>
            <a:custGeom>
              <a:avLst/>
              <a:gdLst/>
              <a:ahLst/>
              <a:cxnLst/>
              <a:rect l="l" t="t" r="r" b="b"/>
              <a:pathLst>
                <a:path w="2186" h="2169" extrusionOk="0">
                  <a:moveTo>
                    <a:pt x="1084" y="280"/>
                  </a:moveTo>
                  <a:cubicBezTo>
                    <a:pt x="1259" y="280"/>
                    <a:pt x="1434" y="333"/>
                    <a:pt x="1574" y="455"/>
                  </a:cubicBezTo>
                  <a:cubicBezTo>
                    <a:pt x="1784" y="613"/>
                    <a:pt x="1889" y="840"/>
                    <a:pt x="1889" y="1085"/>
                  </a:cubicBezTo>
                  <a:cubicBezTo>
                    <a:pt x="1889" y="1259"/>
                    <a:pt x="1836" y="1417"/>
                    <a:pt x="1731" y="1574"/>
                  </a:cubicBezTo>
                  <a:cubicBezTo>
                    <a:pt x="1574" y="1784"/>
                    <a:pt x="1329" y="1889"/>
                    <a:pt x="1084" y="1889"/>
                  </a:cubicBezTo>
                  <a:cubicBezTo>
                    <a:pt x="927" y="1889"/>
                    <a:pt x="752" y="1836"/>
                    <a:pt x="612" y="1714"/>
                  </a:cubicBezTo>
                  <a:cubicBezTo>
                    <a:pt x="403" y="1557"/>
                    <a:pt x="298" y="1329"/>
                    <a:pt x="298" y="1085"/>
                  </a:cubicBezTo>
                  <a:cubicBezTo>
                    <a:pt x="298" y="910"/>
                    <a:pt x="350" y="752"/>
                    <a:pt x="455" y="595"/>
                  </a:cubicBezTo>
                  <a:cubicBezTo>
                    <a:pt x="612" y="385"/>
                    <a:pt x="857" y="280"/>
                    <a:pt x="1084" y="280"/>
                  </a:cubicBezTo>
                  <a:close/>
                  <a:moveTo>
                    <a:pt x="1084" y="1"/>
                  </a:moveTo>
                  <a:cubicBezTo>
                    <a:pt x="770" y="1"/>
                    <a:pt x="438" y="141"/>
                    <a:pt x="228" y="420"/>
                  </a:cubicBezTo>
                  <a:cubicBezTo>
                    <a:pt x="71" y="613"/>
                    <a:pt x="1" y="857"/>
                    <a:pt x="1" y="1085"/>
                  </a:cubicBezTo>
                  <a:cubicBezTo>
                    <a:pt x="1" y="1417"/>
                    <a:pt x="140" y="1731"/>
                    <a:pt x="438" y="1959"/>
                  </a:cubicBezTo>
                  <a:cubicBezTo>
                    <a:pt x="630" y="2098"/>
                    <a:pt x="857" y="2168"/>
                    <a:pt x="1084" y="2168"/>
                  </a:cubicBezTo>
                  <a:cubicBezTo>
                    <a:pt x="1417" y="2168"/>
                    <a:pt x="1749" y="2029"/>
                    <a:pt x="1959" y="1749"/>
                  </a:cubicBezTo>
                  <a:cubicBezTo>
                    <a:pt x="2116" y="1557"/>
                    <a:pt x="2186" y="1312"/>
                    <a:pt x="2186" y="1085"/>
                  </a:cubicBezTo>
                  <a:cubicBezTo>
                    <a:pt x="2186" y="752"/>
                    <a:pt x="2028" y="438"/>
                    <a:pt x="1749" y="211"/>
                  </a:cubicBezTo>
                  <a:cubicBezTo>
                    <a:pt x="1556" y="71"/>
                    <a:pt x="1329" y="1"/>
                    <a:pt x="108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8"/>
            <p:cNvSpPr/>
            <p:nvPr/>
          </p:nvSpPr>
          <p:spPr>
            <a:xfrm>
              <a:off x="4879000" y="3147925"/>
              <a:ext cx="51600" cy="51600"/>
            </a:xfrm>
            <a:custGeom>
              <a:avLst/>
              <a:gdLst/>
              <a:ahLst/>
              <a:cxnLst/>
              <a:rect l="l" t="t" r="r" b="b"/>
              <a:pathLst>
                <a:path w="2064" h="2064" extrusionOk="0">
                  <a:moveTo>
                    <a:pt x="1032" y="298"/>
                  </a:moveTo>
                  <a:cubicBezTo>
                    <a:pt x="1190" y="298"/>
                    <a:pt x="1347" y="350"/>
                    <a:pt x="1487" y="438"/>
                  </a:cubicBezTo>
                  <a:cubicBezTo>
                    <a:pt x="1679" y="595"/>
                    <a:pt x="1767" y="805"/>
                    <a:pt x="1767" y="1032"/>
                  </a:cubicBezTo>
                  <a:cubicBezTo>
                    <a:pt x="1767" y="1189"/>
                    <a:pt x="1732" y="1347"/>
                    <a:pt x="1627" y="1487"/>
                  </a:cubicBezTo>
                  <a:cubicBezTo>
                    <a:pt x="1469" y="1661"/>
                    <a:pt x="1260" y="1766"/>
                    <a:pt x="1032" y="1766"/>
                  </a:cubicBezTo>
                  <a:cubicBezTo>
                    <a:pt x="875" y="1766"/>
                    <a:pt x="718" y="1714"/>
                    <a:pt x="595" y="1626"/>
                  </a:cubicBezTo>
                  <a:cubicBezTo>
                    <a:pt x="403" y="1469"/>
                    <a:pt x="298" y="1259"/>
                    <a:pt x="298" y="1032"/>
                  </a:cubicBezTo>
                  <a:cubicBezTo>
                    <a:pt x="298" y="875"/>
                    <a:pt x="351" y="717"/>
                    <a:pt x="455" y="595"/>
                  </a:cubicBezTo>
                  <a:cubicBezTo>
                    <a:pt x="595" y="403"/>
                    <a:pt x="805" y="298"/>
                    <a:pt x="1032" y="298"/>
                  </a:cubicBezTo>
                  <a:close/>
                  <a:moveTo>
                    <a:pt x="1032" y="1"/>
                  </a:moveTo>
                  <a:cubicBezTo>
                    <a:pt x="735" y="1"/>
                    <a:pt x="420" y="140"/>
                    <a:pt x="211" y="403"/>
                  </a:cubicBezTo>
                  <a:cubicBezTo>
                    <a:pt x="71" y="595"/>
                    <a:pt x="1" y="822"/>
                    <a:pt x="1" y="1032"/>
                  </a:cubicBezTo>
                  <a:cubicBezTo>
                    <a:pt x="1" y="1347"/>
                    <a:pt x="141" y="1644"/>
                    <a:pt x="420" y="1854"/>
                  </a:cubicBezTo>
                  <a:cubicBezTo>
                    <a:pt x="595" y="1993"/>
                    <a:pt x="823" y="2063"/>
                    <a:pt x="1032" y="2063"/>
                  </a:cubicBezTo>
                  <a:cubicBezTo>
                    <a:pt x="1347" y="2063"/>
                    <a:pt x="1644" y="1924"/>
                    <a:pt x="1854" y="1661"/>
                  </a:cubicBezTo>
                  <a:cubicBezTo>
                    <a:pt x="1994" y="1469"/>
                    <a:pt x="2064" y="1242"/>
                    <a:pt x="2064" y="1032"/>
                  </a:cubicBezTo>
                  <a:cubicBezTo>
                    <a:pt x="2064" y="717"/>
                    <a:pt x="1924" y="420"/>
                    <a:pt x="1662" y="210"/>
                  </a:cubicBezTo>
                  <a:cubicBezTo>
                    <a:pt x="1469" y="71"/>
                    <a:pt x="1260" y="1"/>
                    <a:pt x="1032"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8"/>
            <p:cNvSpPr/>
            <p:nvPr/>
          </p:nvSpPr>
          <p:spPr>
            <a:xfrm>
              <a:off x="4813900" y="3147850"/>
              <a:ext cx="73450" cy="24225"/>
            </a:xfrm>
            <a:custGeom>
              <a:avLst/>
              <a:gdLst/>
              <a:ahLst/>
              <a:cxnLst/>
              <a:rect l="l" t="t" r="r" b="b"/>
              <a:pathLst>
                <a:path w="2938" h="969" extrusionOk="0">
                  <a:moveTo>
                    <a:pt x="164" y="0"/>
                  </a:moveTo>
                  <a:cubicBezTo>
                    <a:pt x="101" y="0"/>
                    <a:pt x="33" y="48"/>
                    <a:pt x="18" y="109"/>
                  </a:cubicBezTo>
                  <a:cubicBezTo>
                    <a:pt x="0" y="196"/>
                    <a:pt x="53" y="266"/>
                    <a:pt x="123" y="283"/>
                  </a:cubicBezTo>
                  <a:lnTo>
                    <a:pt x="2745" y="965"/>
                  </a:lnTo>
                  <a:cubicBezTo>
                    <a:pt x="2756" y="967"/>
                    <a:pt x="2767" y="968"/>
                    <a:pt x="2778" y="968"/>
                  </a:cubicBezTo>
                  <a:cubicBezTo>
                    <a:pt x="2850" y="968"/>
                    <a:pt x="2904" y="921"/>
                    <a:pt x="2920" y="860"/>
                  </a:cubicBezTo>
                  <a:cubicBezTo>
                    <a:pt x="2937" y="773"/>
                    <a:pt x="2902" y="703"/>
                    <a:pt x="2815" y="668"/>
                  </a:cubicBezTo>
                  <a:lnTo>
                    <a:pt x="192" y="4"/>
                  </a:lnTo>
                  <a:cubicBezTo>
                    <a:pt x="183" y="1"/>
                    <a:pt x="174" y="0"/>
                    <a:pt x="164"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8"/>
            <p:cNvSpPr/>
            <p:nvPr/>
          </p:nvSpPr>
          <p:spPr>
            <a:xfrm>
              <a:off x="4844925" y="3175575"/>
              <a:ext cx="57275" cy="47250"/>
            </a:xfrm>
            <a:custGeom>
              <a:avLst/>
              <a:gdLst/>
              <a:ahLst/>
              <a:cxnLst/>
              <a:rect l="l" t="t" r="r" b="b"/>
              <a:pathLst>
                <a:path w="2291" h="1890" extrusionOk="0">
                  <a:moveTo>
                    <a:pt x="2116" y="0"/>
                  </a:moveTo>
                  <a:cubicBezTo>
                    <a:pt x="2086" y="0"/>
                    <a:pt x="2056" y="10"/>
                    <a:pt x="2028" y="31"/>
                  </a:cubicBezTo>
                  <a:lnTo>
                    <a:pt x="70" y="1639"/>
                  </a:lnTo>
                  <a:cubicBezTo>
                    <a:pt x="18" y="1674"/>
                    <a:pt x="0" y="1779"/>
                    <a:pt x="53" y="1831"/>
                  </a:cubicBezTo>
                  <a:cubicBezTo>
                    <a:pt x="84" y="1872"/>
                    <a:pt x="126" y="1889"/>
                    <a:pt x="170" y="1889"/>
                  </a:cubicBezTo>
                  <a:cubicBezTo>
                    <a:pt x="202" y="1889"/>
                    <a:pt x="234" y="1881"/>
                    <a:pt x="263" y="1866"/>
                  </a:cubicBezTo>
                  <a:lnTo>
                    <a:pt x="2220" y="258"/>
                  </a:lnTo>
                  <a:cubicBezTo>
                    <a:pt x="2273" y="206"/>
                    <a:pt x="2290" y="118"/>
                    <a:pt x="2238" y="66"/>
                  </a:cubicBezTo>
                  <a:cubicBezTo>
                    <a:pt x="2206" y="24"/>
                    <a:pt x="2162" y="0"/>
                    <a:pt x="2116"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 name="Google Shape;195;p18"/>
          <p:cNvGrpSpPr/>
          <p:nvPr/>
        </p:nvGrpSpPr>
        <p:grpSpPr>
          <a:xfrm>
            <a:off x="42324" y="-280065"/>
            <a:ext cx="1023323" cy="1094037"/>
            <a:chOff x="319900" y="315700"/>
            <a:chExt cx="342123" cy="365691"/>
          </a:xfrm>
        </p:grpSpPr>
        <p:sp>
          <p:nvSpPr>
            <p:cNvPr id="196" name="Google Shape;196;p18"/>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8"/>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8"/>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8"/>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8"/>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 name="Google Shape;201;p18"/>
          <p:cNvGrpSpPr/>
          <p:nvPr/>
        </p:nvGrpSpPr>
        <p:grpSpPr>
          <a:xfrm>
            <a:off x="42313" y="1058402"/>
            <a:ext cx="658687" cy="655425"/>
            <a:chOff x="4636900" y="2064950"/>
            <a:chExt cx="179650" cy="178775"/>
          </a:xfrm>
        </p:grpSpPr>
        <p:sp>
          <p:nvSpPr>
            <p:cNvPr id="202" name="Google Shape;202;p18"/>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8"/>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8"/>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05;p18"/>
          <p:cNvGrpSpPr/>
          <p:nvPr/>
        </p:nvGrpSpPr>
        <p:grpSpPr>
          <a:xfrm rot="1867210">
            <a:off x="1322325" y="-125742"/>
            <a:ext cx="502362" cy="679910"/>
            <a:chOff x="5408700" y="2855000"/>
            <a:chExt cx="121525" cy="164475"/>
          </a:xfrm>
        </p:grpSpPr>
        <p:sp>
          <p:nvSpPr>
            <p:cNvPr id="206" name="Google Shape;206;p18"/>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8"/>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dk2"/>
        </a:solidFill>
        <a:effectLst/>
      </p:bgPr>
    </p:bg>
    <p:spTree>
      <p:nvGrpSpPr>
        <p:cNvPr id="1" name="Shape 208"/>
        <p:cNvGrpSpPr/>
        <p:nvPr/>
      </p:nvGrpSpPr>
      <p:grpSpPr>
        <a:xfrm>
          <a:off x="0" y="0"/>
          <a:ext cx="0" cy="0"/>
          <a:chOff x="0" y="0"/>
          <a:chExt cx="0" cy="0"/>
        </a:xfrm>
      </p:grpSpPr>
      <p:sp>
        <p:nvSpPr>
          <p:cNvPr id="209" name="Google Shape;209;p19"/>
          <p:cNvSpPr txBox="1">
            <a:spLocks noGrp="1"/>
          </p:cNvSpPr>
          <p:nvPr>
            <p:ph type="title"/>
          </p:nvPr>
        </p:nvSpPr>
        <p:spPr>
          <a:xfrm>
            <a:off x="721200" y="435550"/>
            <a:ext cx="3252000" cy="37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000"/>
              <a:buNone/>
              <a:defRPr sz="3000">
                <a:highlight>
                  <a:schemeClr val="accent1"/>
                </a:highlight>
              </a:defRPr>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endParaRPr/>
          </a:p>
        </p:txBody>
      </p:sp>
      <p:sp>
        <p:nvSpPr>
          <p:cNvPr id="210" name="Google Shape;210;p19"/>
          <p:cNvSpPr txBox="1">
            <a:spLocks noGrp="1"/>
          </p:cNvSpPr>
          <p:nvPr>
            <p:ph type="subTitle" idx="1"/>
          </p:nvPr>
        </p:nvSpPr>
        <p:spPr>
          <a:xfrm>
            <a:off x="721200" y="1668000"/>
            <a:ext cx="3946800" cy="2940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211" name="Google Shape;211;p19"/>
          <p:cNvGrpSpPr/>
          <p:nvPr/>
        </p:nvGrpSpPr>
        <p:grpSpPr>
          <a:xfrm flipH="1">
            <a:off x="8365627" y="944052"/>
            <a:ext cx="658687" cy="655425"/>
            <a:chOff x="4636900" y="2064950"/>
            <a:chExt cx="179650" cy="178775"/>
          </a:xfrm>
        </p:grpSpPr>
        <p:sp>
          <p:nvSpPr>
            <p:cNvPr id="212" name="Google Shape;212;p19"/>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9"/>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9"/>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 name="Google Shape;215;p19"/>
          <p:cNvGrpSpPr/>
          <p:nvPr/>
        </p:nvGrpSpPr>
        <p:grpSpPr>
          <a:xfrm rot="-1867223" flipH="1">
            <a:off x="6782847" y="-203325"/>
            <a:ext cx="730343" cy="988464"/>
            <a:chOff x="5408700" y="2855000"/>
            <a:chExt cx="121525" cy="164475"/>
          </a:xfrm>
        </p:grpSpPr>
        <p:sp>
          <p:nvSpPr>
            <p:cNvPr id="216" name="Google Shape;216;p19"/>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9"/>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218"/>
        <p:cNvGrpSpPr/>
        <p:nvPr/>
      </p:nvGrpSpPr>
      <p:grpSpPr>
        <a:xfrm>
          <a:off x="0" y="0"/>
          <a:ext cx="0" cy="0"/>
          <a:chOff x="0" y="0"/>
          <a:chExt cx="0" cy="0"/>
        </a:xfrm>
      </p:grpSpPr>
      <p:sp>
        <p:nvSpPr>
          <p:cNvPr id="219" name="Google Shape;219;p20"/>
          <p:cNvSpPr txBox="1">
            <a:spLocks noGrp="1"/>
          </p:cNvSpPr>
          <p:nvPr>
            <p:ph type="title"/>
          </p:nvPr>
        </p:nvSpPr>
        <p:spPr>
          <a:xfrm>
            <a:off x="720000" y="720000"/>
            <a:ext cx="4908000" cy="3704400"/>
          </a:xfrm>
          <a:prstGeom prst="rect">
            <a:avLst/>
          </a:prstGeom>
        </p:spPr>
        <p:txBody>
          <a:bodyPr spcFirstLastPara="1" wrap="square" lIns="91425" tIns="91425" rIns="91425" bIns="91425" anchor="ctr" anchorCtr="0">
            <a:noAutofit/>
          </a:bodyPr>
          <a:lstStyle>
            <a:lvl1pPr lvl="0" rtl="0">
              <a:spcBef>
                <a:spcPts val="0"/>
              </a:spcBef>
              <a:spcAft>
                <a:spcPts val="0"/>
              </a:spcAft>
              <a:buSzPts val="6200"/>
              <a:buNone/>
              <a:defRPr sz="6200">
                <a:highlight>
                  <a:schemeClr val="accent1"/>
                </a:highlight>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grpSp>
        <p:nvGrpSpPr>
          <p:cNvPr id="220" name="Google Shape;220;p20"/>
          <p:cNvGrpSpPr/>
          <p:nvPr/>
        </p:nvGrpSpPr>
        <p:grpSpPr>
          <a:xfrm flipH="1">
            <a:off x="7130380" y="953885"/>
            <a:ext cx="1023323" cy="1094037"/>
            <a:chOff x="319900" y="315700"/>
            <a:chExt cx="342123" cy="365691"/>
          </a:xfrm>
        </p:grpSpPr>
        <p:sp>
          <p:nvSpPr>
            <p:cNvPr id="221" name="Google Shape;221;p20"/>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0"/>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0"/>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0"/>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0"/>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 name="Google Shape;226;p20"/>
          <p:cNvGrpSpPr/>
          <p:nvPr/>
        </p:nvGrpSpPr>
        <p:grpSpPr>
          <a:xfrm rot="-1867210" flipH="1">
            <a:off x="6882690" y="-5817"/>
            <a:ext cx="502362" cy="679910"/>
            <a:chOff x="5408700" y="2855000"/>
            <a:chExt cx="121525" cy="164475"/>
          </a:xfrm>
        </p:grpSpPr>
        <p:sp>
          <p:nvSpPr>
            <p:cNvPr id="227" name="Google Shape;227;p20"/>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0"/>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 name="Google Shape;229;p20"/>
          <p:cNvSpPr txBox="1">
            <a:spLocks noGrp="1"/>
          </p:cNvSpPr>
          <p:nvPr>
            <p:ph type="title" idx="2"/>
          </p:nvPr>
        </p:nvSpPr>
        <p:spPr>
          <a:xfrm>
            <a:off x="6072485" y="3739200"/>
            <a:ext cx="23514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2000"/>
              <a:buFont typeface="Bad Script"/>
              <a:buNone/>
              <a:defRPr sz="2000" b="1">
                <a:solidFill>
                  <a:schemeClr val="accent4"/>
                </a:solidFill>
                <a:latin typeface="Bad Script"/>
                <a:ea typeface="Bad Script"/>
                <a:cs typeface="Bad Script"/>
                <a:sym typeface="Bad Script"/>
              </a:defRPr>
            </a:lvl1pPr>
            <a:lvl2pPr lvl="1" algn="ctr" rtl="0">
              <a:spcBef>
                <a:spcPts val="0"/>
              </a:spcBef>
              <a:spcAft>
                <a:spcPts val="0"/>
              </a:spcAft>
              <a:buClr>
                <a:schemeClr val="accent4"/>
              </a:buClr>
              <a:buSzPts val="2000"/>
              <a:buFont typeface="Bad Script"/>
              <a:buNone/>
              <a:defRPr sz="2000" b="1">
                <a:solidFill>
                  <a:schemeClr val="accent4"/>
                </a:solidFill>
                <a:latin typeface="Bad Script"/>
                <a:ea typeface="Bad Script"/>
                <a:cs typeface="Bad Script"/>
                <a:sym typeface="Bad Script"/>
              </a:defRPr>
            </a:lvl2pPr>
            <a:lvl3pPr lvl="2" algn="ctr" rtl="0">
              <a:spcBef>
                <a:spcPts val="0"/>
              </a:spcBef>
              <a:spcAft>
                <a:spcPts val="0"/>
              </a:spcAft>
              <a:buClr>
                <a:schemeClr val="accent4"/>
              </a:buClr>
              <a:buSzPts val="2000"/>
              <a:buFont typeface="Bad Script"/>
              <a:buNone/>
              <a:defRPr sz="2000" b="1">
                <a:solidFill>
                  <a:schemeClr val="accent4"/>
                </a:solidFill>
                <a:latin typeface="Bad Script"/>
                <a:ea typeface="Bad Script"/>
                <a:cs typeface="Bad Script"/>
                <a:sym typeface="Bad Script"/>
              </a:defRPr>
            </a:lvl3pPr>
            <a:lvl4pPr lvl="3" algn="ctr" rtl="0">
              <a:spcBef>
                <a:spcPts val="0"/>
              </a:spcBef>
              <a:spcAft>
                <a:spcPts val="0"/>
              </a:spcAft>
              <a:buClr>
                <a:schemeClr val="accent4"/>
              </a:buClr>
              <a:buSzPts val="2000"/>
              <a:buFont typeface="Bad Script"/>
              <a:buNone/>
              <a:defRPr sz="2000" b="1">
                <a:solidFill>
                  <a:schemeClr val="accent4"/>
                </a:solidFill>
                <a:latin typeface="Bad Script"/>
                <a:ea typeface="Bad Script"/>
                <a:cs typeface="Bad Script"/>
                <a:sym typeface="Bad Script"/>
              </a:defRPr>
            </a:lvl4pPr>
            <a:lvl5pPr lvl="4" algn="ctr" rtl="0">
              <a:spcBef>
                <a:spcPts val="0"/>
              </a:spcBef>
              <a:spcAft>
                <a:spcPts val="0"/>
              </a:spcAft>
              <a:buClr>
                <a:schemeClr val="accent4"/>
              </a:buClr>
              <a:buSzPts val="2000"/>
              <a:buFont typeface="Bad Script"/>
              <a:buNone/>
              <a:defRPr sz="2000" b="1">
                <a:solidFill>
                  <a:schemeClr val="accent4"/>
                </a:solidFill>
                <a:latin typeface="Bad Script"/>
                <a:ea typeface="Bad Script"/>
                <a:cs typeface="Bad Script"/>
                <a:sym typeface="Bad Script"/>
              </a:defRPr>
            </a:lvl5pPr>
            <a:lvl6pPr lvl="5" algn="ctr" rtl="0">
              <a:spcBef>
                <a:spcPts val="0"/>
              </a:spcBef>
              <a:spcAft>
                <a:spcPts val="0"/>
              </a:spcAft>
              <a:buClr>
                <a:schemeClr val="accent4"/>
              </a:buClr>
              <a:buSzPts val="2000"/>
              <a:buFont typeface="Bad Script"/>
              <a:buNone/>
              <a:defRPr sz="2000" b="1">
                <a:solidFill>
                  <a:schemeClr val="accent4"/>
                </a:solidFill>
                <a:latin typeface="Bad Script"/>
                <a:ea typeface="Bad Script"/>
                <a:cs typeface="Bad Script"/>
                <a:sym typeface="Bad Script"/>
              </a:defRPr>
            </a:lvl6pPr>
            <a:lvl7pPr lvl="6" algn="ctr" rtl="0">
              <a:spcBef>
                <a:spcPts val="0"/>
              </a:spcBef>
              <a:spcAft>
                <a:spcPts val="0"/>
              </a:spcAft>
              <a:buClr>
                <a:schemeClr val="accent4"/>
              </a:buClr>
              <a:buSzPts val="2000"/>
              <a:buFont typeface="Bad Script"/>
              <a:buNone/>
              <a:defRPr sz="2000" b="1">
                <a:solidFill>
                  <a:schemeClr val="accent4"/>
                </a:solidFill>
                <a:latin typeface="Bad Script"/>
                <a:ea typeface="Bad Script"/>
                <a:cs typeface="Bad Script"/>
                <a:sym typeface="Bad Script"/>
              </a:defRPr>
            </a:lvl7pPr>
            <a:lvl8pPr lvl="7" algn="ctr" rtl="0">
              <a:spcBef>
                <a:spcPts val="0"/>
              </a:spcBef>
              <a:spcAft>
                <a:spcPts val="0"/>
              </a:spcAft>
              <a:buClr>
                <a:schemeClr val="accent4"/>
              </a:buClr>
              <a:buSzPts val="2000"/>
              <a:buFont typeface="Bad Script"/>
              <a:buNone/>
              <a:defRPr sz="2000" b="1">
                <a:solidFill>
                  <a:schemeClr val="accent4"/>
                </a:solidFill>
                <a:latin typeface="Bad Script"/>
                <a:ea typeface="Bad Script"/>
                <a:cs typeface="Bad Script"/>
                <a:sym typeface="Bad Script"/>
              </a:defRPr>
            </a:lvl8pPr>
            <a:lvl9pPr lvl="8" algn="ctr" rtl="0">
              <a:spcBef>
                <a:spcPts val="0"/>
              </a:spcBef>
              <a:spcAft>
                <a:spcPts val="0"/>
              </a:spcAft>
              <a:buClr>
                <a:schemeClr val="accent4"/>
              </a:buClr>
              <a:buSzPts val="2000"/>
              <a:buFont typeface="Bad Script"/>
              <a:buNone/>
              <a:defRPr sz="2000" b="1">
                <a:solidFill>
                  <a:schemeClr val="accent4"/>
                </a:solidFill>
                <a:latin typeface="Bad Script"/>
                <a:ea typeface="Bad Script"/>
                <a:cs typeface="Bad Script"/>
                <a:sym typeface="Bad Script"/>
              </a:defRPr>
            </a:lvl9pPr>
          </a:lstStyle>
          <a:p>
            <a:endParaRPr/>
          </a:p>
        </p:txBody>
      </p:sp>
      <p:grpSp>
        <p:nvGrpSpPr>
          <p:cNvPr id="230" name="Google Shape;230;p20"/>
          <p:cNvGrpSpPr/>
          <p:nvPr/>
        </p:nvGrpSpPr>
        <p:grpSpPr>
          <a:xfrm>
            <a:off x="-371465" y="-266627"/>
            <a:ext cx="1781246" cy="1745553"/>
            <a:chOff x="894775" y="1489932"/>
            <a:chExt cx="1107120" cy="1084936"/>
          </a:xfrm>
        </p:grpSpPr>
        <p:sp>
          <p:nvSpPr>
            <p:cNvPr id="231" name="Google Shape;231;p20"/>
            <p:cNvSpPr/>
            <p:nvPr/>
          </p:nvSpPr>
          <p:spPr>
            <a:xfrm>
              <a:off x="964844" y="1976193"/>
              <a:ext cx="81071" cy="104754"/>
            </a:xfrm>
            <a:custGeom>
              <a:avLst/>
              <a:gdLst/>
              <a:ahLst/>
              <a:cxnLst/>
              <a:rect l="l" t="t" r="r" b="b"/>
              <a:pathLst>
                <a:path w="3358" h="4339" extrusionOk="0">
                  <a:moveTo>
                    <a:pt x="1838" y="918"/>
                  </a:moveTo>
                  <a:cubicBezTo>
                    <a:pt x="1901" y="1172"/>
                    <a:pt x="1933" y="1362"/>
                    <a:pt x="1964" y="1552"/>
                  </a:cubicBezTo>
                  <a:cubicBezTo>
                    <a:pt x="1993" y="1696"/>
                    <a:pt x="2022" y="1788"/>
                    <a:pt x="2027" y="1875"/>
                  </a:cubicBezTo>
                  <a:lnTo>
                    <a:pt x="2027" y="1875"/>
                  </a:lnTo>
                  <a:cubicBezTo>
                    <a:pt x="1995" y="2190"/>
                    <a:pt x="1932" y="2504"/>
                    <a:pt x="1806" y="2787"/>
                  </a:cubicBezTo>
                  <a:cubicBezTo>
                    <a:pt x="1743" y="2945"/>
                    <a:pt x="1711" y="3104"/>
                    <a:pt x="1648" y="3199"/>
                  </a:cubicBezTo>
                  <a:cubicBezTo>
                    <a:pt x="1616" y="3262"/>
                    <a:pt x="1584" y="3357"/>
                    <a:pt x="1521" y="3420"/>
                  </a:cubicBezTo>
                  <a:cubicBezTo>
                    <a:pt x="1489" y="3484"/>
                    <a:pt x="1426" y="3547"/>
                    <a:pt x="1363" y="3579"/>
                  </a:cubicBezTo>
                  <a:cubicBezTo>
                    <a:pt x="1299" y="3610"/>
                    <a:pt x="1236" y="3642"/>
                    <a:pt x="1141" y="3642"/>
                  </a:cubicBezTo>
                  <a:cubicBezTo>
                    <a:pt x="1046" y="3610"/>
                    <a:pt x="982" y="3547"/>
                    <a:pt x="887" y="3484"/>
                  </a:cubicBezTo>
                  <a:cubicBezTo>
                    <a:pt x="856" y="3420"/>
                    <a:pt x="792" y="3389"/>
                    <a:pt x="729" y="3325"/>
                  </a:cubicBezTo>
                  <a:cubicBezTo>
                    <a:pt x="697" y="3262"/>
                    <a:pt x="666" y="3199"/>
                    <a:pt x="634" y="3135"/>
                  </a:cubicBezTo>
                  <a:lnTo>
                    <a:pt x="539" y="2882"/>
                  </a:lnTo>
                  <a:cubicBezTo>
                    <a:pt x="539" y="2502"/>
                    <a:pt x="602" y="2153"/>
                    <a:pt x="761" y="1805"/>
                  </a:cubicBezTo>
                  <a:cubicBezTo>
                    <a:pt x="824" y="1615"/>
                    <a:pt x="951" y="1425"/>
                    <a:pt x="1077" y="1267"/>
                  </a:cubicBezTo>
                  <a:cubicBezTo>
                    <a:pt x="1141" y="1172"/>
                    <a:pt x="1267" y="1077"/>
                    <a:pt x="1363" y="1013"/>
                  </a:cubicBezTo>
                  <a:cubicBezTo>
                    <a:pt x="1458" y="982"/>
                    <a:pt x="1553" y="950"/>
                    <a:pt x="1616" y="950"/>
                  </a:cubicBezTo>
                  <a:cubicBezTo>
                    <a:pt x="1711" y="950"/>
                    <a:pt x="1774" y="950"/>
                    <a:pt x="1838" y="918"/>
                  </a:cubicBezTo>
                  <a:close/>
                  <a:moveTo>
                    <a:pt x="2091" y="0"/>
                  </a:moveTo>
                  <a:cubicBezTo>
                    <a:pt x="1933" y="32"/>
                    <a:pt x="1806" y="127"/>
                    <a:pt x="1743" y="285"/>
                  </a:cubicBezTo>
                  <a:cubicBezTo>
                    <a:pt x="1616" y="285"/>
                    <a:pt x="1521" y="317"/>
                    <a:pt x="1426" y="348"/>
                  </a:cubicBezTo>
                  <a:cubicBezTo>
                    <a:pt x="1299" y="412"/>
                    <a:pt x="1109" y="475"/>
                    <a:pt x="856" y="602"/>
                  </a:cubicBezTo>
                  <a:cubicBezTo>
                    <a:pt x="697" y="760"/>
                    <a:pt x="571" y="950"/>
                    <a:pt x="476" y="1140"/>
                  </a:cubicBezTo>
                  <a:cubicBezTo>
                    <a:pt x="381" y="1330"/>
                    <a:pt x="286" y="1520"/>
                    <a:pt x="222" y="1710"/>
                  </a:cubicBezTo>
                  <a:cubicBezTo>
                    <a:pt x="159" y="1900"/>
                    <a:pt x="96" y="2090"/>
                    <a:pt x="64" y="2280"/>
                  </a:cubicBezTo>
                  <a:cubicBezTo>
                    <a:pt x="32" y="2470"/>
                    <a:pt x="1" y="2660"/>
                    <a:pt x="1" y="2819"/>
                  </a:cubicBezTo>
                  <a:cubicBezTo>
                    <a:pt x="1" y="2977"/>
                    <a:pt x="1" y="3135"/>
                    <a:pt x="1" y="3294"/>
                  </a:cubicBezTo>
                  <a:cubicBezTo>
                    <a:pt x="1" y="3389"/>
                    <a:pt x="32" y="3484"/>
                    <a:pt x="96" y="3579"/>
                  </a:cubicBezTo>
                  <a:cubicBezTo>
                    <a:pt x="159" y="3705"/>
                    <a:pt x="222" y="3800"/>
                    <a:pt x="317" y="3864"/>
                  </a:cubicBezTo>
                  <a:cubicBezTo>
                    <a:pt x="412" y="3959"/>
                    <a:pt x="571" y="4117"/>
                    <a:pt x="729" y="4275"/>
                  </a:cubicBezTo>
                  <a:cubicBezTo>
                    <a:pt x="856" y="4307"/>
                    <a:pt x="1014" y="4339"/>
                    <a:pt x="1141" y="4339"/>
                  </a:cubicBezTo>
                  <a:cubicBezTo>
                    <a:pt x="1299" y="4339"/>
                    <a:pt x="1489" y="4275"/>
                    <a:pt x="1616" y="4180"/>
                  </a:cubicBezTo>
                  <a:cubicBezTo>
                    <a:pt x="1743" y="4054"/>
                    <a:pt x="1838" y="3927"/>
                    <a:pt x="1933" y="3800"/>
                  </a:cubicBezTo>
                  <a:cubicBezTo>
                    <a:pt x="2028" y="3642"/>
                    <a:pt x="2091" y="3452"/>
                    <a:pt x="2154" y="3294"/>
                  </a:cubicBezTo>
                  <a:cubicBezTo>
                    <a:pt x="2186" y="3135"/>
                    <a:pt x="2249" y="2977"/>
                    <a:pt x="2281" y="2882"/>
                  </a:cubicBezTo>
                  <a:cubicBezTo>
                    <a:pt x="2313" y="3135"/>
                    <a:pt x="2408" y="3389"/>
                    <a:pt x="2566" y="3610"/>
                  </a:cubicBezTo>
                  <a:cubicBezTo>
                    <a:pt x="2661" y="3832"/>
                    <a:pt x="2819" y="3990"/>
                    <a:pt x="3009" y="4085"/>
                  </a:cubicBezTo>
                  <a:cubicBezTo>
                    <a:pt x="3104" y="4085"/>
                    <a:pt x="3199" y="4022"/>
                    <a:pt x="3263" y="3959"/>
                  </a:cubicBezTo>
                  <a:cubicBezTo>
                    <a:pt x="3326" y="3864"/>
                    <a:pt x="3358" y="3737"/>
                    <a:pt x="3358" y="3642"/>
                  </a:cubicBezTo>
                  <a:cubicBezTo>
                    <a:pt x="3358" y="3547"/>
                    <a:pt x="3326" y="3452"/>
                    <a:pt x="3263" y="3389"/>
                  </a:cubicBezTo>
                  <a:cubicBezTo>
                    <a:pt x="3104" y="3262"/>
                    <a:pt x="3009" y="3104"/>
                    <a:pt x="2914" y="2945"/>
                  </a:cubicBezTo>
                  <a:cubicBezTo>
                    <a:pt x="2819" y="2755"/>
                    <a:pt x="2756" y="2565"/>
                    <a:pt x="2724" y="2375"/>
                  </a:cubicBezTo>
                  <a:lnTo>
                    <a:pt x="2661" y="2058"/>
                  </a:lnTo>
                  <a:cubicBezTo>
                    <a:pt x="2629" y="1963"/>
                    <a:pt x="2629" y="1900"/>
                    <a:pt x="2629" y="1868"/>
                  </a:cubicBezTo>
                  <a:cubicBezTo>
                    <a:pt x="2629" y="1805"/>
                    <a:pt x="2598" y="1773"/>
                    <a:pt x="2598" y="1710"/>
                  </a:cubicBezTo>
                  <a:cubicBezTo>
                    <a:pt x="2566" y="1520"/>
                    <a:pt x="2534" y="1330"/>
                    <a:pt x="2534" y="1140"/>
                  </a:cubicBezTo>
                  <a:cubicBezTo>
                    <a:pt x="2503" y="950"/>
                    <a:pt x="2471" y="760"/>
                    <a:pt x="2408" y="570"/>
                  </a:cubicBezTo>
                  <a:cubicBezTo>
                    <a:pt x="2376" y="443"/>
                    <a:pt x="2344" y="285"/>
                    <a:pt x="2281" y="158"/>
                  </a:cubicBezTo>
                  <a:cubicBezTo>
                    <a:pt x="2218" y="63"/>
                    <a:pt x="2154" y="0"/>
                    <a:pt x="209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0"/>
            <p:cNvSpPr/>
            <p:nvPr/>
          </p:nvSpPr>
          <p:spPr>
            <a:xfrm>
              <a:off x="894775" y="1668850"/>
              <a:ext cx="825770" cy="795930"/>
            </a:xfrm>
            <a:custGeom>
              <a:avLst/>
              <a:gdLst/>
              <a:ahLst/>
              <a:cxnLst/>
              <a:rect l="l" t="t" r="r" b="b"/>
              <a:pathLst>
                <a:path w="34204" h="32968" fill="none" extrusionOk="0">
                  <a:moveTo>
                    <a:pt x="7158" y="29389"/>
                  </a:moveTo>
                  <a:cubicBezTo>
                    <a:pt x="1331" y="23974"/>
                    <a:pt x="1" y="15170"/>
                    <a:pt x="4118" y="8392"/>
                  </a:cubicBezTo>
                  <a:cubicBezTo>
                    <a:pt x="5733" y="5637"/>
                    <a:pt x="8140" y="3452"/>
                    <a:pt x="11053" y="2090"/>
                  </a:cubicBezTo>
                  <a:cubicBezTo>
                    <a:pt x="15835" y="0"/>
                    <a:pt x="21314" y="380"/>
                    <a:pt x="25780" y="3104"/>
                  </a:cubicBezTo>
                  <a:cubicBezTo>
                    <a:pt x="30403" y="5890"/>
                    <a:pt x="33792" y="11274"/>
                    <a:pt x="34045" y="16721"/>
                  </a:cubicBezTo>
                  <a:cubicBezTo>
                    <a:pt x="34203" y="21345"/>
                    <a:pt x="32240" y="25779"/>
                    <a:pt x="28693" y="28756"/>
                  </a:cubicBezTo>
                  <a:cubicBezTo>
                    <a:pt x="25336" y="31574"/>
                    <a:pt x="20934" y="32841"/>
                    <a:pt x="16500" y="32936"/>
                  </a:cubicBezTo>
                  <a:cubicBezTo>
                    <a:pt x="14917" y="32968"/>
                    <a:pt x="10072" y="32049"/>
                    <a:pt x="7285" y="29516"/>
                  </a:cubicBezTo>
                  <a:close/>
                </a:path>
              </a:pathLst>
            </a:custGeom>
            <a:noFill/>
            <a:ln w="1980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0"/>
            <p:cNvSpPr/>
            <p:nvPr/>
          </p:nvSpPr>
          <p:spPr>
            <a:xfrm>
              <a:off x="1340513" y="1939485"/>
              <a:ext cx="659863" cy="635382"/>
            </a:xfrm>
            <a:custGeom>
              <a:avLst/>
              <a:gdLst/>
              <a:ahLst/>
              <a:cxnLst/>
              <a:rect l="l" t="t" r="r" b="b"/>
              <a:pathLst>
                <a:path w="27332" h="26318" fill="none" extrusionOk="0">
                  <a:moveTo>
                    <a:pt x="5701" y="23468"/>
                  </a:moveTo>
                  <a:cubicBezTo>
                    <a:pt x="983" y="19129"/>
                    <a:pt x="1" y="12067"/>
                    <a:pt x="3326" y="6588"/>
                  </a:cubicBezTo>
                  <a:cubicBezTo>
                    <a:pt x="4625" y="4435"/>
                    <a:pt x="6525" y="2724"/>
                    <a:pt x="8805" y="1679"/>
                  </a:cubicBezTo>
                  <a:cubicBezTo>
                    <a:pt x="12637" y="1"/>
                    <a:pt x="17007" y="286"/>
                    <a:pt x="20586" y="2471"/>
                  </a:cubicBezTo>
                  <a:cubicBezTo>
                    <a:pt x="24259" y="4688"/>
                    <a:pt x="26983" y="8995"/>
                    <a:pt x="27205" y="13334"/>
                  </a:cubicBezTo>
                  <a:cubicBezTo>
                    <a:pt x="27331" y="17039"/>
                    <a:pt x="25748" y="20586"/>
                    <a:pt x="22929" y="22961"/>
                  </a:cubicBezTo>
                  <a:cubicBezTo>
                    <a:pt x="20238" y="25209"/>
                    <a:pt x="16722" y="26223"/>
                    <a:pt x="13175" y="26318"/>
                  </a:cubicBezTo>
                  <a:cubicBezTo>
                    <a:pt x="11909" y="26318"/>
                    <a:pt x="8045" y="25621"/>
                    <a:pt x="5796" y="23563"/>
                  </a:cubicBezTo>
                  <a:close/>
                </a:path>
              </a:pathLst>
            </a:custGeom>
            <a:noFill/>
            <a:ln w="1980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0"/>
            <p:cNvSpPr/>
            <p:nvPr/>
          </p:nvSpPr>
          <p:spPr>
            <a:xfrm>
              <a:off x="1442972" y="1489932"/>
              <a:ext cx="558923" cy="561217"/>
            </a:xfrm>
            <a:custGeom>
              <a:avLst/>
              <a:gdLst/>
              <a:ahLst/>
              <a:cxnLst/>
              <a:rect l="l" t="t" r="r" b="b"/>
              <a:pathLst>
                <a:path w="23151" h="23246" fill="none" extrusionOk="0">
                  <a:moveTo>
                    <a:pt x="15423" y="1109"/>
                  </a:moveTo>
                  <a:cubicBezTo>
                    <a:pt x="20300" y="3642"/>
                    <a:pt x="23151" y="8963"/>
                    <a:pt x="22232" y="13840"/>
                  </a:cubicBezTo>
                  <a:cubicBezTo>
                    <a:pt x="21536" y="17323"/>
                    <a:pt x="19192" y="20300"/>
                    <a:pt x="15898" y="21757"/>
                  </a:cubicBezTo>
                  <a:cubicBezTo>
                    <a:pt x="12542" y="23246"/>
                    <a:pt x="8140" y="23056"/>
                    <a:pt x="4973" y="21060"/>
                  </a:cubicBezTo>
                  <a:cubicBezTo>
                    <a:pt x="2312" y="19350"/>
                    <a:pt x="571" y="16500"/>
                    <a:pt x="286" y="13333"/>
                  </a:cubicBezTo>
                  <a:cubicBezTo>
                    <a:pt x="1" y="10325"/>
                    <a:pt x="1014" y="7348"/>
                    <a:pt x="2724" y="4783"/>
                  </a:cubicBezTo>
                  <a:cubicBezTo>
                    <a:pt x="3294" y="3896"/>
                    <a:pt x="5733" y="1521"/>
                    <a:pt x="8266" y="951"/>
                  </a:cubicBezTo>
                  <a:cubicBezTo>
                    <a:pt x="12478" y="0"/>
                    <a:pt x="15423" y="1109"/>
                    <a:pt x="15423" y="1109"/>
                  </a:cubicBezTo>
                  <a:close/>
                </a:path>
              </a:pathLst>
            </a:custGeom>
            <a:noFill/>
            <a:ln w="1980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0"/>
            <p:cNvSpPr/>
            <p:nvPr/>
          </p:nvSpPr>
          <p:spPr>
            <a:xfrm>
              <a:off x="1765352" y="2225438"/>
              <a:ext cx="72645" cy="146811"/>
            </a:xfrm>
            <a:custGeom>
              <a:avLst/>
              <a:gdLst/>
              <a:ahLst/>
              <a:cxnLst/>
              <a:rect l="l" t="t" r="r" b="b"/>
              <a:pathLst>
                <a:path w="3009" h="6081" extrusionOk="0">
                  <a:moveTo>
                    <a:pt x="1900" y="3009"/>
                  </a:moveTo>
                  <a:cubicBezTo>
                    <a:pt x="1995" y="3009"/>
                    <a:pt x="2090" y="3040"/>
                    <a:pt x="2154" y="3104"/>
                  </a:cubicBezTo>
                  <a:cubicBezTo>
                    <a:pt x="2217" y="3167"/>
                    <a:pt x="2280" y="3262"/>
                    <a:pt x="2312" y="3325"/>
                  </a:cubicBezTo>
                  <a:cubicBezTo>
                    <a:pt x="2375" y="3420"/>
                    <a:pt x="2407" y="3515"/>
                    <a:pt x="2439" y="3610"/>
                  </a:cubicBezTo>
                  <a:cubicBezTo>
                    <a:pt x="2439" y="3674"/>
                    <a:pt x="2470" y="3769"/>
                    <a:pt x="2470" y="3832"/>
                  </a:cubicBezTo>
                  <a:cubicBezTo>
                    <a:pt x="2470" y="3990"/>
                    <a:pt x="2439" y="4180"/>
                    <a:pt x="2407" y="4339"/>
                  </a:cubicBezTo>
                  <a:lnTo>
                    <a:pt x="2407" y="4307"/>
                  </a:lnTo>
                  <a:cubicBezTo>
                    <a:pt x="2375" y="4497"/>
                    <a:pt x="2312" y="4687"/>
                    <a:pt x="2217" y="4845"/>
                  </a:cubicBezTo>
                  <a:lnTo>
                    <a:pt x="1869" y="5257"/>
                  </a:lnTo>
                  <a:cubicBezTo>
                    <a:pt x="1742" y="5321"/>
                    <a:pt x="1584" y="5384"/>
                    <a:pt x="1425" y="5416"/>
                  </a:cubicBezTo>
                  <a:cubicBezTo>
                    <a:pt x="1267" y="5416"/>
                    <a:pt x="1172" y="5257"/>
                    <a:pt x="1077" y="4972"/>
                  </a:cubicBezTo>
                  <a:cubicBezTo>
                    <a:pt x="1077" y="4339"/>
                    <a:pt x="1045" y="3895"/>
                    <a:pt x="1014" y="3547"/>
                  </a:cubicBezTo>
                  <a:cubicBezTo>
                    <a:pt x="1172" y="3420"/>
                    <a:pt x="1330" y="3294"/>
                    <a:pt x="1520" y="3199"/>
                  </a:cubicBezTo>
                  <a:cubicBezTo>
                    <a:pt x="1615" y="3104"/>
                    <a:pt x="1774" y="3040"/>
                    <a:pt x="1900" y="3009"/>
                  </a:cubicBezTo>
                  <a:close/>
                  <a:moveTo>
                    <a:pt x="285" y="0"/>
                  </a:moveTo>
                  <a:cubicBezTo>
                    <a:pt x="95" y="0"/>
                    <a:pt x="0" y="158"/>
                    <a:pt x="0" y="443"/>
                  </a:cubicBezTo>
                  <a:cubicBezTo>
                    <a:pt x="0" y="602"/>
                    <a:pt x="32" y="760"/>
                    <a:pt x="64" y="919"/>
                  </a:cubicBezTo>
                  <a:cubicBezTo>
                    <a:pt x="127" y="1204"/>
                    <a:pt x="159" y="1489"/>
                    <a:pt x="190" y="1774"/>
                  </a:cubicBezTo>
                  <a:lnTo>
                    <a:pt x="317" y="3167"/>
                  </a:lnTo>
                  <a:cubicBezTo>
                    <a:pt x="317" y="3199"/>
                    <a:pt x="349" y="3262"/>
                    <a:pt x="349" y="3325"/>
                  </a:cubicBezTo>
                  <a:cubicBezTo>
                    <a:pt x="349" y="3420"/>
                    <a:pt x="349" y="3547"/>
                    <a:pt x="380" y="3705"/>
                  </a:cubicBezTo>
                  <a:cubicBezTo>
                    <a:pt x="412" y="3832"/>
                    <a:pt x="380" y="3990"/>
                    <a:pt x="412" y="4149"/>
                  </a:cubicBezTo>
                  <a:cubicBezTo>
                    <a:pt x="444" y="4307"/>
                    <a:pt x="444" y="4465"/>
                    <a:pt x="444" y="4624"/>
                  </a:cubicBezTo>
                  <a:cubicBezTo>
                    <a:pt x="444" y="4750"/>
                    <a:pt x="444" y="4877"/>
                    <a:pt x="444" y="4972"/>
                  </a:cubicBezTo>
                  <a:cubicBezTo>
                    <a:pt x="444" y="5035"/>
                    <a:pt x="444" y="5099"/>
                    <a:pt x="444" y="5162"/>
                  </a:cubicBezTo>
                  <a:lnTo>
                    <a:pt x="444" y="5606"/>
                  </a:lnTo>
                  <a:lnTo>
                    <a:pt x="444" y="5954"/>
                  </a:lnTo>
                  <a:cubicBezTo>
                    <a:pt x="539" y="6017"/>
                    <a:pt x="634" y="6049"/>
                    <a:pt x="729" y="6049"/>
                  </a:cubicBezTo>
                  <a:cubicBezTo>
                    <a:pt x="855" y="6049"/>
                    <a:pt x="950" y="5986"/>
                    <a:pt x="982" y="5891"/>
                  </a:cubicBezTo>
                  <a:cubicBezTo>
                    <a:pt x="1109" y="6017"/>
                    <a:pt x="1299" y="6081"/>
                    <a:pt x="1457" y="6081"/>
                  </a:cubicBezTo>
                  <a:cubicBezTo>
                    <a:pt x="1615" y="6081"/>
                    <a:pt x="1774" y="6049"/>
                    <a:pt x="1900" y="5986"/>
                  </a:cubicBezTo>
                  <a:cubicBezTo>
                    <a:pt x="2122" y="5859"/>
                    <a:pt x="2312" y="5701"/>
                    <a:pt x="2439" y="5479"/>
                  </a:cubicBezTo>
                  <a:lnTo>
                    <a:pt x="2724" y="5099"/>
                  </a:lnTo>
                  <a:lnTo>
                    <a:pt x="2914" y="4592"/>
                  </a:lnTo>
                  <a:cubicBezTo>
                    <a:pt x="2945" y="4465"/>
                    <a:pt x="2977" y="4370"/>
                    <a:pt x="2977" y="4244"/>
                  </a:cubicBezTo>
                  <a:cubicBezTo>
                    <a:pt x="3009" y="4149"/>
                    <a:pt x="3009" y="4054"/>
                    <a:pt x="3009" y="3927"/>
                  </a:cubicBezTo>
                  <a:cubicBezTo>
                    <a:pt x="3009" y="3610"/>
                    <a:pt x="2945" y="3262"/>
                    <a:pt x="2819" y="2977"/>
                  </a:cubicBezTo>
                  <a:cubicBezTo>
                    <a:pt x="2724" y="2755"/>
                    <a:pt x="2597" y="2565"/>
                    <a:pt x="2375" y="2439"/>
                  </a:cubicBezTo>
                  <a:lnTo>
                    <a:pt x="2059" y="2280"/>
                  </a:lnTo>
                  <a:cubicBezTo>
                    <a:pt x="1932" y="2280"/>
                    <a:pt x="1837" y="2312"/>
                    <a:pt x="1710" y="2312"/>
                  </a:cubicBezTo>
                  <a:cubicBezTo>
                    <a:pt x="1615" y="2312"/>
                    <a:pt x="1520" y="2344"/>
                    <a:pt x="1457" y="2375"/>
                  </a:cubicBezTo>
                  <a:cubicBezTo>
                    <a:pt x="1330" y="2407"/>
                    <a:pt x="1235" y="2470"/>
                    <a:pt x="1172" y="2534"/>
                  </a:cubicBezTo>
                  <a:cubicBezTo>
                    <a:pt x="1049" y="2626"/>
                    <a:pt x="955" y="2718"/>
                    <a:pt x="834" y="2811"/>
                  </a:cubicBezTo>
                  <a:lnTo>
                    <a:pt x="834" y="2811"/>
                  </a:lnTo>
                  <a:cubicBezTo>
                    <a:pt x="839" y="2789"/>
                    <a:pt x="841" y="2745"/>
                    <a:pt x="824" y="2692"/>
                  </a:cubicBezTo>
                  <a:cubicBezTo>
                    <a:pt x="792" y="2565"/>
                    <a:pt x="792" y="2439"/>
                    <a:pt x="792" y="2280"/>
                  </a:cubicBezTo>
                  <a:cubicBezTo>
                    <a:pt x="792" y="2122"/>
                    <a:pt x="792" y="1995"/>
                    <a:pt x="792" y="1869"/>
                  </a:cubicBezTo>
                  <a:lnTo>
                    <a:pt x="792" y="1615"/>
                  </a:lnTo>
                  <a:lnTo>
                    <a:pt x="792" y="1584"/>
                  </a:lnTo>
                  <a:cubicBezTo>
                    <a:pt x="760" y="1520"/>
                    <a:pt x="760" y="1425"/>
                    <a:pt x="729" y="1299"/>
                  </a:cubicBezTo>
                  <a:cubicBezTo>
                    <a:pt x="729" y="1172"/>
                    <a:pt x="697" y="1045"/>
                    <a:pt x="697" y="855"/>
                  </a:cubicBezTo>
                  <a:cubicBezTo>
                    <a:pt x="697" y="633"/>
                    <a:pt x="634" y="412"/>
                    <a:pt x="539" y="190"/>
                  </a:cubicBezTo>
                  <a:cubicBezTo>
                    <a:pt x="507" y="63"/>
                    <a:pt x="380" y="0"/>
                    <a:pt x="28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0"/>
            <p:cNvSpPr/>
            <p:nvPr/>
          </p:nvSpPr>
          <p:spPr>
            <a:xfrm>
              <a:off x="1750045" y="1703241"/>
              <a:ext cx="70375" cy="107820"/>
            </a:xfrm>
            <a:custGeom>
              <a:avLst/>
              <a:gdLst/>
              <a:ahLst/>
              <a:cxnLst/>
              <a:rect l="l" t="t" r="r" b="b"/>
              <a:pathLst>
                <a:path w="2915" h="4466" extrusionOk="0">
                  <a:moveTo>
                    <a:pt x="1806" y="0"/>
                  </a:moveTo>
                  <a:cubicBezTo>
                    <a:pt x="1679" y="0"/>
                    <a:pt x="1553" y="32"/>
                    <a:pt x="1426" y="32"/>
                  </a:cubicBezTo>
                  <a:cubicBezTo>
                    <a:pt x="1299" y="63"/>
                    <a:pt x="1204" y="95"/>
                    <a:pt x="1109" y="158"/>
                  </a:cubicBezTo>
                  <a:cubicBezTo>
                    <a:pt x="1014" y="254"/>
                    <a:pt x="919" y="317"/>
                    <a:pt x="856" y="444"/>
                  </a:cubicBezTo>
                  <a:cubicBezTo>
                    <a:pt x="761" y="570"/>
                    <a:pt x="634" y="697"/>
                    <a:pt x="539" y="887"/>
                  </a:cubicBezTo>
                  <a:cubicBezTo>
                    <a:pt x="349" y="1172"/>
                    <a:pt x="223" y="1457"/>
                    <a:pt x="128" y="1774"/>
                  </a:cubicBezTo>
                  <a:cubicBezTo>
                    <a:pt x="64" y="2090"/>
                    <a:pt x="1" y="2407"/>
                    <a:pt x="1" y="2724"/>
                  </a:cubicBezTo>
                  <a:cubicBezTo>
                    <a:pt x="1" y="3040"/>
                    <a:pt x="64" y="3357"/>
                    <a:pt x="223" y="3642"/>
                  </a:cubicBezTo>
                  <a:cubicBezTo>
                    <a:pt x="318" y="3832"/>
                    <a:pt x="476" y="4022"/>
                    <a:pt x="666" y="4149"/>
                  </a:cubicBezTo>
                  <a:cubicBezTo>
                    <a:pt x="824" y="4275"/>
                    <a:pt x="983" y="4370"/>
                    <a:pt x="1173" y="4402"/>
                  </a:cubicBezTo>
                  <a:cubicBezTo>
                    <a:pt x="1299" y="4434"/>
                    <a:pt x="1426" y="4465"/>
                    <a:pt x="1553" y="4465"/>
                  </a:cubicBezTo>
                  <a:cubicBezTo>
                    <a:pt x="1838" y="4465"/>
                    <a:pt x="2123" y="4402"/>
                    <a:pt x="2376" y="4212"/>
                  </a:cubicBezTo>
                  <a:cubicBezTo>
                    <a:pt x="2629" y="4054"/>
                    <a:pt x="2819" y="3800"/>
                    <a:pt x="2914" y="3515"/>
                  </a:cubicBezTo>
                  <a:lnTo>
                    <a:pt x="2914" y="3452"/>
                  </a:lnTo>
                  <a:cubicBezTo>
                    <a:pt x="2914" y="3325"/>
                    <a:pt x="2883" y="3230"/>
                    <a:pt x="2819" y="3167"/>
                  </a:cubicBezTo>
                  <a:cubicBezTo>
                    <a:pt x="2788" y="3072"/>
                    <a:pt x="2724" y="3040"/>
                    <a:pt x="2629" y="3040"/>
                  </a:cubicBezTo>
                  <a:cubicBezTo>
                    <a:pt x="2566" y="3040"/>
                    <a:pt x="2503" y="3072"/>
                    <a:pt x="2471" y="3104"/>
                  </a:cubicBezTo>
                  <a:cubicBezTo>
                    <a:pt x="2408" y="3230"/>
                    <a:pt x="2313" y="3325"/>
                    <a:pt x="2218" y="3420"/>
                  </a:cubicBezTo>
                  <a:cubicBezTo>
                    <a:pt x="2154" y="3515"/>
                    <a:pt x="2059" y="3579"/>
                    <a:pt x="1964" y="3642"/>
                  </a:cubicBezTo>
                  <a:cubicBezTo>
                    <a:pt x="1869" y="3705"/>
                    <a:pt x="1774" y="3769"/>
                    <a:pt x="1679" y="3769"/>
                  </a:cubicBezTo>
                  <a:cubicBezTo>
                    <a:pt x="1616" y="3737"/>
                    <a:pt x="1521" y="3737"/>
                    <a:pt x="1458" y="3705"/>
                  </a:cubicBezTo>
                  <a:cubicBezTo>
                    <a:pt x="1173" y="3642"/>
                    <a:pt x="919" y="3452"/>
                    <a:pt x="761" y="3230"/>
                  </a:cubicBezTo>
                  <a:cubicBezTo>
                    <a:pt x="634" y="3040"/>
                    <a:pt x="603" y="2850"/>
                    <a:pt x="603" y="2629"/>
                  </a:cubicBezTo>
                  <a:cubicBezTo>
                    <a:pt x="603" y="2534"/>
                    <a:pt x="603" y="2470"/>
                    <a:pt x="603" y="2375"/>
                  </a:cubicBezTo>
                  <a:cubicBezTo>
                    <a:pt x="634" y="2249"/>
                    <a:pt x="666" y="2154"/>
                    <a:pt x="698" y="2027"/>
                  </a:cubicBezTo>
                  <a:cubicBezTo>
                    <a:pt x="761" y="1679"/>
                    <a:pt x="919" y="1362"/>
                    <a:pt x="1141" y="1077"/>
                  </a:cubicBezTo>
                  <a:cubicBezTo>
                    <a:pt x="1268" y="919"/>
                    <a:pt x="1458" y="792"/>
                    <a:pt x="1679" y="760"/>
                  </a:cubicBezTo>
                  <a:lnTo>
                    <a:pt x="1838" y="760"/>
                  </a:lnTo>
                  <a:cubicBezTo>
                    <a:pt x="1901" y="792"/>
                    <a:pt x="1964" y="792"/>
                    <a:pt x="1996" y="824"/>
                  </a:cubicBezTo>
                  <a:lnTo>
                    <a:pt x="2123" y="855"/>
                  </a:lnTo>
                  <a:lnTo>
                    <a:pt x="2186" y="887"/>
                  </a:lnTo>
                  <a:cubicBezTo>
                    <a:pt x="2408" y="887"/>
                    <a:pt x="2534" y="729"/>
                    <a:pt x="2534" y="475"/>
                  </a:cubicBezTo>
                  <a:cubicBezTo>
                    <a:pt x="2534" y="412"/>
                    <a:pt x="2534" y="349"/>
                    <a:pt x="2534" y="285"/>
                  </a:cubicBezTo>
                  <a:cubicBezTo>
                    <a:pt x="2503" y="254"/>
                    <a:pt x="2471" y="190"/>
                    <a:pt x="2439" y="158"/>
                  </a:cubicBezTo>
                  <a:cubicBezTo>
                    <a:pt x="2376" y="95"/>
                    <a:pt x="2281" y="63"/>
                    <a:pt x="2218" y="63"/>
                  </a:cubicBezTo>
                  <a:cubicBezTo>
                    <a:pt x="2059" y="32"/>
                    <a:pt x="1933" y="0"/>
                    <a:pt x="180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20"/>
          <p:cNvGrpSpPr/>
          <p:nvPr/>
        </p:nvGrpSpPr>
        <p:grpSpPr>
          <a:xfrm rot="3988040">
            <a:off x="45343" y="3535646"/>
            <a:ext cx="1538221" cy="1559912"/>
            <a:chOff x="6866604" y="3415321"/>
            <a:chExt cx="485470" cy="492267"/>
          </a:xfrm>
        </p:grpSpPr>
        <p:sp>
          <p:nvSpPr>
            <p:cNvPr id="238" name="Google Shape;238;p20"/>
            <p:cNvSpPr/>
            <p:nvPr/>
          </p:nvSpPr>
          <p:spPr>
            <a:xfrm rot="-2088369">
              <a:off x="7002438" y="3710949"/>
              <a:ext cx="338847" cy="82397"/>
            </a:xfrm>
            <a:custGeom>
              <a:avLst/>
              <a:gdLst/>
              <a:ahLst/>
              <a:cxnLst/>
              <a:rect l="l" t="t" r="r" b="b"/>
              <a:pathLst>
                <a:path w="8270" h="2011" extrusionOk="0">
                  <a:moveTo>
                    <a:pt x="3671" y="0"/>
                  </a:moveTo>
                  <a:cubicBezTo>
                    <a:pt x="3602" y="0"/>
                    <a:pt x="3532" y="70"/>
                    <a:pt x="3532" y="158"/>
                  </a:cubicBezTo>
                  <a:cubicBezTo>
                    <a:pt x="3532" y="228"/>
                    <a:pt x="3602" y="298"/>
                    <a:pt x="3671" y="298"/>
                  </a:cubicBezTo>
                  <a:lnTo>
                    <a:pt x="4213" y="298"/>
                  </a:lnTo>
                  <a:cubicBezTo>
                    <a:pt x="4283" y="298"/>
                    <a:pt x="4353" y="245"/>
                    <a:pt x="4353" y="158"/>
                  </a:cubicBezTo>
                  <a:cubicBezTo>
                    <a:pt x="4353" y="88"/>
                    <a:pt x="4283" y="18"/>
                    <a:pt x="4213" y="18"/>
                  </a:cubicBezTo>
                  <a:cubicBezTo>
                    <a:pt x="4039" y="18"/>
                    <a:pt x="3846" y="18"/>
                    <a:pt x="3671" y="0"/>
                  </a:cubicBezTo>
                  <a:close/>
                  <a:moveTo>
                    <a:pt x="5000" y="18"/>
                  </a:moveTo>
                  <a:cubicBezTo>
                    <a:pt x="4930" y="18"/>
                    <a:pt x="4860" y="88"/>
                    <a:pt x="4860" y="158"/>
                  </a:cubicBezTo>
                  <a:cubicBezTo>
                    <a:pt x="4860" y="245"/>
                    <a:pt x="4930" y="298"/>
                    <a:pt x="5000" y="298"/>
                  </a:cubicBezTo>
                  <a:lnTo>
                    <a:pt x="5542" y="298"/>
                  </a:lnTo>
                  <a:cubicBezTo>
                    <a:pt x="5612" y="298"/>
                    <a:pt x="5682" y="245"/>
                    <a:pt x="5682" y="158"/>
                  </a:cubicBezTo>
                  <a:cubicBezTo>
                    <a:pt x="5682" y="70"/>
                    <a:pt x="5612" y="18"/>
                    <a:pt x="5542" y="18"/>
                  </a:cubicBezTo>
                  <a:close/>
                  <a:moveTo>
                    <a:pt x="6329" y="18"/>
                  </a:moveTo>
                  <a:cubicBezTo>
                    <a:pt x="6259" y="18"/>
                    <a:pt x="6189" y="70"/>
                    <a:pt x="6189" y="158"/>
                  </a:cubicBezTo>
                  <a:cubicBezTo>
                    <a:pt x="6189" y="245"/>
                    <a:pt x="6259" y="298"/>
                    <a:pt x="6329" y="298"/>
                  </a:cubicBezTo>
                  <a:lnTo>
                    <a:pt x="6853" y="298"/>
                  </a:lnTo>
                  <a:cubicBezTo>
                    <a:pt x="6940" y="298"/>
                    <a:pt x="7010" y="245"/>
                    <a:pt x="7010" y="158"/>
                  </a:cubicBezTo>
                  <a:cubicBezTo>
                    <a:pt x="7010" y="70"/>
                    <a:pt x="6940" y="18"/>
                    <a:pt x="6871" y="18"/>
                  </a:cubicBezTo>
                  <a:close/>
                  <a:moveTo>
                    <a:pt x="7657" y="18"/>
                  </a:moveTo>
                  <a:cubicBezTo>
                    <a:pt x="7587" y="18"/>
                    <a:pt x="7517" y="88"/>
                    <a:pt x="7517" y="158"/>
                  </a:cubicBezTo>
                  <a:cubicBezTo>
                    <a:pt x="7517" y="245"/>
                    <a:pt x="7570" y="315"/>
                    <a:pt x="7657" y="315"/>
                  </a:cubicBezTo>
                  <a:lnTo>
                    <a:pt x="8112" y="315"/>
                  </a:lnTo>
                  <a:cubicBezTo>
                    <a:pt x="8199" y="315"/>
                    <a:pt x="8252" y="263"/>
                    <a:pt x="8269" y="175"/>
                  </a:cubicBezTo>
                  <a:cubicBezTo>
                    <a:pt x="8269" y="105"/>
                    <a:pt x="8199" y="35"/>
                    <a:pt x="8112" y="35"/>
                  </a:cubicBezTo>
                  <a:cubicBezTo>
                    <a:pt x="7972" y="18"/>
                    <a:pt x="7815" y="18"/>
                    <a:pt x="7657" y="18"/>
                  </a:cubicBezTo>
                  <a:close/>
                  <a:moveTo>
                    <a:pt x="2906" y="97"/>
                  </a:moveTo>
                  <a:cubicBezTo>
                    <a:pt x="2881" y="97"/>
                    <a:pt x="2856" y="105"/>
                    <a:pt x="2832" y="123"/>
                  </a:cubicBezTo>
                  <a:cubicBezTo>
                    <a:pt x="2675" y="210"/>
                    <a:pt x="2535" y="298"/>
                    <a:pt x="2378" y="385"/>
                  </a:cubicBezTo>
                  <a:cubicBezTo>
                    <a:pt x="2308" y="420"/>
                    <a:pt x="2273" y="507"/>
                    <a:pt x="2325" y="577"/>
                  </a:cubicBezTo>
                  <a:cubicBezTo>
                    <a:pt x="2349" y="624"/>
                    <a:pt x="2395" y="655"/>
                    <a:pt x="2445" y="655"/>
                  </a:cubicBezTo>
                  <a:cubicBezTo>
                    <a:pt x="2469" y="655"/>
                    <a:pt x="2494" y="647"/>
                    <a:pt x="2518" y="630"/>
                  </a:cubicBezTo>
                  <a:cubicBezTo>
                    <a:pt x="2675" y="542"/>
                    <a:pt x="2832" y="455"/>
                    <a:pt x="2972" y="367"/>
                  </a:cubicBezTo>
                  <a:cubicBezTo>
                    <a:pt x="3042" y="333"/>
                    <a:pt x="3077" y="245"/>
                    <a:pt x="3042" y="175"/>
                  </a:cubicBezTo>
                  <a:cubicBezTo>
                    <a:pt x="3007" y="129"/>
                    <a:pt x="2957" y="97"/>
                    <a:pt x="2906" y="97"/>
                  </a:cubicBezTo>
                  <a:close/>
                  <a:moveTo>
                    <a:pt x="1756" y="770"/>
                  </a:moveTo>
                  <a:cubicBezTo>
                    <a:pt x="1729" y="770"/>
                    <a:pt x="1702" y="775"/>
                    <a:pt x="1679" y="787"/>
                  </a:cubicBezTo>
                  <a:cubicBezTo>
                    <a:pt x="1539" y="874"/>
                    <a:pt x="1381" y="962"/>
                    <a:pt x="1224" y="1067"/>
                  </a:cubicBezTo>
                  <a:cubicBezTo>
                    <a:pt x="1154" y="1102"/>
                    <a:pt x="1137" y="1189"/>
                    <a:pt x="1172" y="1259"/>
                  </a:cubicBezTo>
                  <a:cubicBezTo>
                    <a:pt x="1207" y="1306"/>
                    <a:pt x="1257" y="1329"/>
                    <a:pt x="1308" y="1329"/>
                  </a:cubicBezTo>
                  <a:cubicBezTo>
                    <a:pt x="1333" y="1329"/>
                    <a:pt x="1358" y="1323"/>
                    <a:pt x="1381" y="1311"/>
                  </a:cubicBezTo>
                  <a:cubicBezTo>
                    <a:pt x="1539" y="1224"/>
                    <a:pt x="1679" y="1119"/>
                    <a:pt x="1836" y="1032"/>
                  </a:cubicBezTo>
                  <a:cubicBezTo>
                    <a:pt x="1906" y="997"/>
                    <a:pt x="1923" y="909"/>
                    <a:pt x="1888" y="839"/>
                  </a:cubicBezTo>
                  <a:cubicBezTo>
                    <a:pt x="1865" y="793"/>
                    <a:pt x="1811" y="770"/>
                    <a:pt x="1756" y="770"/>
                  </a:cubicBezTo>
                  <a:close/>
                  <a:moveTo>
                    <a:pt x="616" y="1451"/>
                  </a:moveTo>
                  <a:cubicBezTo>
                    <a:pt x="591" y="1451"/>
                    <a:pt x="566" y="1457"/>
                    <a:pt x="542" y="1469"/>
                  </a:cubicBezTo>
                  <a:cubicBezTo>
                    <a:pt x="402" y="1556"/>
                    <a:pt x="245" y="1644"/>
                    <a:pt x="88" y="1749"/>
                  </a:cubicBezTo>
                  <a:cubicBezTo>
                    <a:pt x="18" y="1783"/>
                    <a:pt x="0" y="1871"/>
                    <a:pt x="35" y="1941"/>
                  </a:cubicBezTo>
                  <a:cubicBezTo>
                    <a:pt x="70" y="1987"/>
                    <a:pt x="121" y="2011"/>
                    <a:pt x="171" y="2011"/>
                  </a:cubicBezTo>
                  <a:cubicBezTo>
                    <a:pt x="197" y="2011"/>
                    <a:pt x="222" y="2005"/>
                    <a:pt x="245" y="1993"/>
                  </a:cubicBezTo>
                  <a:cubicBezTo>
                    <a:pt x="402" y="1906"/>
                    <a:pt x="542" y="1801"/>
                    <a:pt x="700" y="1714"/>
                  </a:cubicBezTo>
                  <a:cubicBezTo>
                    <a:pt x="770" y="1679"/>
                    <a:pt x="787" y="1591"/>
                    <a:pt x="752" y="1521"/>
                  </a:cubicBezTo>
                  <a:cubicBezTo>
                    <a:pt x="717" y="1475"/>
                    <a:pt x="667" y="1451"/>
                    <a:pt x="616" y="145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0"/>
            <p:cNvSpPr/>
            <p:nvPr/>
          </p:nvSpPr>
          <p:spPr>
            <a:xfrm rot="-2088369">
              <a:off x="7040201" y="3518314"/>
              <a:ext cx="34417" cy="250100"/>
            </a:xfrm>
            <a:custGeom>
              <a:avLst/>
              <a:gdLst/>
              <a:ahLst/>
              <a:cxnLst/>
              <a:rect l="l" t="t" r="r" b="b"/>
              <a:pathLst>
                <a:path w="840" h="6104" extrusionOk="0">
                  <a:moveTo>
                    <a:pt x="700" y="0"/>
                  </a:moveTo>
                  <a:cubicBezTo>
                    <a:pt x="612" y="0"/>
                    <a:pt x="542" y="53"/>
                    <a:pt x="542" y="140"/>
                  </a:cubicBezTo>
                  <a:cubicBezTo>
                    <a:pt x="525" y="315"/>
                    <a:pt x="507" y="490"/>
                    <a:pt x="490" y="664"/>
                  </a:cubicBezTo>
                  <a:cubicBezTo>
                    <a:pt x="490" y="752"/>
                    <a:pt x="542" y="822"/>
                    <a:pt x="630" y="822"/>
                  </a:cubicBezTo>
                  <a:cubicBezTo>
                    <a:pt x="700" y="822"/>
                    <a:pt x="769" y="769"/>
                    <a:pt x="787" y="699"/>
                  </a:cubicBezTo>
                  <a:cubicBezTo>
                    <a:pt x="804" y="507"/>
                    <a:pt x="822" y="332"/>
                    <a:pt x="839" y="157"/>
                  </a:cubicBezTo>
                  <a:cubicBezTo>
                    <a:pt x="839" y="88"/>
                    <a:pt x="769" y="18"/>
                    <a:pt x="700" y="0"/>
                  </a:cubicBezTo>
                  <a:close/>
                  <a:moveTo>
                    <a:pt x="555" y="1326"/>
                  </a:moveTo>
                  <a:cubicBezTo>
                    <a:pt x="493" y="1326"/>
                    <a:pt x="435" y="1389"/>
                    <a:pt x="420" y="1451"/>
                  </a:cubicBezTo>
                  <a:cubicBezTo>
                    <a:pt x="402" y="1626"/>
                    <a:pt x="385" y="1818"/>
                    <a:pt x="367" y="1993"/>
                  </a:cubicBezTo>
                  <a:cubicBezTo>
                    <a:pt x="367" y="2063"/>
                    <a:pt x="420" y="2133"/>
                    <a:pt x="507" y="2150"/>
                  </a:cubicBezTo>
                  <a:cubicBezTo>
                    <a:pt x="577" y="2150"/>
                    <a:pt x="665" y="2098"/>
                    <a:pt x="665" y="2010"/>
                  </a:cubicBezTo>
                  <a:cubicBezTo>
                    <a:pt x="682" y="1836"/>
                    <a:pt x="700" y="1661"/>
                    <a:pt x="717" y="1486"/>
                  </a:cubicBezTo>
                  <a:cubicBezTo>
                    <a:pt x="717" y="1399"/>
                    <a:pt x="665" y="1329"/>
                    <a:pt x="577" y="1329"/>
                  </a:cubicBezTo>
                  <a:cubicBezTo>
                    <a:pt x="570" y="1327"/>
                    <a:pt x="562" y="1326"/>
                    <a:pt x="555" y="1326"/>
                  </a:cubicBezTo>
                  <a:close/>
                  <a:moveTo>
                    <a:pt x="455" y="2640"/>
                  </a:moveTo>
                  <a:cubicBezTo>
                    <a:pt x="385" y="2640"/>
                    <a:pt x="315" y="2692"/>
                    <a:pt x="297" y="2780"/>
                  </a:cubicBezTo>
                  <a:cubicBezTo>
                    <a:pt x="280" y="2954"/>
                    <a:pt x="262" y="3129"/>
                    <a:pt x="245" y="3304"/>
                  </a:cubicBezTo>
                  <a:cubicBezTo>
                    <a:pt x="245" y="3391"/>
                    <a:pt x="297" y="3461"/>
                    <a:pt x="385" y="3461"/>
                  </a:cubicBezTo>
                  <a:cubicBezTo>
                    <a:pt x="392" y="3463"/>
                    <a:pt x="400" y="3464"/>
                    <a:pt x="407" y="3464"/>
                  </a:cubicBezTo>
                  <a:cubicBezTo>
                    <a:pt x="469" y="3464"/>
                    <a:pt x="527" y="3402"/>
                    <a:pt x="542" y="3339"/>
                  </a:cubicBezTo>
                  <a:cubicBezTo>
                    <a:pt x="560" y="3164"/>
                    <a:pt x="577" y="2989"/>
                    <a:pt x="595" y="2797"/>
                  </a:cubicBezTo>
                  <a:cubicBezTo>
                    <a:pt x="595" y="2727"/>
                    <a:pt x="542" y="2657"/>
                    <a:pt x="455" y="2640"/>
                  </a:cubicBezTo>
                  <a:close/>
                  <a:moveTo>
                    <a:pt x="305" y="3966"/>
                  </a:moveTo>
                  <a:cubicBezTo>
                    <a:pt x="231" y="3966"/>
                    <a:pt x="175" y="4028"/>
                    <a:pt x="175" y="4091"/>
                  </a:cubicBezTo>
                  <a:cubicBezTo>
                    <a:pt x="158" y="4266"/>
                    <a:pt x="140" y="4458"/>
                    <a:pt x="123" y="4633"/>
                  </a:cubicBezTo>
                  <a:cubicBezTo>
                    <a:pt x="123" y="4703"/>
                    <a:pt x="175" y="4773"/>
                    <a:pt x="262" y="4790"/>
                  </a:cubicBezTo>
                  <a:cubicBezTo>
                    <a:pt x="332" y="4790"/>
                    <a:pt x="402" y="4738"/>
                    <a:pt x="420" y="4650"/>
                  </a:cubicBezTo>
                  <a:cubicBezTo>
                    <a:pt x="437" y="4475"/>
                    <a:pt x="455" y="4301"/>
                    <a:pt x="472" y="4126"/>
                  </a:cubicBezTo>
                  <a:cubicBezTo>
                    <a:pt x="472" y="4038"/>
                    <a:pt x="420" y="3968"/>
                    <a:pt x="332" y="3968"/>
                  </a:cubicBezTo>
                  <a:cubicBezTo>
                    <a:pt x="323" y="3967"/>
                    <a:pt x="314" y="3966"/>
                    <a:pt x="305" y="3966"/>
                  </a:cubicBezTo>
                  <a:close/>
                  <a:moveTo>
                    <a:pt x="183" y="5294"/>
                  </a:moveTo>
                  <a:cubicBezTo>
                    <a:pt x="123" y="5294"/>
                    <a:pt x="68" y="5343"/>
                    <a:pt x="53" y="5419"/>
                  </a:cubicBezTo>
                  <a:cubicBezTo>
                    <a:pt x="35" y="5594"/>
                    <a:pt x="18" y="5769"/>
                    <a:pt x="0" y="5944"/>
                  </a:cubicBezTo>
                  <a:cubicBezTo>
                    <a:pt x="0" y="6031"/>
                    <a:pt x="70" y="6101"/>
                    <a:pt x="140" y="6101"/>
                  </a:cubicBezTo>
                  <a:cubicBezTo>
                    <a:pt x="149" y="6103"/>
                    <a:pt x="158" y="6104"/>
                    <a:pt x="167" y="6104"/>
                  </a:cubicBezTo>
                  <a:cubicBezTo>
                    <a:pt x="242" y="6104"/>
                    <a:pt x="297" y="6041"/>
                    <a:pt x="297" y="5979"/>
                  </a:cubicBezTo>
                  <a:cubicBezTo>
                    <a:pt x="315" y="5804"/>
                    <a:pt x="332" y="5629"/>
                    <a:pt x="350" y="5454"/>
                  </a:cubicBezTo>
                  <a:cubicBezTo>
                    <a:pt x="350" y="5367"/>
                    <a:pt x="297" y="5297"/>
                    <a:pt x="210" y="5297"/>
                  </a:cubicBezTo>
                  <a:cubicBezTo>
                    <a:pt x="201" y="5295"/>
                    <a:pt x="192" y="5294"/>
                    <a:pt x="183" y="529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0"/>
            <p:cNvSpPr/>
            <p:nvPr/>
          </p:nvSpPr>
          <p:spPr>
            <a:xfrm rot="-2088369">
              <a:off x="6945649" y="3496741"/>
              <a:ext cx="277961" cy="364087"/>
            </a:xfrm>
            <a:custGeom>
              <a:avLst/>
              <a:gdLst/>
              <a:ahLst/>
              <a:cxnLst/>
              <a:rect l="l" t="t" r="r" b="b"/>
              <a:pathLst>
                <a:path w="6784" h="8886" extrusionOk="0">
                  <a:moveTo>
                    <a:pt x="3559" y="539"/>
                  </a:moveTo>
                  <a:lnTo>
                    <a:pt x="3559" y="539"/>
                  </a:lnTo>
                  <a:cubicBezTo>
                    <a:pt x="4427" y="3124"/>
                    <a:pt x="5318" y="5746"/>
                    <a:pt x="6418" y="8578"/>
                  </a:cubicBezTo>
                  <a:lnTo>
                    <a:pt x="6418" y="8578"/>
                  </a:lnTo>
                  <a:cubicBezTo>
                    <a:pt x="4400" y="8333"/>
                    <a:pt x="2368" y="8103"/>
                    <a:pt x="350" y="7858"/>
                  </a:cubicBezTo>
                  <a:lnTo>
                    <a:pt x="350" y="7858"/>
                  </a:lnTo>
                  <a:cubicBezTo>
                    <a:pt x="1333" y="5195"/>
                    <a:pt x="2394" y="2845"/>
                    <a:pt x="3559" y="539"/>
                  </a:cubicBezTo>
                  <a:close/>
                  <a:moveTo>
                    <a:pt x="3573" y="0"/>
                  </a:moveTo>
                  <a:cubicBezTo>
                    <a:pt x="3526" y="0"/>
                    <a:pt x="3477" y="32"/>
                    <a:pt x="3462" y="75"/>
                  </a:cubicBezTo>
                  <a:cubicBezTo>
                    <a:pt x="2204" y="2540"/>
                    <a:pt x="1067" y="5075"/>
                    <a:pt x="18" y="7941"/>
                  </a:cubicBezTo>
                  <a:cubicBezTo>
                    <a:pt x="1" y="7976"/>
                    <a:pt x="1" y="8029"/>
                    <a:pt x="18" y="8064"/>
                  </a:cubicBezTo>
                  <a:cubicBezTo>
                    <a:pt x="53" y="8099"/>
                    <a:pt x="88" y="8134"/>
                    <a:pt x="141" y="8134"/>
                  </a:cubicBezTo>
                  <a:cubicBezTo>
                    <a:pt x="2291" y="8378"/>
                    <a:pt x="4459" y="8641"/>
                    <a:pt x="6626" y="8885"/>
                  </a:cubicBezTo>
                  <a:cubicBezTo>
                    <a:pt x="6661" y="8885"/>
                    <a:pt x="6714" y="8868"/>
                    <a:pt x="6749" y="8833"/>
                  </a:cubicBezTo>
                  <a:cubicBezTo>
                    <a:pt x="6784" y="8798"/>
                    <a:pt x="6784" y="8728"/>
                    <a:pt x="6766" y="8693"/>
                  </a:cubicBezTo>
                  <a:cubicBezTo>
                    <a:pt x="5577" y="5651"/>
                    <a:pt x="4651" y="2872"/>
                    <a:pt x="3724" y="92"/>
                  </a:cubicBezTo>
                  <a:cubicBezTo>
                    <a:pt x="3707" y="40"/>
                    <a:pt x="3654" y="5"/>
                    <a:pt x="3602" y="5"/>
                  </a:cubicBezTo>
                  <a:cubicBezTo>
                    <a:pt x="3593" y="2"/>
                    <a:pt x="3583" y="0"/>
                    <a:pt x="35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0"/>
            <p:cNvSpPr/>
            <p:nvPr/>
          </p:nvSpPr>
          <p:spPr>
            <a:xfrm rot="-2088369">
              <a:off x="7068011" y="3439152"/>
              <a:ext cx="197736" cy="364456"/>
            </a:xfrm>
            <a:custGeom>
              <a:avLst/>
              <a:gdLst/>
              <a:ahLst/>
              <a:cxnLst/>
              <a:rect l="l" t="t" r="r" b="b"/>
              <a:pathLst>
                <a:path w="4826" h="8895" extrusionOk="0">
                  <a:moveTo>
                    <a:pt x="158" y="1"/>
                  </a:moveTo>
                  <a:cubicBezTo>
                    <a:pt x="128" y="1"/>
                    <a:pt x="98" y="11"/>
                    <a:pt x="70" y="31"/>
                  </a:cubicBezTo>
                  <a:cubicBezTo>
                    <a:pt x="18" y="84"/>
                    <a:pt x="0" y="171"/>
                    <a:pt x="53" y="241"/>
                  </a:cubicBezTo>
                  <a:lnTo>
                    <a:pt x="4503" y="6312"/>
                  </a:lnTo>
                  <a:lnTo>
                    <a:pt x="4503" y="6312"/>
                  </a:lnTo>
                  <a:cubicBezTo>
                    <a:pt x="4057" y="7093"/>
                    <a:pt x="3534" y="7889"/>
                    <a:pt x="3077" y="8685"/>
                  </a:cubicBezTo>
                  <a:cubicBezTo>
                    <a:pt x="3042" y="8755"/>
                    <a:pt x="3059" y="8842"/>
                    <a:pt x="3129" y="8877"/>
                  </a:cubicBezTo>
                  <a:cubicBezTo>
                    <a:pt x="3153" y="8889"/>
                    <a:pt x="3178" y="8894"/>
                    <a:pt x="3203" y="8894"/>
                  </a:cubicBezTo>
                  <a:cubicBezTo>
                    <a:pt x="3254" y="8894"/>
                    <a:pt x="3304" y="8871"/>
                    <a:pt x="3339" y="8824"/>
                  </a:cubicBezTo>
                  <a:cubicBezTo>
                    <a:pt x="3794" y="8020"/>
                    <a:pt x="4336" y="7199"/>
                    <a:pt x="4790" y="6377"/>
                  </a:cubicBezTo>
                  <a:cubicBezTo>
                    <a:pt x="4825" y="6325"/>
                    <a:pt x="4825" y="6272"/>
                    <a:pt x="4790" y="6220"/>
                  </a:cubicBezTo>
                  <a:lnTo>
                    <a:pt x="280" y="66"/>
                  </a:lnTo>
                  <a:cubicBezTo>
                    <a:pt x="248" y="24"/>
                    <a:pt x="204" y="1"/>
                    <a:pt x="1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 name="Google Shape;242;p20"/>
          <p:cNvGrpSpPr/>
          <p:nvPr/>
        </p:nvGrpSpPr>
        <p:grpSpPr>
          <a:xfrm flipH="1">
            <a:off x="8290027" y="953877"/>
            <a:ext cx="658687" cy="655425"/>
            <a:chOff x="4636900" y="2064950"/>
            <a:chExt cx="179650" cy="178775"/>
          </a:xfrm>
        </p:grpSpPr>
        <p:sp>
          <p:nvSpPr>
            <p:cNvPr id="243" name="Google Shape;243;p20"/>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0"/>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0"/>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 name="Google Shape;246;p20"/>
          <p:cNvGrpSpPr/>
          <p:nvPr/>
        </p:nvGrpSpPr>
        <p:grpSpPr>
          <a:xfrm rot="724545">
            <a:off x="4062518" y="3839667"/>
            <a:ext cx="1018978" cy="554140"/>
            <a:chOff x="1449934" y="4565833"/>
            <a:chExt cx="320467" cy="168684"/>
          </a:xfrm>
        </p:grpSpPr>
        <p:sp>
          <p:nvSpPr>
            <p:cNvPr id="247" name="Google Shape;247;p20"/>
            <p:cNvSpPr/>
            <p:nvPr/>
          </p:nvSpPr>
          <p:spPr>
            <a:xfrm>
              <a:off x="1449934" y="4565833"/>
              <a:ext cx="65112" cy="148810"/>
            </a:xfrm>
            <a:custGeom>
              <a:avLst/>
              <a:gdLst/>
              <a:ahLst/>
              <a:cxnLst/>
              <a:rect l="l" t="t" r="r" b="b"/>
              <a:pathLst>
                <a:path w="2021" h="4620" extrusionOk="0">
                  <a:moveTo>
                    <a:pt x="1806" y="0"/>
                  </a:moveTo>
                  <a:cubicBezTo>
                    <a:pt x="1773" y="0"/>
                    <a:pt x="1741" y="8"/>
                    <a:pt x="1712" y="25"/>
                  </a:cubicBezTo>
                  <a:cubicBezTo>
                    <a:pt x="951" y="489"/>
                    <a:pt x="404" y="1225"/>
                    <a:pt x="191" y="2093"/>
                  </a:cubicBezTo>
                  <a:cubicBezTo>
                    <a:pt x="0" y="2936"/>
                    <a:pt x="179" y="3828"/>
                    <a:pt x="678" y="4541"/>
                  </a:cubicBezTo>
                  <a:cubicBezTo>
                    <a:pt x="702" y="4576"/>
                    <a:pt x="737" y="4600"/>
                    <a:pt x="773" y="4612"/>
                  </a:cubicBezTo>
                  <a:cubicBezTo>
                    <a:pt x="793" y="4617"/>
                    <a:pt x="814" y="4620"/>
                    <a:pt x="836" y="4620"/>
                  </a:cubicBezTo>
                  <a:cubicBezTo>
                    <a:pt x="868" y="4620"/>
                    <a:pt x="899" y="4614"/>
                    <a:pt x="927" y="4600"/>
                  </a:cubicBezTo>
                  <a:cubicBezTo>
                    <a:pt x="1010" y="4553"/>
                    <a:pt x="1034" y="4446"/>
                    <a:pt x="975" y="4374"/>
                  </a:cubicBezTo>
                  <a:cubicBezTo>
                    <a:pt x="523" y="3733"/>
                    <a:pt x="369" y="2925"/>
                    <a:pt x="535" y="2164"/>
                  </a:cubicBezTo>
                  <a:cubicBezTo>
                    <a:pt x="725" y="1380"/>
                    <a:pt x="1224" y="714"/>
                    <a:pt x="1914" y="298"/>
                  </a:cubicBezTo>
                  <a:cubicBezTo>
                    <a:pt x="1997" y="251"/>
                    <a:pt x="2021" y="144"/>
                    <a:pt x="1961" y="73"/>
                  </a:cubicBezTo>
                  <a:cubicBezTo>
                    <a:pt x="1923" y="27"/>
                    <a:pt x="1865" y="0"/>
                    <a:pt x="18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0"/>
            <p:cNvSpPr/>
            <p:nvPr/>
          </p:nvSpPr>
          <p:spPr>
            <a:xfrm>
              <a:off x="1495876" y="4617241"/>
              <a:ext cx="65112" cy="64774"/>
            </a:xfrm>
            <a:custGeom>
              <a:avLst/>
              <a:gdLst/>
              <a:ahLst/>
              <a:cxnLst/>
              <a:rect l="l" t="t" r="r" b="b"/>
              <a:pathLst>
                <a:path w="2021" h="2011" extrusionOk="0">
                  <a:moveTo>
                    <a:pt x="1824" y="1"/>
                  </a:moveTo>
                  <a:cubicBezTo>
                    <a:pt x="1780" y="1"/>
                    <a:pt x="1735" y="15"/>
                    <a:pt x="1700" y="45"/>
                  </a:cubicBezTo>
                  <a:lnTo>
                    <a:pt x="1034" y="627"/>
                  </a:lnTo>
                  <a:lnTo>
                    <a:pt x="749" y="105"/>
                  </a:lnTo>
                  <a:cubicBezTo>
                    <a:pt x="716" y="47"/>
                    <a:pt x="660" y="12"/>
                    <a:pt x="601" y="12"/>
                  </a:cubicBezTo>
                  <a:cubicBezTo>
                    <a:pt x="575" y="12"/>
                    <a:pt x="549" y="19"/>
                    <a:pt x="523" y="33"/>
                  </a:cubicBezTo>
                  <a:cubicBezTo>
                    <a:pt x="428" y="57"/>
                    <a:pt x="393" y="164"/>
                    <a:pt x="440" y="247"/>
                  </a:cubicBezTo>
                  <a:lnTo>
                    <a:pt x="773" y="853"/>
                  </a:lnTo>
                  <a:lnTo>
                    <a:pt x="72" y="1471"/>
                  </a:lnTo>
                  <a:cubicBezTo>
                    <a:pt x="0" y="1531"/>
                    <a:pt x="0" y="1638"/>
                    <a:pt x="72" y="1697"/>
                  </a:cubicBezTo>
                  <a:cubicBezTo>
                    <a:pt x="95" y="1721"/>
                    <a:pt x="119" y="1733"/>
                    <a:pt x="143" y="1744"/>
                  </a:cubicBezTo>
                  <a:cubicBezTo>
                    <a:pt x="158" y="1747"/>
                    <a:pt x="173" y="1749"/>
                    <a:pt x="189" y="1749"/>
                  </a:cubicBezTo>
                  <a:cubicBezTo>
                    <a:pt x="237" y="1749"/>
                    <a:pt x="286" y="1736"/>
                    <a:pt x="321" y="1709"/>
                  </a:cubicBezTo>
                  <a:lnTo>
                    <a:pt x="939" y="1162"/>
                  </a:lnTo>
                  <a:lnTo>
                    <a:pt x="1355" y="1923"/>
                  </a:lnTo>
                  <a:cubicBezTo>
                    <a:pt x="1379" y="1958"/>
                    <a:pt x="1414" y="1994"/>
                    <a:pt x="1462" y="2006"/>
                  </a:cubicBezTo>
                  <a:cubicBezTo>
                    <a:pt x="1472" y="2009"/>
                    <a:pt x="1484" y="2011"/>
                    <a:pt x="1496" y="2011"/>
                  </a:cubicBezTo>
                  <a:cubicBezTo>
                    <a:pt x="1525" y="2011"/>
                    <a:pt x="1559" y="2002"/>
                    <a:pt x="1593" y="1994"/>
                  </a:cubicBezTo>
                  <a:cubicBezTo>
                    <a:pt x="1676" y="1958"/>
                    <a:pt x="1712" y="1851"/>
                    <a:pt x="1664" y="1768"/>
                  </a:cubicBezTo>
                  <a:lnTo>
                    <a:pt x="1201" y="925"/>
                  </a:lnTo>
                  <a:lnTo>
                    <a:pt x="1949" y="283"/>
                  </a:lnTo>
                  <a:cubicBezTo>
                    <a:pt x="2020" y="223"/>
                    <a:pt x="2020" y="105"/>
                    <a:pt x="1949" y="45"/>
                  </a:cubicBezTo>
                  <a:cubicBezTo>
                    <a:pt x="1914" y="15"/>
                    <a:pt x="1869" y="1"/>
                    <a:pt x="18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0"/>
            <p:cNvSpPr/>
            <p:nvPr/>
          </p:nvSpPr>
          <p:spPr>
            <a:xfrm>
              <a:off x="1570524" y="4645295"/>
              <a:ext cx="49035" cy="15557"/>
            </a:xfrm>
            <a:custGeom>
              <a:avLst/>
              <a:gdLst/>
              <a:ahLst/>
              <a:cxnLst/>
              <a:rect l="l" t="t" r="r" b="b"/>
              <a:pathLst>
                <a:path w="1522" h="483" extrusionOk="0">
                  <a:moveTo>
                    <a:pt x="172" y="1"/>
                  </a:moveTo>
                  <a:cubicBezTo>
                    <a:pt x="93" y="1"/>
                    <a:pt x="23" y="56"/>
                    <a:pt x="12" y="137"/>
                  </a:cubicBezTo>
                  <a:cubicBezTo>
                    <a:pt x="1" y="220"/>
                    <a:pt x="48" y="303"/>
                    <a:pt x="131" y="315"/>
                  </a:cubicBezTo>
                  <a:lnTo>
                    <a:pt x="155" y="315"/>
                  </a:lnTo>
                  <a:lnTo>
                    <a:pt x="1308" y="481"/>
                  </a:lnTo>
                  <a:cubicBezTo>
                    <a:pt x="1316" y="482"/>
                    <a:pt x="1324" y="483"/>
                    <a:pt x="1332" y="483"/>
                  </a:cubicBezTo>
                  <a:cubicBezTo>
                    <a:pt x="1418" y="483"/>
                    <a:pt x="1499" y="426"/>
                    <a:pt x="1510" y="339"/>
                  </a:cubicBezTo>
                  <a:cubicBezTo>
                    <a:pt x="1522" y="256"/>
                    <a:pt x="1450" y="172"/>
                    <a:pt x="1367" y="160"/>
                  </a:cubicBezTo>
                  <a:lnTo>
                    <a:pt x="214" y="6"/>
                  </a:lnTo>
                  <a:cubicBezTo>
                    <a:pt x="200" y="2"/>
                    <a:pt x="186"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0"/>
            <p:cNvSpPr/>
            <p:nvPr/>
          </p:nvSpPr>
          <p:spPr>
            <a:xfrm>
              <a:off x="1624875" y="4635987"/>
              <a:ext cx="55543" cy="72183"/>
            </a:xfrm>
            <a:custGeom>
              <a:avLst/>
              <a:gdLst/>
              <a:ahLst/>
              <a:cxnLst/>
              <a:rect l="l" t="t" r="r" b="b"/>
              <a:pathLst>
                <a:path w="1724" h="2241" extrusionOk="0">
                  <a:moveTo>
                    <a:pt x="686" y="1"/>
                  </a:moveTo>
                  <a:cubicBezTo>
                    <a:pt x="640" y="1"/>
                    <a:pt x="595" y="16"/>
                    <a:pt x="559" y="45"/>
                  </a:cubicBezTo>
                  <a:cubicBezTo>
                    <a:pt x="405" y="200"/>
                    <a:pt x="357" y="426"/>
                    <a:pt x="441" y="628"/>
                  </a:cubicBezTo>
                  <a:cubicBezTo>
                    <a:pt x="512" y="842"/>
                    <a:pt x="702" y="996"/>
                    <a:pt x="928" y="1032"/>
                  </a:cubicBezTo>
                  <a:cubicBezTo>
                    <a:pt x="953" y="1036"/>
                    <a:pt x="978" y="1038"/>
                    <a:pt x="1003" y="1038"/>
                  </a:cubicBezTo>
                  <a:cubicBezTo>
                    <a:pt x="1124" y="1038"/>
                    <a:pt x="1248" y="993"/>
                    <a:pt x="1356" y="925"/>
                  </a:cubicBezTo>
                  <a:cubicBezTo>
                    <a:pt x="1356" y="996"/>
                    <a:pt x="1356" y="1067"/>
                    <a:pt x="1356" y="1139"/>
                  </a:cubicBezTo>
                  <a:cubicBezTo>
                    <a:pt x="1344" y="1400"/>
                    <a:pt x="1213" y="1650"/>
                    <a:pt x="999" y="1804"/>
                  </a:cubicBezTo>
                  <a:cubicBezTo>
                    <a:pt x="898" y="1875"/>
                    <a:pt x="779" y="1911"/>
                    <a:pt x="662" y="1911"/>
                  </a:cubicBezTo>
                  <a:cubicBezTo>
                    <a:pt x="545" y="1911"/>
                    <a:pt x="429" y="1875"/>
                    <a:pt x="334" y="1804"/>
                  </a:cubicBezTo>
                  <a:cubicBezTo>
                    <a:pt x="292" y="1774"/>
                    <a:pt x="245" y="1760"/>
                    <a:pt x="198" y="1760"/>
                  </a:cubicBezTo>
                  <a:cubicBezTo>
                    <a:pt x="152" y="1760"/>
                    <a:pt x="108" y="1774"/>
                    <a:pt x="72" y="1804"/>
                  </a:cubicBezTo>
                  <a:cubicBezTo>
                    <a:pt x="1" y="1864"/>
                    <a:pt x="1" y="1982"/>
                    <a:pt x="72" y="2042"/>
                  </a:cubicBezTo>
                  <a:cubicBezTo>
                    <a:pt x="167" y="2113"/>
                    <a:pt x="274" y="2173"/>
                    <a:pt x="393" y="2208"/>
                  </a:cubicBezTo>
                  <a:cubicBezTo>
                    <a:pt x="476" y="2230"/>
                    <a:pt x="563" y="2241"/>
                    <a:pt x="650" y="2241"/>
                  </a:cubicBezTo>
                  <a:cubicBezTo>
                    <a:pt x="848" y="2241"/>
                    <a:pt x="1048" y="2185"/>
                    <a:pt x="1213" y="2077"/>
                  </a:cubicBezTo>
                  <a:cubicBezTo>
                    <a:pt x="1510" y="1864"/>
                    <a:pt x="1688" y="1531"/>
                    <a:pt x="1712" y="1174"/>
                  </a:cubicBezTo>
                  <a:cubicBezTo>
                    <a:pt x="1724" y="925"/>
                    <a:pt x="1700" y="675"/>
                    <a:pt x="1641" y="438"/>
                  </a:cubicBezTo>
                  <a:cubicBezTo>
                    <a:pt x="1641" y="354"/>
                    <a:pt x="1617" y="259"/>
                    <a:pt x="1569" y="188"/>
                  </a:cubicBezTo>
                  <a:cubicBezTo>
                    <a:pt x="1542" y="125"/>
                    <a:pt x="1481" y="96"/>
                    <a:pt x="1417" y="96"/>
                  </a:cubicBezTo>
                  <a:cubicBezTo>
                    <a:pt x="1397" y="96"/>
                    <a:pt x="1376" y="99"/>
                    <a:pt x="1356" y="105"/>
                  </a:cubicBezTo>
                  <a:cubicBezTo>
                    <a:pt x="1272" y="129"/>
                    <a:pt x="1225" y="212"/>
                    <a:pt x="1249" y="295"/>
                  </a:cubicBezTo>
                  <a:cubicBezTo>
                    <a:pt x="1261" y="343"/>
                    <a:pt x="1272" y="402"/>
                    <a:pt x="1284" y="461"/>
                  </a:cubicBezTo>
                  <a:cubicBezTo>
                    <a:pt x="1272" y="509"/>
                    <a:pt x="1249" y="556"/>
                    <a:pt x="1225" y="592"/>
                  </a:cubicBezTo>
                  <a:cubicBezTo>
                    <a:pt x="1165" y="675"/>
                    <a:pt x="1070" y="711"/>
                    <a:pt x="975" y="711"/>
                  </a:cubicBezTo>
                  <a:cubicBezTo>
                    <a:pt x="880" y="687"/>
                    <a:pt x="797" y="616"/>
                    <a:pt x="773" y="533"/>
                  </a:cubicBezTo>
                  <a:cubicBezTo>
                    <a:pt x="738" y="438"/>
                    <a:pt x="750" y="343"/>
                    <a:pt x="821" y="271"/>
                  </a:cubicBezTo>
                  <a:cubicBezTo>
                    <a:pt x="892" y="212"/>
                    <a:pt x="892" y="105"/>
                    <a:pt x="821" y="45"/>
                  </a:cubicBezTo>
                  <a:cubicBezTo>
                    <a:pt x="779" y="16"/>
                    <a:pt x="732" y="1"/>
                    <a:pt x="6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0"/>
            <p:cNvSpPr/>
            <p:nvPr/>
          </p:nvSpPr>
          <p:spPr>
            <a:xfrm>
              <a:off x="1671203" y="4601458"/>
              <a:ext cx="58604" cy="133060"/>
            </a:xfrm>
            <a:custGeom>
              <a:avLst/>
              <a:gdLst/>
              <a:ahLst/>
              <a:cxnLst/>
              <a:rect l="l" t="t" r="r" b="b"/>
              <a:pathLst>
                <a:path w="1819" h="4131" extrusionOk="0">
                  <a:moveTo>
                    <a:pt x="1150" y="0"/>
                  </a:moveTo>
                  <a:cubicBezTo>
                    <a:pt x="1118" y="0"/>
                    <a:pt x="1087" y="8"/>
                    <a:pt x="1058" y="24"/>
                  </a:cubicBezTo>
                  <a:cubicBezTo>
                    <a:pt x="975" y="60"/>
                    <a:pt x="940" y="167"/>
                    <a:pt x="999" y="238"/>
                  </a:cubicBezTo>
                  <a:cubicBezTo>
                    <a:pt x="1355" y="832"/>
                    <a:pt x="1462" y="1533"/>
                    <a:pt x="1296" y="2199"/>
                  </a:cubicBezTo>
                  <a:cubicBezTo>
                    <a:pt x="1118" y="2876"/>
                    <a:pt x="690" y="3458"/>
                    <a:pt x="96" y="3839"/>
                  </a:cubicBezTo>
                  <a:cubicBezTo>
                    <a:pt x="13" y="3886"/>
                    <a:pt x="1" y="3993"/>
                    <a:pt x="60" y="4064"/>
                  </a:cubicBezTo>
                  <a:cubicBezTo>
                    <a:pt x="84" y="4100"/>
                    <a:pt x="120" y="4124"/>
                    <a:pt x="155" y="4124"/>
                  </a:cubicBezTo>
                  <a:cubicBezTo>
                    <a:pt x="173" y="4128"/>
                    <a:pt x="190" y="4131"/>
                    <a:pt x="207" y="4131"/>
                  </a:cubicBezTo>
                  <a:cubicBezTo>
                    <a:pt x="238" y="4131"/>
                    <a:pt x="268" y="4123"/>
                    <a:pt x="298" y="4100"/>
                  </a:cubicBezTo>
                  <a:cubicBezTo>
                    <a:pt x="963" y="3684"/>
                    <a:pt x="1439" y="3031"/>
                    <a:pt x="1641" y="2282"/>
                  </a:cubicBezTo>
                  <a:cubicBezTo>
                    <a:pt x="1819" y="1533"/>
                    <a:pt x="1700" y="737"/>
                    <a:pt x="1308" y="84"/>
                  </a:cubicBezTo>
                  <a:cubicBezTo>
                    <a:pt x="1269" y="29"/>
                    <a:pt x="1209" y="0"/>
                    <a:pt x="11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0"/>
            <p:cNvSpPr/>
            <p:nvPr/>
          </p:nvSpPr>
          <p:spPr>
            <a:xfrm>
              <a:off x="1731321" y="4567283"/>
              <a:ext cx="39080" cy="49700"/>
            </a:xfrm>
            <a:custGeom>
              <a:avLst/>
              <a:gdLst/>
              <a:ahLst/>
              <a:cxnLst/>
              <a:rect l="l" t="t" r="r" b="b"/>
              <a:pathLst>
                <a:path w="1213" h="1543" extrusionOk="0">
                  <a:moveTo>
                    <a:pt x="347" y="1"/>
                  </a:moveTo>
                  <a:cubicBezTo>
                    <a:pt x="262" y="1"/>
                    <a:pt x="179" y="22"/>
                    <a:pt x="107" y="63"/>
                  </a:cubicBezTo>
                  <a:cubicBezTo>
                    <a:pt x="24" y="111"/>
                    <a:pt x="0" y="218"/>
                    <a:pt x="48" y="289"/>
                  </a:cubicBezTo>
                  <a:cubicBezTo>
                    <a:pt x="84" y="340"/>
                    <a:pt x="139" y="364"/>
                    <a:pt x="195" y="364"/>
                  </a:cubicBezTo>
                  <a:cubicBezTo>
                    <a:pt x="230" y="364"/>
                    <a:pt x="265" y="355"/>
                    <a:pt x="297" y="337"/>
                  </a:cubicBezTo>
                  <a:cubicBezTo>
                    <a:pt x="312" y="332"/>
                    <a:pt x="329" y="329"/>
                    <a:pt x="346" y="329"/>
                  </a:cubicBezTo>
                  <a:cubicBezTo>
                    <a:pt x="370" y="329"/>
                    <a:pt x="395" y="335"/>
                    <a:pt x="416" y="348"/>
                  </a:cubicBezTo>
                  <a:cubicBezTo>
                    <a:pt x="499" y="396"/>
                    <a:pt x="559" y="479"/>
                    <a:pt x="559" y="574"/>
                  </a:cubicBezTo>
                  <a:cubicBezTo>
                    <a:pt x="559" y="764"/>
                    <a:pt x="393" y="943"/>
                    <a:pt x="214" y="1121"/>
                  </a:cubicBezTo>
                  <a:cubicBezTo>
                    <a:pt x="167" y="1168"/>
                    <a:pt x="155" y="1228"/>
                    <a:pt x="167" y="1275"/>
                  </a:cubicBezTo>
                  <a:cubicBezTo>
                    <a:pt x="191" y="1323"/>
                    <a:pt x="238" y="1370"/>
                    <a:pt x="286" y="1382"/>
                  </a:cubicBezTo>
                  <a:lnTo>
                    <a:pt x="297" y="1382"/>
                  </a:lnTo>
                  <a:lnTo>
                    <a:pt x="987" y="1537"/>
                  </a:lnTo>
                  <a:cubicBezTo>
                    <a:pt x="1001" y="1540"/>
                    <a:pt x="1015" y="1542"/>
                    <a:pt x="1029" y="1542"/>
                  </a:cubicBezTo>
                  <a:cubicBezTo>
                    <a:pt x="1106" y="1542"/>
                    <a:pt x="1170" y="1489"/>
                    <a:pt x="1201" y="1418"/>
                  </a:cubicBezTo>
                  <a:cubicBezTo>
                    <a:pt x="1212" y="1323"/>
                    <a:pt x="1153" y="1240"/>
                    <a:pt x="1070" y="1228"/>
                  </a:cubicBezTo>
                  <a:lnTo>
                    <a:pt x="666" y="1145"/>
                  </a:lnTo>
                  <a:cubicBezTo>
                    <a:pt x="808" y="990"/>
                    <a:pt x="904" y="788"/>
                    <a:pt x="915" y="586"/>
                  </a:cubicBezTo>
                  <a:cubicBezTo>
                    <a:pt x="915" y="360"/>
                    <a:pt x="785" y="170"/>
                    <a:pt x="595" y="63"/>
                  </a:cubicBezTo>
                  <a:cubicBezTo>
                    <a:pt x="517" y="22"/>
                    <a:pt x="431" y="1"/>
                    <a:pt x="3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 name="Google Shape;253;p20"/>
          <p:cNvGrpSpPr/>
          <p:nvPr/>
        </p:nvGrpSpPr>
        <p:grpSpPr>
          <a:xfrm rot="-811687">
            <a:off x="4472683" y="632753"/>
            <a:ext cx="877036" cy="672069"/>
            <a:chOff x="6467995" y="4541033"/>
            <a:chExt cx="413793" cy="317088"/>
          </a:xfrm>
        </p:grpSpPr>
        <p:sp>
          <p:nvSpPr>
            <p:cNvPr id="254" name="Google Shape;254;p20"/>
            <p:cNvSpPr/>
            <p:nvPr/>
          </p:nvSpPr>
          <p:spPr>
            <a:xfrm rot="-1375784">
              <a:off x="6489980" y="4605651"/>
              <a:ext cx="369822" cy="187850"/>
            </a:xfrm>
            <a:custGeom>
              <a:avLst/>
              <a:gdLst/>
              <a:ahLst/>
              <a:cxnLst/>
              <a:rect l="l" t="t" r="r" b="b"/>
              <a:pathLst>
                <a:path w="7820" h="3973" extrusionOk="0">
                  <a:moveTo>
                    <a:pt x="2221" y="1"/>
                  </a:moveTo>
                  <a:cubicBezTo>
                    <a:pt x="2201" y="1"/>
                    <a:pt x="2181" y="4"/>
                    <a:pt x="2163" y="13"/>
                  </a:cubicBezTo>
                  <a:cubicBezTo>
                    <a:pt x="2116" y="25"/>
                    <a:pt x="2068" y="61"/>
                    <a:pt x="2044" y="109"/>
                  </a:cubicBezTo>
                  <a:lnTo>
                    <a:pt x="892" y="3198"/>
                  </a:lnTo>
                  <a:lnTo>
                    <a:pt x="369" y="833"/>
                  </a:lnTo>
                  <a:cubicBezTo>
                    <a:pt x="349" y="755"/>
                    <a:pt x="281" y="709"/>
                    <a:pt x="204" y="709"/>
                  </a:cubicBezTo>
                  <a:cubicBezTo>
                    <a:pt x="188" y="709"/>
                    <a:pt x="171" y="711"/>
                    <a:pt x="155" y="715"/>
                  </a:cubicBezTo>
                  <a:cubicBezTo>
                    <a:pt x="72" y="726"/>
                    <a:pt x="0" y="810"/>
                    <a:pt x="24" y="893"/>
                  </a:cubicBezTo>
                  <a:lnTo>
                    <a:pt x="666" y="3840"/>
                  </a:lnTo>
                  <a:cubicBezTo>
                    <a:pt x="678" y="3899"/>
                    <a:pt x="725" y="3947"/>
                    <a:pt x="773" y="3959"/>
                  </a:cubicBezTo>
                  <a:cubicBezTo>
                    <a:pt x="797" y="3970"/>
                    <a:pt x="809" y="3970"/>
                    <a:pt x="832" y="3970"/>
                  </a:cubicBezTo>
                  <a:cubicBezTo>
                    <a:pt x="840" y="3972"/>
                    <a:pt x="847" y="3972"/>
                    <a:pt x="854" y="3972"/>
                  </a:cubicBezTo>
                  <a:cubicBezTo>
                    <a:pt x="918" y="3972"/>
                    <a:pt x="979" y="3927"/>
                    <a:pt x="1011" y="3864"/>
                  </a:cubicBezTo>
                  <a:lnTo>
                    <a:pt x="2306" y="418"/>
                  </a:lnTo>
                  <a:cubicBezTo>
                    <a:pt x="3712" y="1251"/>
                    <a:pt x="5319" y="1692"/>
                    <a:pt x="6959" y="1692"/>
                  </a:cubicBezTo>
                  <a:cubicBezTo>
                    <a:pt x="7190" y="1692"/>
                    <a:pt x="7421" y="1683"/>
                    <a:pt x="7653" y="1665"/>
                  </a:cubicBezTo>
                  <a:cubicBezTo>
                    <a:pt x="7736" y="1665"/>
                    <a:pt x="7819" y="1582"/>
                    <a:pt x="7808" y="1487"/>
                  </a:cubicBezTo>
                  <a:cubicBezTo>
                    <a:pt x="7797" y="1410"/>
                    <a:pt x="7724" y="1343"/>
                    <a:pt x="7638" y="1343"/>
                  </a:cubicBezTo>
                  <a:cubicBezTo>
                    <a:pt x="7631" y="1343"/>
                    <a:pt x="7624" y="1344"/>
                    <a:pt x="7617" y="1344"/>
                  </a:cubicBezTo>
                  <a:cubicBezTo>
                    <a:pt x="7411" y="1359"/>
                    <a:pt x="7204" y="1366"/>
                    <a:pt x="6998" y="1366"/>
                  </a:cubicBezTo>
                  <a:cubicBezTo>
                    <a:pt x="5344" y="1366"/>
                    <a:pt x="3722" y="902"/>
                    <a:pt x="2306" y="25"/>
                  </a:cubicBezTo>
                  <a:cubicBezTo>
                    <a:pt x="2284" y="11"/>
                    <a:pt x="2253" y="1"/>
                    <a:pt x="22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0"/>
            <p:cNvSpPr/>
            <p:nvPr/>
          </p:nvSpPr>
          <p:spPr>
            <a:xfrm rot="-1375784">
              <a:off x="6594395" y="4710536"/>
              <a:ext cx="102860" cy="104682"/>
            </a:xfrm>
            <a:custGeom>
              <a:avLst/>
              <a:gdLst/>
              <a:ahLst/>
              <a:cxnLst/>
              <a:rect l="l" t="t" r="r" b="b"/>
              <a:pathLst>
                <a:path w="2175" h="2214" extrusionOk="0">
                  <a:moveTo>
                    <a:pt x="791" y="1"/>
                  </a:moveTo>
                  <a:cubicBezTo>
                    <a:pt x="777" y="1"/>
                    <a:pt x="763" y="3"/>
                    <a:pt x="749" y="6"/>
                  </a:cubicBezTo>
                  <a:cubicBezTo>
                    <a:pt x="666" y="30"/>
                    <a:pt x="606" y="113"/>
                    <a:pt x="618" y="208"/>
                  </a:cubicBezTo>
                  <a:lnTo>
                    <a:pt x="844" y="1099"/>
                  </a:lnTo>
                  <a:lnTo>
                    <a:pt x="107" y="1575"/>
                  </a:lnTo>
                  <a:cubicBezTo>
                    <a:pt x="24" y="1622"/>
                    <a:pt x="0" y="1729"/>
                    <a:pt x="60" y="1800"/>
                  </a:cubicBezTo>
                  <a:cubicBezTo>
                    <a:pt x="96" y="1844"/>
                    <a:pt x="150" y="1870"/>
                    <a:pt x="205" y="1870"/>
                  </a:cubicBezTo>
                  <a:cubicBezTo>
                    <a:pt x="241" y="1870"/>
                    <a:pt x="277" y="1859"/>
                    <a:pt x="309" y="1836"/>
                  </a:cubicBezTo>
                  <a:lnTo>
                    <a:pt x="939" y="1432"/>
                  </a:lnTo>
                  <a:lnTo>
                    <a:pt x="1105" y="2097"/>
                  </a:lnTo>
                  <a:cubicBezTo>
                    <a:pt x="1117" y="2145"/>
                    <a:pt x="1153" y="2193"/>
                    <a:pt x="1212" y="2204"/>
                  </a:cubicBezTo>
                  <a:cubicBezTo>
                    <a:pt x="1230" y="2210"/>
                    <a:pt x="1248" y="2213"/>
                    <a:pt x="1266" y="2213"/>
                  </a:cubicBezTo>
                  <a:cubicBezTo>
                    <a:pt x="1284" y="2213"/>
                    <a:pt x="1302" y="2210"/>
                    <a:pt x="1319" y="2204"/>
                  </a:cubicBezTo>
                  <a:cubicBezTo>
                    <a:pt x="1403" y="2193"/>
                    <a:pt x="1462" y="2109"/>
                    <a:pt x="1450" y="2014"/>
                  </a:cubicBezTo>
                  <a:lnTo>
                    <a:pt x="1248" y="1230"/>
                  </a:lnTo>
                  <a:lnTo>
                    <a:pt x="2080" y="695"/>
                  </a:lnTo>
                  <a:cubicBezTo>
                    <a:pt x="2151" y="648"/>
                    <a:pt x="2175" y="541"/>
                    <a:pt x="2116" y="470"/>
                  </a:cubicBezTo>
                  <a:cubicBezTo>
                    <a:pt x="2081" y="421"/>
                    <a:pt x="2030" y="397"/>
                    <a:pt x="1977" y="397"/>
                  </a:cubicBezTo>
                  <a:cubicBezTo>
                    <a:pt x="1939" y="397"/>
                    <a:pt x="1901" y="409"/>
                    <a:pt x="1866" y="434"/>
                  </a:cubicBezTo>
                  <a:lnTo>
                    <a:pt x="1165" y="885"/>
                  </a:lnTo>
                  <a:lnTo>
                    <a:pt x="963" y="137"/>
                  </a:lnTo>
                  <a:cubicBezTo>
                    <a:pt x="943" y="56"/>
                    <a:pt x="871" y="1"/>
                    <a:pt x="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0"/>
            <p:cNvSpPr/>
            <p:nvPr/>
          </p:nvSpPr>
          <p:spPr>
            <a:xfrm rot="-1375784">
              <a:off x="6692752" y="4726376"/>
              <a:ext cx="58500" cy="24823"/>
            </a:xfrm>
            <a:custGeom>
              <a:avLst/>
              <a:gdLst/>
              <a:ahLst/>
              <a:cxnLst/>
              <a:rect l="l" t="t" r="r" b="b"/>
              <a:pathLst>
                <a:path w="1237" h="525" extrusionOk="0">
                  <a:moveTo>
                    <a:pt x="207" y="1"/>
                  </a:moveTo>
                  <a:cubicBezTo>
                    <a:pt x="148" y="1"/>
                    <a:pt x="91" y="30"/>
                    <a:pt x="60" y="84"/>
                  </a:cubicBezTo>
                  <a:cubicBezTo>
                    <a:pt x="0" y="156"/>
                    <a:pt x="36" y="263"/>
                    <a:pt x="119" y="298"/>
                  </a:cubicBezTo>
                  <a:cubicBezTo>
                    <a:pt x="202" y="346"/>
                    <a:pt x="285" y="382"/>
                    <a:pt x="380" y="417"/>
                  </a:cubicBezTo>
                  <a:cubicBezTo>
                    <a:pt x="594" y="488"/>
                    <a:pt x="832" y="524"/>
                    <a:pt x="1070" y="524"/>
                  </a:cubicBezTo>
                  <a:cubicBezTo>
                    <a:pt x="1165" y="524"/>
                    <a:pt x="1236" y="441"/>
                    <a:pt x="1236" y="346"/>
                  </a:cubicBezTo>
                  <a:cubicBezTo>
                    <a:pt x="1225" y="258"/>
                    <a:pt x="1153" y="190"/>
                    <a:pt x="1067" y="190"/>
                  </a:cubicBezTo>
                  <a:cubicBezTo>
                    <a:pt x="1060" y="190"/>
                    <a:pt x="1053" y="191"/>
                    <a:pt x="1046" y="191"/>
                  </a:cubicBezTo>
                  <a:cubicBezTo>
                    <a:pt x="1024" y="192"/>
                    <a:pt x="1002" y="193"/>
                    <a:pt x="980" y="193"/>
                  </a:cubicBezTo>
                  <a:cubicBezTo>
                    <a:pt x="741" y="193"/>
                    <a:pt x="504" y="134"/>
                    <a:pt x="297" y="25"/>
                  </a:cubicBezTo>
                  <a:cubicBezTo>
                    <a:pt x="269" y="9"/>
                    <a:pt x="237" y="1"/>
                    <a:pt x="2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0"/>
            <p:cNvSpPr/>
            <p:nvPr/>
          </p:nvSpPr>
          <p:spPr>
            <a:xfrm rot="-1375784">
              <a:off x="6763407" y="4667937"/>
              <a:ext cx="91652" cy="105580"/>
            </a:xfrm>
            <a:custGeom>
              <a:avLst/>
              <a:gdLst/>
              <a:ahLst/>
              <a:cxnLst/>
              <a:rect l="l" t="t" r="r" b="b"/>
              <a:pathLst>
                <a:path w="1938" h="2233" extrusionOk="0">
                  <a:moveTo>
                    <a:pt x="210" y="0"/>
                  </a:moveTo>
                  <a:cubicBezTo>
                    <a:pt x="180" y="0"/>
                    <a:pt x="149" y="8"/>
                    <a:pt x="119" y="25"/>
                  </a:cubicBezTo>
                  <a:cubicBezTo>
                    <a:pt x="36" y="60"/>
                    <a:pt x="0" y="167"/>
                    <a:pt x="60" y="251"/>
                  </a:cubicBezTo>
                  <a:lnTo>
                    <a:pt x="797" y="1296"/>
                  </a:lnTo>
                  <a:lnTo>
                    <a:pt x="333" y="1986"/>
                  </a:lnTo>
                  <a:cubicBezTo>
                    <a:pt x="274" y="2057"/>
                    <a:pt x="298" y="2164"/>
                    <a:pt x="393" y="2211"/>
                  </a:cubicBezTo>
                  <a:cubicBezTo>
                    <a:pt x="393" y="2211"/>
                    <a:pt x="404" y="2223"/>
                    <a:pt x="416" y="2223"/>
                  </a:cubicBezTo>
                  <a:cubicBezTo>
                    <a:pt x="437" y="2229"/>
                    <a:pt x="458" y="2232"/>
                    <a:pt x="478" y="2232"/>
                  </a:cubicBezTo>
                  <a:cubicBezTo>
                    <a:pt x="539" y="2232"/>
                    <a:pt x="595" y="2205"/>
                    <a:pt x="630" y="2152"/>
                  </a:cubicBezTo>
                  <a:lnTo>
                    <a:pt x="1890" y="334"/>
                  </a:lnTo>
                  <a:cubicBezTo>
                    <a:pt x="1937" y="262"/>
                    <a:pt x="1914" y="156"/>
                    <a:pt x="1830" y="108"/>
                  </a:cubicBezTo>
                  <a:cubicBezTo>
                    <a:pt x="1802" y="92"/>
                    <a:pt x="1771" y="84"/>
                    <a:pt x="1739" y="84"/>
                  </a:cubicBezTo>
                  <a:cubicBezTo>
                    <a:pt x="1679" y="84"/>
                    <a:pt x="1620" y="113"/>
                    <a:pt x="1581" y="167"/>
                  </a:cubicBezTo>
                  <a:lnTo>
                    <a:pt x="1011" y="999"/>
                  </a:lnTo>
                  <a:lnTo>
                    <a:pt x="357" y="72"/>
                  </a:lnTo>
                  <a:cubicBezTo>
                    <a:pt x="319" y="26"/>
                    <a:pt x="265" y="0"/>
                    <a:pt x="2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2"/>
        </a:solidFill>
        <a:effectLst/>
      </p:bgPr>
    </p:bg>
    <p:spTree>
      <p:nvGrpSpPr>
        <p:cNvPr id="1" name="Shape 258"/>
        <p:cNvGrpSpPr/>
        <p:nvPr/>
      </p:nvGrpSpPr>
      <p:grpSpPr>
        <a:xfrm>
          <a:off x="0" y="0"/>
          <a:ext cx="0" cy="0"/>
          <a:chOff x="0" y="0"/>
          <a:chExt cx="0" cy="0"/>
        </a:xfrm>
      </p:grpSpPr>
      <p:sp>
        <p:nvSpPr>
          <p:cNvPr id="259" name="Google Shape;259;p21"/>
          <p:cNvSpPr/>
          <p:nvPr/>
        </p:nvSpPr>
        <p:spPr>
          <a:xfrm rot="2469326">
            <a:off x="376169" y="265894"/>
            <a:ext cx="4543481" cy="4473976"/>
          </a:xfrm>
          <a:custGeom>
            <a:avLst/>
            <a:gdLst/>
            <a:ahLst/>
            <a:cxnLst/>
            <a:rect l="l" t="t" r="r" b="b"/>
            <a:pathLst>
              <a:path w="201556" h="183330" extrusionOk="0">
                <a:moveTo>
                  <a:pt x="189944" y="21178"/>
                </a:moveTo>
                <a:cubicBezTo>
                  <a:pt x="184379" y="17203"/>
                  <a:pt x="176683" y="17809"/>
                  <a:pt x="170132" y="15844"/>
                </a:cubicBezTo>
                <a:cubicBezTo>
                  <a:pt x="162077" y="13427"/>
                  <a:pt x="153958" y="11191"/>
                  <a:pt x="145748" y="9367"/>
                </a:cubicBezTo>
                <a:cubicBezTo>
                  <a:pt x="126548" y="5100"/>
                  <a:pt x="107103" y="-670"/>
                  <a:pt x="87455" y="223"/>
                </a:cubicBezTo>
                <a:cubicBezTo>
                  <a:pt x="66696" y="1167"/>
                  <a:pt x="45245" y="9162"/>
                  <a:pt x="29162" y="22321"/>
                </a:cubicBezTo>
                <a:cubicBezTo>
                  <a:pt x="7025" y="40433"/>
                  <a:pt x="-1222" y="74527"/>
                  <a:pt x="206" y="103093"/>
                </a:cubicBezTo>
                <a:cubicBezTo>
                  <a:pt x="987" y="118723"/>
                  <a:pt x="1332" y="136409"/>
                  <a:pt x="10874" y="148813"/>
                </a:cubicBezTo>
                <a:cubicBezTo>
                  <a:pt x="25422" y="167726"/>
                  <a:pt x="50459" y="179255"/>
                  <a:pt x="74120" y="182341"/>
                </a:cubicBezTo>
                <a:cubicBezTo>
                  <a:pt x="108378" y="186809"/>
                  <a:pt x="147617" y="175100"/>
                  <a:pt x="173180" y="151861"/>
                </a:cubicBezTo>
                <a:cubicBezTo>
                  <a:pt x="207227" y="120909"/>
                  <a:pt x="212347" y="45533"/>
                  <a:pt x="178895" y="13939"/>
                </a:cubicBezTo>
              </a:path>
            </a:pathLst>
          </a:custGeom>
          <a:noFill/>
          <a:ln w="28575" cap="flat" cmpd="sng">
            <a:solidFill>
              <a:schemeClr val="accent4"/>
            </a:solidFill>
            <a:prstDash val="dash"/>
            <a:round/>
            <a:headEnd type="none" w="med" len="med"/>
            <a:tailEnd type="none" w="med" len="med"/>
          </a:ln>
        </p:spPr>
      </p:sp>
      <p:sp>
        <p:nvSpPr>
          <p:cNvPr id="260" name="Google Shape;260;p21"/>
          <p:cNvSpPr txBox="1">
            <a:spLocks noGrp="1"/>
          </p:cNvSpPr>
          <p:nvPr>
            <p:ph type="title"/>
          </p:nvPr>
        </p:nvSpPr>
        <p:spPr>
          <a:xfrm>
            <a:off x="713225" y="1382700"/>
            <a:ext cx="3679500" cy="1016400"/>
          </a:xfrm>
          <a:prstGeom prst="rect">
            <a:avLst/>
          </a:prstGeom>
        </p:spPr>
        <p:txBody>
          <a:bodyPr spcFirstLastPara="1" wrap="square" lIns="91425" tIns="0" rIns="0" bIns="0" anchor="ctr" anchorCtr="0">
            <a:noAutofit/>
          </a:bodyPr>
          <a:lstStyle>
            <a:lvl1pPr lvl="0" rtl="0">
              <a:spcBef>
                <a:spcPts val="0"/>
              </a:spcBef>
              <a:spcAft>
                <a:spcPts val="0"/>
              </a:spcAft>
              <a:buSzPts val="3600"/>
              <a:buNone/>
              <a:defRPr sz="3600">
                <a:highlight>
                  <a:schemeClr val="accent1"/>
                </a:highlight>
              </a:defRPr>
            </a:lvl1pPr>
            <a:lvl2pPr lvl="1" rtl="0">
              <a:spcBef>
                <a:spcPts val="0"/>
              </a:spcBef>
              <a:spcAft>
                <a:spcPts val="0"/>
              </a:spcAft>
              <a:buSzPts val="3800"/>
              <a:buNone/>
              <a:defRPr sz="3800"/>
            </a:lvl2pPr>
            <a:lvl3pPr lvl="2" rtl="0">
              <a:spcBef>
                <a:spcPts val="0"/>
              </a:spcBef>
              <a:spcAft>
                <a:spcPts val="0"/>
              </a:spcAft>
              <a:buSzPts val="3800"/>
              <a:buNone/>
              <a:defRPr sz="3800"/>
            </a:lvl3pPr>
            <a:lvl4pPr lvl="3" rtl="0">
              <a:spcBef>
                <a:spcPts val="0"/>
              </a:spcBef>
              <a:spcAft>
                <a:spcPts val="0"/>
              </a:spcAft>
              <a:buSzPts val="3800"/>
              <a:buNone/>
              <a:defRPr sz="3800"/>
            </a:lvl4pPr>
            <a:lvl5pPr lvl="4" rtl="0">
              <a:spcBef>
                <a:spcPts val="0"/>
              </a:spcBef>
              <a:spcAft>
                <a:spcPts val="0"/>
              </a:spcAft>
              <a:buSzPts val="3800"/>
              <a:buNone/>
              <a:defRPr sz="3800"/>
            </a:lvl5pPr>
            <a:lvl6pPr lvl="5" rtl="0">
              <a:spcBef>
                <a:spcPts val="0"/>
              </a:spcBef>
              <a:spcAft>
                <a:spcPts val="0"/>
              </a:spcAft>
              <a:buSzPts val="3800"/>
              <a:buNone/>
              <a:defRPr sz="3800"/>
            </a:lvl6pPr>
            <a:lvl7pPr lvl="6" rtl="0">
              <a:spcBef>
                <a:spcPts val="0"/>
              </a:spcBef>
              <a:spcAft>
                <a:spcPts val="0"/>
              </a:spcAft>
              <a:buSzPts val="3800"/>
              <a:buNone/>
              <a:defRPr sz="3800"/>
            </a:lvl7pPr>
            <a:lvl8pPr lvl="7" rtl="0">
              <a:spcBef>
                <a:spcPts val="0"/>
              </a:spcBef>
              <a:spcAft>
                <a:spcPts val="0"/>
              </a:spcAft>
              <a:buSzPts val="3800"/>
              <a:buNone/>
              <a:defRPr sz="3800"/>
            </a:lvl8pPr>
            <a:lvl9pPr lvl="8" rtl="0">
              <a:spcBef>
                <a:spcPts val="0"/>
              </a:spcBef>
              <a:spcAft>
                <a:spcPts val="0"/>
              </a:spcAft>
              <a:buSzPts val="3800"/>
              <a:buNone/>
              <a:defRPr sz="3800"/>
            </a:lvl9pPr>
          </a:lstStyle>
          <a:p>
            <a:endParaRPr/>
          </a:p>
        </p:txBody>
      </p:sp>
      <p:sp>
        <p:nvSpPr>
          <p:cNvPr id="261" name="Google Shape;261;p21"/>
          <p:cNvSpPr txBox="1">
            <a:spLocks noGrp="1"/>
          </p:cNvSpPr>
          <p:nvPr>
            <p:ph type="subTitle" idx="1"/>
          </p:nvPr>
        </p:nvSpPr>
        <p:spPr>
          <a:xfrm>
            <a:off x="721200" y="2422800"/>
            <a:ext cx="3242100" cy="54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grpSp>
        <p:nvGrpSpPr>
          <p:cNvPr id="262" name="Google Shape;262;p21"/>
          <p:cNvGrpSpPr/>
          <p:nvPr/>
        </p:nvGrpSpPr>
        <p:grpSpPr>
          <a:xfrm rot="-1204443">
            <a:off x="540481" y="68083"/>
            <a:ext cx="517419" cy="553028"/>
            <a:chOff x="319900" y="315700"/>
            <a:chExt cx="342123" cy="365691"/>
          </a:xfrm>
        </p:grpSpPr>
        <p:sp>
          <p:nvSpPr>
            <p:cNvPr id="263" name="Google Shape;263;p21"/>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1"/>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1"/>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1"/>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1"/>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 name="Google Shape;268;p21"/>
          <p:cNvGrpSpPr/>
          <p:nvPr/>
        </p:nvGrpSpPr>
        <p:grpSpPr>
          <a:xfrm rot="-1204442">
            <a:off x="72655" y="542386"/>
            <a:ext cx="517384" cy="514864"/>
            <a:chOff x="4636900" y="2064950"/>
            <a:chExt cx="179650" cy="178775"/>
          </a:xfrm>
        </p:grpSpPr>
        <p:sp>
          <p:nvSpPr>
            <p:cNvPr id="269" name="Google Shape;269;p21"/>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1"/>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1"/>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21"/>
          <p:cNvGrpSpPr/>
          <p:nvPr/>
        </p:nvGrpSpPr>
        <p:grpSpPr>
          <a:xfrm rot="10800000">
            <a:off x="7825630" y="4464315"/>
            <a:ext cx="582772" cy="622918"/>
            <a:chOff x="319900" y="315700"/>
            <a:chExt cx="342123" cy="365691"/>
          </a:xfrm>
        </p:grpSpPr>
        <p:sp>
          <p:nvSpPr>
            <p:cNvPr id="273" name="Google Shape;273;p21"/>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1"/>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1"/>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1"/>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1"/>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78;p21"/>
          <p:cNvGrpSpPr/>
          <p:nvPr/>
        </p:nvGrpSpPr>
        <p:grpSpPr>
          <a:xfrm rot="10800000">
            <a:off x="8602085" y="3665304"/>
            <a:ext cx="625919" cy="622906"/>
            <a:chOff x="4636900" y="2064950"/>
            <a:chExt cx="179650" cy="178775"/>
          </a:xfrm>
        </p:grpSpPr>
        <p:sp>
          <p:nvSpPr>
            <p:cNvPr id="279" name="Google Shape;279;p21"/>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1"/>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1"/>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 name="Google Shape;282;p21"/>
          <p:cNvGrpSpPr/>
          <p:nvPr/>
        </p:nvGrpSpPr>
        <p:grpSpPr>
          <a:xfrm rot="-8932695">
            <a:off x="6735923" y="4645327"/>
            <a:ext cx="448214" cy="606624"/>
            <a:chOff x="5408700" y="2855000"/>
            <a:chExt cx="121525" cy="164475"/>
          </a:xfrm>
        </p:grpSpPr>
        <p:sp>
          <p:nvSpPr>
            <p:cNvPr id="283" name="Google Shape;283;p21"/>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1"/>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5" name="Google Shape;285;p21"/>
          <p:cNvSpPr/>
          <p:nvPr/>
        </p:nvSpPr>
        <p:spPr>
          <a:xfrm>
            <a:off x="3989075" y="-220975"/>
            <a:ext cx="5454775" cy="4923225"/>
          </a:xfrm>
          <a:custGeom>
            <a:avLst/>
            <a:gdLst/>
            <a:ahLst/>
            <a:cxnLst/>
            <a:rect l="l" t="t" r="r" b="b"/>
            <a:pathLst>
              <a:path w="218191" h="196929" extrusionOk="0">
                <a:moveTo>
                  <a:pt x="0" y="0"/>
                </a:moveTo>
                <a:cubicBezTo>
                  <a:pt x="4902" y="9805"/>
                  <a:pt x="21468" y="4723"/>
                  <a:pt x="32385" y="5715"/>
                </a:cubicBezTo>
                <a:cubicBezTo>
                  <a:pt x="47766" y="7113"/>
                  <a:pt x="66487" y="18046"/>
                  <a:pt x="69723" y="33147"/>
                </a:cubicBezTo>
                <a:cubicBezTo>
                  <a:pt x="70788" y="38117"/>
                  <a:pt x="70523" y="45186"/>
                  <a:pt x="66294" y="48006"/>
                </a:cubicBezTo>
                <a:cubicBezTo>
                  <a:pt x="61256" y="51365"/>
                  <a:pt x="54009" y="53303"/>
                  <a:pt x="48387" y="51054"/>
                </a:cubicBezTo>
                <a:cubicBezTo>
                  <a:pt x="42286" y="48614"/>
                  <a:pt x="37238" y="42513"/>
                  <a:pt x="35433" y="36195"/>
                </a:cubicBezTo>
                <a:cubicBezTo>
                  <a:pt x="33798" y="30471"/>
                  <a:pt x="39596" y="22902"/>
                  <a:pt x="45339" y="21336"/>
                </a:cubicBezTo>
                <a:cubicBezTo>
                  <a:pt x="53441" y="19126"/>
                  <a:pt x="62585" y="24633"/>
                  <a:pt x="68961" y="30099"/>
                </a:cubicBezTo>
                <a:cubicBezTo>
                  <a:pt x="76085" y="36205"/>
                  <a:pt x="84758" y="42674"/>
                  <a:pt x="86868" y="51816"/>
                </a:cubicBezTo>
                <a:cubicBezTo>
                  <a:pt x="88067" y="57013"/>
                  <a:pt x="88333" y="62689"/>
                  <a:pt x="86868" y="67818"/>
                </a:cubicBezTo>
                <a:cubicBezTo>
                  <a:pt x="85533" y="72492"/>
                  <a:pt x="80841" y="75568"/>
                  <a:pt x="78867" y="80010"/>
                </a:cubicBezTo>
                <a:cubicBezTo>
                  <a:pt x="76677" y="84936"/>
                  <a:pt x="78572" y="92641"/>
                  <a:pt x="83058" y="95631"/>
                </a:cubicBezTo>
                <a:cubicBezTo>
                  <a:pt x="88042" y="98954"/>
                  <a:pt x="94974" y="97155"/>
                  <a:pt x="100965" y="97155"/>
                </a:cubicBezTo>
                <a:cubicBezTo>
                  <a:pt x="115246" y="97155"/>
                  <a:pt x="129301" y="93331"/>
                  <a:pt x="143256" y="90297"/>
                </a:cubicBezTo>
                <a:cubicBezTo>
                  <a:pt x="151154" y="88580"/>
                  <a:pt x="162410" y="87260"/>
                  <a:pt x="167259" y="93726"/>
                </a:cubicBezTo>
                <a:cubicBezTo>
                  <a:pt x="172996" y="101375"/>
                  <a:pt x="174289" y="111693"/>
                  <a:pt x="175641" y="121158"/>
                </a:cubicBezTo>
                <a:cubicBezTo>
                  <a:pt x="177407" y="133520"/>
                  <a:pt x="179018" y="147788"/>
                  <a:pt x="172593" y="158496"/>
                </a:cubicBezTo>
                <a:cubicBezTo>
                  <a:pt x="168894" y="164661"/>
                  <a:pt x="161675" y="168237"/>
                  <a:pt x="155067" y="171069"/>
                </a:cubicBezTo>
                <a:cubicBezTo>
                  <a:pt x="150508" y="173023"/>
                  <a:pt x="144716" y="177249"/>
                  <a:pt x="140589" y="174498"/>
                </a:cubicBezTo>
                <a:cubicBezTo>
                  <a:pt x="134078" y="170158"/>
                  <a:pt x="130915" y="158149"/>
                  <a:pt x="135255" y="151638"/>
                </a:cubicBezTo>
                <a:cubicBezTo>
                  <a:pt x="141100" y="142870"/>
                  <a:pt x="159115" y="150620"/>
                  <a:pt x="166116" y="158496"/>
                </a:cubicBezTo>
                <a:cubicBezTo>
                  <a:pt x="174354" y="167764"/>
                  <a:pt x="175992" y="182860"/>
                  <a:pt x="186309" y="189738"/>
                </a:cubicBezTo>
                <a:cubicBezTo>
                  <a:pt x="193538" y="194557"/>
                  <a:pt x="202854" y="197825"/>
                  <a:pt x="211455" y="196596"/>
                </a:cubicBezTo>
                <a:cubicBezTo>
                  <a:pt x="214212" y="196202"/>
                  <a:pt x="220042" y="192127"/>
                  <a:pt x="217551" y="190881"/>
                </a:cubicBezTo>
              </a:path>
            </a:pathLst>
          </a:custGeom>
          <a:noFill/>
          <a:ln w="28575" cap="flat" cmpd="sng">
            <a:solidFill>
              <a:schemeClr val="accent4"/>
            </a:solidFill>
            <a:prstDash val="dash"/>
            <a:round/>
            <a:headEnd type="none" w="med" len="med"/>
            <a:tailEnd type="none" w="med" len="med"/>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86"/>
        <p:cNvGrpSpPr/>
        <p:nvPr/>
      </p:nvGrpSpPr>
      <p:grpSpPr>
        <a:xfrm>
          <a:off x="0" y="0"/>
          <a:ext cx="0" cy="0"/>
          <a:chOff x="0" y="0"/>
          <a:chExt cx="0" cy="0"/>
        </a:xfrm>
      </p:grpSpPr>
      <p:sp>
        <p:nvSpPr>
          <p:cNvPr id="287" name="Google Shape;287;p22"/>
          <p:cNvSpPr/>
          <p:nvPr/>
        </p:nvSpPr>
        <p:spPr>
          <a:xfrm>
            <a:off x="0" y="2460000"/>
            <a:ext cx="7164000" cy="2683500"/>
          </a:xfrm>
          <a:prstGeom prst="triangle">
            <a:avLst>
              <a:gd name="adj" fmla="val 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2"/>
          <p:cNvSpPr txBox="1">
            <a:spLocks noGrp="1"/>
          </p:cNvSpPr>
          <p:nvPr>
            <p:ph type="title"/>
          </p:nvPr>
        </p:nvSpPr>
        <p:spPr>
          <a:xfrm>
            <a:off x="720000" y="3708000"/>
            <a:ext cx="3120000" cy="900600"/>
          </a:xfrm>
          <a:prstGeom prst="rect">
            <a:avLst/>
          </a:prstGeom>
        </p:spPr>
        <p:txBody>
          <a:bodyPr spcFirstLastPara="1" wrap="square" lIns="0" tIns="0" rIns="0" bIns="0" anchor="ctr" anchorCtr="0">
            <a:noAutofit/>
          </a:bodyPr>
          <a:lstStyle>
            <a:lvl1pPr lvl="0" rtl="0">
              <a:spcBef>
                <a:spcPts val="0"/>
              </a:spcBef>
              <a:spcAft>
                <a:spcPts val="0"/>
              </a:spcAft>
              <a:buSzPts val="1800"/>
              <a:buNone/>
              <a:defRPr sz="1800">
                <a:highlight>
                  <a:schemeClr val="accent1"/>
                </a:highlight>
              </a:defRPr>
            </a:lvl1pPr>
            <a:lvl2pPr lvl="1" rtl="0">
              <a:spcBef>
                <a:spcPts val="0"/>
              </a:spcBef>
              <a:spcAft>
                <a:spcPts val="0"/>
              </a:spcAft>
              <a:buSzPts val="1800"/>
              <a:buNone/>
              <a:defRPr sz="1800">
                <a:highlight>
                  <a:schemeClr val="accent1"/>
                </a:highlight>
              </a:defRPr>
            </a:lvl2pPr>
            <a:lvl3pPr lvl="2" rtl="0">
              <a:spcBef>
                <a:spcPts val="0"/>
              </a:spcBef>
              <a:spcAft>
                <a:spcPts val="0"/>
              </a:spcAft>
              <a:buSzPts val="1800"/>
              <a:buNone/>
              <a:defRPr sz="1800">
                <a:highlight>
                  <a:schemeClr val="accent1"/>
                </a:highlight>
              </a:defRPr>
            </a:lvl3pPr>
            <a:lvl4pPr lvl="3" rtl="0">
              <a:spcBef>
                <a:spcPts val="0"/>
              </a:spcBef>
              <a:spcAft>
                <a:spcPts val="0"/>
              </a:spcAft>
              <a:buSzPts val="1800"/>
              <a:buNone/>
              <a:defRPr sz="1800">
                <a:highlight>
                  <a:schemeClr val="accent1"/>
                </a:highlight>
              </a:defRPr>
            </a:lvl4pPr>
            <a:lvl5pPr lvl="4" rtl="0">
              <a:spcBef>
                <a:spcPts val="0"/>
              </a:spcBef>
              <a:spcAft>
                <a:spcPts val="0"/>
              </a:spcAft>
              <a:buSzPts val="1800"/>
              <a:buNone/>
              <a:defRPr sz="1800">
                <a:highlight>
                  <a:schemeClr val="accent1"/>
                </a:highlight>
              </a:defRPr>
            </a:lvl5pPr>
            <a:lvl6pPr lvl="5" rtl="0">
              <a:spcBef>
                <a:spcPts val="0"/>
              </a:spcBef>
              <a:spcAft>
                <a:spcPts val="0"/>
              </a:spcAft>
              <a:buSzPts val="1800"/>
              <a:buNone/>
              <a:defRPr sz="1800">
                <a:highlight>
                  <a:schemeClr val="accent1"/>
                </a:highlight>
              </a:defRPr>
            </a:lvl6pPr>
            <a:lvl7pPr lvl="6" rtl="0">
              <a:spcBef>
                <a:spcPts val="0"/>
              </a:spcBef>
              <a:spcAft>
                <a:spcPts val="0"/>
              </a:spcAft>
              <a:buSzPts val="1800"/>
              <a:buNone/>
              <a:defRPr sz="1800">
                <a:highlight>
                  <a:schemeClr val="accent1"/>
                </a:highlight>
              </a:defRPr>
            </a:lvl7pPr>
            <a:lvl8pPr lvl="7" rtl="0">
              <a:spcBef>
                <a:spcPts val="0"/>
              </a:spcBef>
              <a:spcAft>
                <a:spcPts val="0"/>
              </a:spcAft>
              <a:buSzPts val="1800"/>
              <a:buNone/>
              <a:defRPr sz="1800">
                <a:highlight>
                  <a:schemeClr val="accent1"/>
                </a:highlight>
              </a:defRPr>
            </a:lvl8pPr>
            <a:lvl9pPr lvl="8" rtl="0">
              <a:spcBef>
                <a:spcPts val="0"/>
              </a:spcBef>
              <a:spcAft>
                <a:spcPts val="0"/>
              </a:spcAft>
              <a:buSzPts val="1800"/>
              <a:buNone/>
              <a:defRPr sz="1800">
                <a:highlight>
                  <a:schemeClr val="accent1"/>
                </a:highlight>
              </a:defRPr>
            </a:lvl9pPr>
          </a:lstStyle>
          <a:p>
            <a:endParaRPr/>
          </a:p>
        </p:txBody>
      </p:sp>
      <p:sp>
        <p:nvSpPr>
          <p:cNvPr id="289" name="Google Shape;289;p22"/>
          <p:cNvSpPr/>
          <p:nvPr/>
        </p:nvSpPr>
        <p:spPr>
          <a:xfrm>
            <a:off x="334200" y="2808000"/>
            <a:ext cx="6181800" cy="2208000"/>
          </a:xfrm>
          <a:prstGeom prst="triangle">
            <a:avLst>
              <a:gd name="adj" fmla="val 0"/>
            </a:avLst>
          </a:prstGeom>
          <a:noFill/>
          <a:ln w="28575" cap="flat" cmpd="sng">
            <a:solidFill>
              <a:schemeClr val="accent4"/>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2"/>
        </a:solidFill>
        <a:effectLst/>
      </p:bgPr>
    </p:bg>
    <p:spTree>
      <p:nvGrpSpPr>
        <p:cNvPr id="1" name="Shape 290"/>
        <p:cNvGrpSpPr/>
        <p:nvPr/>
      </p:nvGrpSpPr>
      <p:grpSpPr>
        <a:xfrm>
          <a:off x="0" y="0"/>
          <a:ext cx="0" cy="0"/>
          <a:chOff x="0" y="0"/>
          <a:chExt cx="0" cy="0"/>
        </a:xfrm>
      </p:grpSpPr>
      <p:sp>
        <p:nvSpPr>
          <p:cNvPr id="291" name="Google Shape;291;p23"/>
          <p:cNvSpPr/>
          <p:nvPr/>
        </p:nvSpPr>
        <p:spPr>
          <a:xfrm>
            <a:off x="980875" y="-276224"/>
            <a:ext cx="32" cy="5694083"/>
          </a:xfrm>
          <a:custGeom>
            <a:avLst/>
            <a:gdLst/>
            <a:ahLst/>
            <a:cxnLst/>
            <a:rect l="l" t="t" r="r" b="b"/>
            <a:pathLst>
              <a:path w="1" h="283464" fill="none" extrusionOk="0">
                <a:moveTo>
                  <a:pt x="0" y="283463"/>
                </a:moveTo>
                <a:lnTo>
                  <a:pt x="0"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3"/>
          <p:cNvSpPr/>
          <p:nvPr/>
        </p:nvSpPr>
        <p:spPr>
          <a:xfrm>
            <a:off x="2152904" y="-276224"/>
            <a:ext cx="32" cy="5694083"/>
          </a:xfrm>
          <a:custGeom>
            <a:avLst/>
            <a:gdLst/>
            <a:ahLst/>
            <a:cxnLst/>
            <a:rect l="l" t="t" r="r" b="b"/>
            <a:pathLst>
              <a:path w="1" h="283464" fill="none" extrusionOk="0">
                <a:moveTo>
                  <a:pt x="1" y="283463"/>
                </a:moveTo>
                <a:lnTo>
                  <a:pt x="1"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3"/>
          <p:cNvSpPr/>
          <p:nvPr/>
        </p:nvSpPr>
        <p:spPr>
          <a:xfrm>
            <a:off x="3324966" y="-276224"/>
            <a:ext cx="32" cy="5694083"/>
          </a:xfrm>
          <a:custGeom>
            <a:avLst/>
            <a:gdLst/>
            <a:ahLst/>
            <a:cxnLst/>
            <a:rect l="l" t="t" r="r" b="b"/>
            <a:pathLst>
              <a:path w="1" h="283464" fill="none" extrusionOk="0">
                <a:moveTo>
                  <a:pt x="0" y="283463"/>
                </a:moveTo>
                <a:lnTo>
                  <a:pt x="0"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3"/>
          <p:cNvSpPr/>
          <p:nvPr/>
        </p:nvSpPr>
        <p:spPr>
          <a:xfrm>
            <a:off x="4498025" y="-276224"/>
            <a:ext cx="32" cy="5694083"/>
          </a:xfrm>
          <a:custGeom>
            <a:avLst/>
            <a:gdLst/>
            <a:ahLst/>
            <a:cxnLst/>
            <a:rect l="l" t="t" r="r" b="b"/>
            <a:pathLst>
              <a:path w="1" h="283464" fill="none" extrusionOk="0">
                <a:moveTo>
                  <a:pt x="0" y="283463"/>
                </a:moveTo>
                <a:lnTo>
                  <a:pt x="0"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3"/>
          <p:cNvSpPr/>
          <p:nvPr/>
        </p:nvSpPr>
        <p:spPr>
          <a:xfrm>
            <a:off x="5670054" y="-276224"/>
            <a:ext cx="32" cy="5694083"/>
          </a:xfrm>
          <a:custGeom>
            <a:avLst/>
            <a:gdLst/>
            <a:ahLst/>
            <a:cxnLst/>
            <a:rect l="l" t="t" r="r" b="b"/>
            <a:pathLst>
              <a:path w="1" h="283464" fill="none" extrusionOk="0">
                <a:moveTo>
                  <a:pt x="0" y="283463"/>
                </a:moveTo>
                <a:lnTo>
                  <a:pt x="0"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3"/>
          <p:cNvSpPr/>
          <p:nvPr/>
        </p:nvSpPr>
        <p:spPr>
          <a:xfrm>
            <a:off x="6843113" y="-276224"/>
            <a:ext cx="32" cy="5694083"/>
          </a:xfrm>
          <a:custGeom>
            <a:avLst/>
            <a:gdLst/>
            <a:ahLst/>
            <a:cxnLst/>
            <a:rect l="l" t="t" r="r" b="b"/>
            <a:pathLst>
              <a:path w="1" h="283464" fill="none" extrusionOk="0">
                <a:moveTo>
                  <a:pt x="0" y="283463"/>
                </a:moveTo>
                <a:lnTo>
                  <a:pt x="0"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3"/>
          <p:cNvSpPr/>
          <p:nvPr/>
        </p:nvSpPr>
        <p:spPr>
          <a:xfrm>
            <a:off x="8015143" y="-276224"/>
            <a:ext cx="32" cy="5694083"/>
          </a:xfrm>
          <a:custGeom>
            <a:avLst/>
            <a:gdLst/>
            <a:ahLst/>
            <a:cxnLst/>
            <a:rect l="l" t="t" r="r" b="b"/>
            <a:pathLst>
              <a:path w="1" h="283464" fill="none" extrusionOk="0">
                <a:moveTo>
                  <a:pt x="1" y="283463"/>
                </a:moveTo>
                <a:lnTo>
                  <a:pt x="1"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3"/>
          <p:cNvSpPr/>
          <p:nvPr/>
        </p:nvSpPr>
        <p:spPr>
          <a:xfrm>
            <a:off x="-209552" y="4429164"/>
            <a:ext cx="9396785" cy="32"/>
          </a:xfrm>
          <a:custGeom>
            <a:avLst/>
            <a:gdLst/>
            <a:ahLst/>
            <a:cxnLst/>
            <a:rect l="l" t="t" r="r" b="b"/>
            <a:pathLst>
              <a:path w="292007" h="1" fill="none" extrusionOk="0">
                <a:moveTo>
                  <a:pt x="292006" y="1"/>
                </a:moveTo>
                <a:lnTo>
                  <a:pt x="1" y="1"/>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3"/>
          <p:cNvSpPr/>
          <p:nvPr/>
        </p:nvSpPr>
        <p:spPr>
          <a:xfrm>
            <a:off x="-209552" y="3366031"/>
            <a:ext cx="9396785" cy="32"/>
          </a:xfrm>
          <a:custGeom>
            <a:avLst/>
            <a:gdLst/>
            <a:ahLst/>
            <a:cxnLst/>
            <a:rect l="l" t="t" r="r" b="b"/>
            <a:pathLst>
              <a:path w="292007" h="1" fill="none" extrusionOk="0">
                <a:moveTo>
                  <a:pt x="292006" y="1"/>
                </a:moveTo>
                <a:lnTo>
                  <a:pt x="1" y="1"/>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3"/>
          <p:cNvSpPr/>
          <p:nvPr/>
        </p:nvSpPr>
        <p:spPr>
          <a:xfrm>
            <a:off x="-209552" y="1769498"/>
            <a:ext cx="9396785" cy="32"/>
          </a:xfrm>
          <a:custGeom>
            <a:avLst/>
            <a:gdLst/>
            <a:ahLst/>
            <a:cxnLst/>
            <a:rect l="l" t="t" r="r" b="b"/>
            <a:pathLst>
              <a:path w="292007" h="1" fill="none" extrusionOk="0">
                <a:moveTo>
                  <a:pt x="292006" y="1"/>
                </a:moveTo>
                <a:lnTo>
                  <a:pt x="1" y="1"/>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3"/>
          <p:cNvSpPr/>
          <p:nvPr/>
        </p:nvSpPr>
        <p:spPr>
          <a:xfrm>
            <a:off x="-209552" y="631195"/>
            <a:ext cx="9396785" cy="32"/>
          </a:xfrm>
          <a:custGeom>
            <a:avLst/>
            <a:gdLst/>
            <a:ahLst/>
            <a:cxnLst/>
            <a:rect l="l" t="t" r="r" b="b"/>
            <a:pathLst>
              <a:path w="292007" h="1" fill="none" extrusionOk="0">
                <a:moveTo>
                  <a:pt x="292006" y="0"/>
                </a:moveTo>
                <a:lnTo>
                  <a:pt x="1"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3"/>
          <p:cNvSpPr/>
          <p:nvPr/>
        </p:nvSpPr>
        <p:spPr>
          <a:xfrm>
            <a:off x="796200" y="720000"/>
            <a:ext cx="7634700" cy="2867100"/>
          </a:xfrm>
          <a:prstGeom prst="homePlat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3"/>
          <p:cNvSpPr txBox="1">
            <a:spLocks noGrp="1"/>
          </p:cNvSpPr>
          <p:nvPr>
            <p:ph type="title" hasCustomPrompt="1"/>
          </p:nvPr>
        </p:nvSpPr>
        <p:spPr>
          <a:xfrm>
            <a:off x="1586350" y="720000"/>
            <a:ext cx="5497800" cy="2713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Font typeface="Bad Script"/>
              <a:buNone/>
              <a:defRPr sz="12000" b="1">
                <a:latin typeface="Bad Script"/>
                <a:ea typeface="Bad Script"/>
                <a:cs typeface="Bad Script"/>
                <a:sym typeface="Bad Script"/>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04" name="Google Shape;304;p23"/>
          <p:cNvSpPr txBox="1">
            <a:spLocks noGrp="1"/>
          </p:cNvSpPr>
          <p:nvPr>
            <p:ph type="subTitle" idx="1"/>
          </p:nvPr>
        </p:nvSpPr>
        <p:spPr>
          <a:xfrm>
            <a:off x="797400" y="3771900"/>
            <a:ext cx="6198300" cy="61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Font typeface="Raleway"/>
              <a:buNone/>
              <a:defRPr sz="1500" b="1">
                <a:highlight>
                  <a:schemeClr val="accent1"/>
                </a:highlight>
                <a:latin typeface="Raleway"/>
                <a:ea typeface="Raleway"/>
                <a:cs typeface="Raleway"/>
                <a:sym typeface="Raleway"/>
              </a:defRPr>
            </a:lvl1pPr>
            <a:lvl2pPr lvl="1" algn="ctr" rtl="0">
              <a:lnSpc>
                <a:spcPct val="100000"/>
              </a:lnSpc>
              <a:spcBef>
                <a:spcPts val="0"/>
              </a:spcBef>
              <a:spcAft>
                <a:spcPts val="0"/>
              </a:spcAft>
              <a:buSzPts val="1400"/>
              <a:buFont typeface="Roboto"/>
              <a:buNone/>
              <a:defRPr>
                <a:latin typeface="Roboto"/>
                <a:ea typeface="Roboto"/>
                <a:cs typeface="Roboto"/>
                <a:sym typeface="Roboto"/>
              </a:defRPr>
            </a:lvl2pPr>
            <a:lvl3pPr lvl="2" algn="ctr" rtl="0">
              <a:lnSpc>
                <a:spcPct val="100000"/>
              </a:lnSpc>
              <a:spcBef>
                <a:spcPts val="0"/>
              </a:spcBef>
              <a:spcAft>
                <a:spcPts val="0"/>
              </a:spcAft>
              <a:buSzPts val="1400"/>
              <a:buFont typeface="Roboto"/>
              <a:buNone/>
              <a:defRPr>
                <a:latin typeface="Roboto"/>
                <a:ea typeface="Roboto"/>
                <a:cs typeface="Roboto"/>
                <a:sym typeface="Roboto"/>
              </a:defRPr>
            </a:lvl3pPr>
            <a:lvl4pPr lvl="3" algn="ctr" rtl="0">
              <a:lnSpc>
                <a:spcPct val="100000"/>
              </a:lnSpc>
              <a:spcBef>
                <a:spcPts val="0"/>
              </a:spcBef>
              <a:spcAft>
                <a:spcPts val="0"/>
              </a:spcAft>
              <a:buSzPts val="1400"/>
              <a:buFont typeface="Roboto"/>
              <a:buNone/>
              <a:defRPr>
                <a:latin typeface="Roboto"/>
                <a:ea typeface="Roboto"/>
                <a:cs typeface="Roboto"/>
                <a:sym typeface="Roboto"/>
              </a:defRPr>
            </a:lvl4pPr>
            <a:lvl5pPr lvl="4" algn="ctr" rtl="0">
              <a:lnSpc>
                <a:spcPct val="100000"/>
              </a:lnSpc>
              <a:spcBef>
                <a:spcPts val="0"/>
              </a:spcBef>
              <a:spcAft>
                <a:spcPts val="0"/>
              </a:spcAft>
              <a:buSzPts val="1400"/>
              <a:buFont typeface="Roboto"/>
              <a:buNone/>
              <a:defRPr>
                <a:latin typeface="Roboto"/>
                <a:ea typeface="Roboto"/>
                <a:cs typeface="Roboto"/>
                <a:sym typeface="Roboto"/>
              </a:defRPr>
            </a:lvl5pPr>
            <a:lvl6pPr lvl="5" algn="ctr" rtl="0">
              <a:lnSpc>
                <a:spcPct val="100000"/>
              </a:lnSpc>
              <a:spcBef>
                <a:spcPts val="0"/>
              </a:spcBef>
              <a:spcAft>
                <a:spcPts val="0"/>
              </a:spcAft>
              <a:buSzPts val="1400"/>
              <a:buFont typeface="Roboto"/>
              <a:buNone/>
              <a:defRPr>
                <a:latin typeface="Roboto"/>
                <a:ea typeface="Roboto"/>
                <a:cs typeface="Roboto"/>
                <a:sym typeface="Roboto"/>
              </a:defRPr>
            </a:lvl6pPr>
            <a:lvl7pPr lvl="6" algn="ctr" rtl="0">
              <a:lnSpc>
                <a:spcPct val="100000"/>
              </a:lnSpc>
              <a:spcBef>
                <a:spcPts val="0"/>
              </a:spcBef>
              <a:spcAft>
                <a:spcPts val="0"/>
              </a:spcAft>
              <a:buSzPts val="1400"/>
              <a:buFont typeface="Roboto"/>
              <a:buNone/>
              <a:defRPr>
                <a:latin typeface="Roboto"/>
                <a:ea typeface="Roboto"/>
                <a:cs typeface="Roboto"/>
                <a:sym typeface="Roboto"/>
              </a:defRPr>
            </a:lvl7pPr>
            <a:lvl8pPr lvl="7" algn="ctr" rtl="0">
              <a:lnSpc>
                <a:spcPct val="100000"/>
              </a:lnSpc>
              <a:spcBef>
                <a:spcPts val="0"/>
              </a:spcBef>
              <a:spcAft>
                <a:spcPts val="0"/>
              </a:spcAft>
              <a:buSzPts val="1400"/>
              <a:buFont typeface="Roboto"/>
              <a:buNone/>
              <a:defRPr>
                <a:latin typeface="Roboto"/>
                <a:ea typeface="Roboto"/>
                <a:cs typeface="Roboto"/>
                <a:sym typeface="Roboto"/>
              </a:defRPr>
            </a:lvl8pPr>
            <a:lvl9pPr lvl="8" algn="ctr"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305" name="Google Shape;305;p23"/>
          <p:cNvSpPr/>
          <p:nvPr/>
        </p:nvSpPr>
        <p:spPr>
          <a:xfrm>
            <a:off x="7075005" y="2596911"/>
            <a:ext cx="351737" cy="234493"/>
          </a:xfrm>
          <a:custGeom>
            <a:avLst/>
            <a:gdLst/>
            <a:ahLst/>
            <a:cxnLst/>
            <a:rect l="l" t="t" r="r" b="b"/>
            <a:pathLst>
              <a:path w="1239" h="826" extrusionOk="0">
                <a:moveTo>
                  <a:pt x="191" y="0"/>
                </a:moveTo>
                <a:lnTo>
                  <a:pt x="64" y="32"/>
                </a:lnTo>
                <a:lnTo>
                  <a:pt x="0" y="191"/>
                </a:lnTo>
                <a:lnTo>
                  <a:pt x="64" y="254"/>
                </a:lnTo>
                <a:lnTo>
                  <a:pt x="96" y="286"/>
                </a:lnTo>
                <a:lnTo>
                  <a:pt x="127" y="318"/>
                </a:lnTo>
                <a:lnTo>
                  <a:pt x="159" y="318"/>
                </a:lnTo>
                <a:lnTo>
                  <a:pt x="223" y="381"/>
                </a:lnTo>
                <a:lnTo>
                  <a:pt x="286" y="445"/>
                </a:lnTo>
                <a:lnTo>
                  <a:pt x="318" y="445"/>
                </a:lnTo>
                <a:lnTo>
                  <a:pt x="381" y="477"/>
                </a:lnTo>
                <a:lnTo>
                  <a:pt x="509" y="572"/>
                </a:lnTo>
                <a:lnTo>
                  <a:pt x="604" y="667"/>
                </a:lnTo>
                <a:lnTo>
                  <a:pt x="699" y="731"/>
                </a:lnTo>
                <a:lnTo>
                  <a:pt x="826" y="794"/>
                </a:lnTo>
                <a:lnTo>
                  <a:pt x="953" y="826"/>
                </a:lnTo>
                <a:lnTo>
                  <a:pt x="1080" y="826"/>
                </a:lnTo>
                <a:lnTo>
                  <a:pt x="1175" y="794"/>
                </a:lnTo>
                <a:lnTo>
                  <a:pt x="1239" y="604"/>
                </a:lnTo>
                <a:lnTo>
                  <a:pt x="1207" y="508"/>
                </a:lnTo>
                <a:lnTo>
                  <a:pt x="1112" y="381"/>
                </a:lnTo>
                <a:lnTo>
                  <a:pt x="953" y="318"/>
                </a:lnTo>
                <a:lnTo>
                  <a:pt x="826" y="254"/>
                </a:lnTo>
                <a:lnTo>
                  <a:pt x="699" y="191"/>
                </a:lnTo>
                <a:lnTo>
                  <a:pt x="445" y="95"/>
                </a:lnTo>
                <a:lnTo>
                  <a:pt x="318" y="32"/>
                </a:lnTo>
                <a:lnTo>
                  <a:pt x="1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3"/>
          <p:cNvSpPr/>
          <p:nvPr/>
        </p:nvSpPr>
        <p:spPr>
          <a:xfrm>
            <a:off x="7192251" y="2146092"/>
            <a:ext cx="432928" cy="126615"/>
          </a:xfrm>
          <a:custGeom>
            <a:avLst/>
            <a:gdLst/>
            <a:ahLst/>
            <a:cxnLst/>
            <a:rect l="l" t="t" r="r" b="b"/>
            <a:pathLst>
              <a:path w="1525" h="446" extrusionOk="0">
                <a:moveTo>
                  <a:pt x="477" y="1"/>
                </a:moveTo>
                <a:lnTo>
                  <a:pt x="159" y="32"/>
                </a:lnTo>
                <a:lnTo>
                  <a:pt x="0" y="96"/>
                </a:lnTo>
                <a:lnTo>
                  <a:pt x="0" y="350"/>
                </a:lnTo>
                <a:lnTo>
                  <a:pt x="159" y="382"/>
                </a:lnTo>
                <a:lnTo>
                  <a:pt x="477" y="413"/>
                </a:lnTo>
                <a:lnTo>
                  <a:pt x="794" y="445"/>
                </a:lnTo>
                <a:lnTo>
                  <a:pt x="1112" y="445"/>
                </a:lnTo>
                <a:lnTo>
                  <a:pt x="1429" y="382"/>
                </a:lnTo>
                <a:lnTo>
                  <a:pt x="1524" y="318"/>
                </a:lnTo>
                <a:lnTo>
                  <a:pt x="1524" y="96"/>
                </a:lnTo>
                <a:lnTo>
                  <a:pt x="1429" y="32"/>
                </a:lnTo>
                <a:lnTo>
                  <a:pt x="11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3"/>
          <p:cNvSpPr/>
          <p:nvPr/>
        </p:nvSpPr>
        <p:spPr>
          <a:xfrm>
            <a:off x="7084089" y="1533172"/>
            <a:ext cx="423844" cy="306601"/>
          </a:xfrm>
          <a:custGeom>
            <a:avLst/>
            <a:gdLst/>
            <a:ahLst/>
            <a:cxnLst/>
            <a:rect l="l" t="t" r="r" b="b"/>
            <a:pathLst>
              <a:path w="1493" h="1080" extrusionOk="0">
                <a:moveTo>
                  <a:pt x="1270" y="0"/>
                </a:moveTo>
                <a:lnTo>
                  <a:pt x="1239" y="32"/>
                </a:lnTo>
                <a:lnTo>
                  <a:pt x="1175" y="64"/>
                </a:lnTo>
                <a:lnTo>
                  <a:pt x="1112" y="96"/>
                </a:lnTo>
                <a:lnTo>
                  <a:pt x="1016" y="127"/>
                </a:lnTo>
                <a:lnTo>
                  <a:pt x="858" y="223"/>
                </a:lnTo>
                <a:lnTo>
                  <a:pt x="699" y="350"/>
                </a:lnTo>
                <a:lnTo>
                  <a:pt x="413" y="540"/>
                </a:lnTo>
                <a:lnTo>
                  <a:pt x="95" y="731"/>
                </a:lnTo>
                <a:lnTo>
                  <a:pt x="0" y="826"/>
                </a:lnTo>
                <a:lnTo>
                  <a:pt x="32" y="985"/>
                </a:lnTo>
                <a:lnTo>
                  <a:pt x="127" y="1080"/>
                </a:lnTo>
                <a:lnTo>
                  <a:pt x="254" y="1048"/>
                </a:lnTo>
                <a:lnTo>
                  <a:pt x="286" y="1048"/>
                </a:lnTo>
                <a:lnTo>
                  <a:pt x="604" y="889"/>
                </a:lnTo>
                <a:lnTo>
                  <a:pt x="953" y="699"/>
                </a:lnTo>
                <a:lnTo>
                  <a:pt x="1112" y="604"/>
                </a:lnTo>
                <a:lnTo>
                  <a:pt x="1302" y="477"/>
                </a:lnTo>
                <a:lnTo>
                  <a:pt x="1366" y="413"/>
                </a:lnTo>
                <a:lnTo>
                  <a:pt x="1366" y="381"/>
                </a:lnTo>
                <a:lnTo>
                  <a:pt x="1397" y="318"/>
                </a:lnTo>
                <a:lnTo>
                  <a:pt x="1429" y="286"/>
                </a:lnTo>
                <a:lnTo>
                  <a:pt x="1429" y="254"/>
                </a:lnTo>
                <a:lnTo>
                  <a:pt x="1461" y="223"/>
                </a:lnTo>
                <a:lnTo>
                  <a:pt x="1461" y="191"/>
                </a:lnTo>
                <a:lnTo>
                  <a:pt x="1493" y="159"/>
                </a:lnTo>
                <a:lnTo>
                  <a:pt x="1461" y="32"/>
                </a:lnTo>
                <a:lnTo>
                  <a:pt x="13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3"/>
          <p:cNvSpPr/>
          <p:nvPr/>
        </p:nvSpPr>
        <p:spPr>
          <a:xfrm>
            <a:off x="1243403" y="2538596"/>
            <a:ext cx="342936" cy="234777"/>
          </a:xfrm>
          <a:custGeom>
            <a:avLst/>
            <a:gdLst/>
            <a:ahLst/>
            <a:cxnLst/>
            <a:rect l="l" t="t" r="r" b="b"/>
            <a:pathLst>
              <a:path w="1208" h="827" extrusionOk="0">
                <a:moveTo>
                  <a:pt x="1049" y="1"/>
                </a:moveTo>
                <a:lnTo>
                  <a:pt x="1062" y="5"/>
                </a:lnTo>
                <a:lnTo>
                  <a:pt x="1062" y="5"/>
                </a:lnTo>
                <a:lnTo>
                  <a:pt x="1080" y="1"/>
                </a:lnTo>
                <a:close/>
                <a:moveTo>
                  <a:pt x="1062" y="5"/>
                </a:moveTo>
                <a:lnTo>
                  <a:pt x="953" y="32"/>
                </a:lnTo>
                <a:lnTo>
                  <a:pt x="826" y="64"/>
                </a:lnTo>
                <a:lnTo>
                  <a:pt x="541" y="159"/>
                </a:lnTo>
                <a:lnTo>
                  <a:pt x="318" y="287"/>
                </a:lnTo>
                <a:lnTo>
                  <a:pt x="159" y="350"/>
                </a:lnTo>
                <a:lnTo>
                  <a:pt x="32" y="509"/>
                </a:lnTo>
                <a:lnTo>
                  <a:pt x="1" y="572"/>
                </a:lnTo>
                <a:lnTo>
                  <a:pt x="64" y="763"/>
                </a:lnTo>
                <a:lnTo>
                  <a:pt x="159" y="795"/>
                </a:lnTo>
                <a:lnTo>
                  <a:pt x="287" y="826"/>
                </a:lnTo>
                <a:lnTo>
                  <a:pt x="414" y="763"/>
                </a:lnTo>
                <a:lnTo>
                  <a:pt x="541" y="699"/>
                </a:lnTo>
                <a:lnTo>
                  <a:pt x="636" y="636"/>
                </a:lnTo>
                <a:lnTo>
                  <a:pt x="731" y="572"/>
                </a:lnTo>
                <a:lnTo>
                  <a:pt x="795" y="509"/>
                </a:lnTo>
                <a:lnTo>
                  <a:pt x="890" y="445"/>
                </a:lnTo>
                <a:lnTo>
                  <a:pt x="922" y="414"/>
                </a:lnTo>
                <a:lnTo>
                  <a:pt x="953" y="382"/>
                </a:lnTo>
                <a:lnTo>
                  <a:pt x="1080" y="287"/>
                </a:lnTo>
                <a:lnTo>
                  <a:pt x="1144" y="255"/>
                </a:lnTo>
                <a:lnTo>
                  <a:pt x="1207" y="191"/>
                </a:lnTo>
                <a:lnTo>
                  <a:pt x="1144" y="32"/>
                </a:lnTo>
                <a:lnTo>
                  <a:pt x="1062" y="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3"/>
          <p:cNvSpPr/>
          <p:nvPr/>
        </p:nvSpPr>
        <p:spPr>
          <a:xfrm>
            <a:off x="1054049" y="2069892"/>
            <a:ext cx="424128" cy="126615"/>
          </a:xfrm>
          <a:custGeom>
            <a:avLst/>
            <a:gdLst/>
            <a:ahLst/>
            <a:cxnLst/>
            <a:rect l="l" t="t" r="r" b="b"/>
            <a:pathLst>
              <a:path w="1494" h="446" extrusionOk="0">
                <a:moveTo>
                  <a:pt x="414" y="1"/>
                </a:moveTo>
                <a:lnTo>
                  <a:pt x="96" y="32"/>
                </a:lnTo>
                <a:lnTo>
                  <a:pt x="1" y="96"/>
                </a:lnTo>
                <a:lnTo>
                  <a:pt x="1" y="318"/>
                </a:lnTo>
                <a:lnTo>
                  <a:pt x="96" y="382"/>
                </a:lnTo>
                <a:lnTo>
                  <a:pt x="414" y="445"/>
                </a:lnTo>
                <a:lnTo>
                  <a:pt x="731" y="445"/>
                </a:lnTo>
                <a:lnTo>
                  <a:pt x="1049" y="413"/>
                </a:lnTo>
                <a:lnTo>
                  <a:pt x="1366" y="382"/>
                </a:lnTo>
                <a:lnTo>
                  <a:pt x="1493" y="350"/>
                </a:lnTo>
                <a:lnTo>
                  <a:pt x="1493" y="96"/>
                </a:lnTo>
                <a:lnTo>
                  <a:pt x="1366" y="32"/>
                </a:lnTo>
                <a:lnTo>
                  <a:pt x="1049" y="32"/>
                </a:lnTo>
                <a:lnTo>
                  <a:pt x="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3"/>
          <p:cNvSpPr/>
          <p:nvPr/>
        </p:nvSpPr>
        <p:spPr>
          <a:xfrm>
            <a:off x="1171295" y="1466057"/>
            <a:ext cx="424128" cy="306601"/>
          </a:xfrm>
          <a:custGeom>
            <a:avLst/>
            <a:gdLst/>
            <a:ahLst/>
            <a:cxnLst/>
            <a:rect l="l" t="t" r="r" b="b"/>
            <a:pathLst>
              <a:path w="1494" h="1080" extrusionOk="0">
                <a:moveTo>
                  <a:pt x="32" y="0"/>
                </a:moveTo>
                <a:lnTo>
                  <a:pt x="1" y="127"/>
                </a:lnTo>
                <a:lnTo>
                  <a:pt x="32" y="222"/>
                </a:lnTo>
                <a:lnTo>
                  <a:pt x="96" y="286"/>
                </a:lnTo>
                <a:lnTo>
                  <a:pt x="128" y="349"/>
                </a:lnTo>
                <a:lnTo>
                  <a:pt x="159" y="381"/>
                </a:lnTo>
                <a:lnTo>
                  <a:pt x="223" y="445"/>
                </a:lnTo>
                <a:lnTo>
                  <a:pt x="382" y="572"/>
                </a:lnTo>
                <a:lnTo>
                  <a:pt x="572" y="699"/>
                </a:lnTo>
                <a:lnTo>
                  <a:pt x="890" y="889"/>
                </a:lnTo>
                <a:lnTo>
                  <a:pt x="1239" y="1048"/>
                </a:lnTo>
                <a:lnTo>
                  <a:pt x="1366" y="1080"/>
                </a:lnTo>
                <a:lnTo>
                  <a:pt x="1461" y="984"/>
                </a:lnTo>
                <a:lnTo>
                  <a:pt x="1493" y="826"/>
                </a:lnTo>
                <a:lnTo>
                  <a:pt x="1398" y="730"/>
                </a:lnTo>
                <a:lnTo>
                  <a:pt x="1398" y="699"/>
                </a:lnTo>
                <a:lnTo>
                  <a:pt x="1080" y="540"/>
                </a:lnTo>
                <a:lnTo>
                  <a:pt x="763" y="318"/>
                </a:lnTo>
                <a:lnTo>
                  <a:pt x="604" y="191"/>
                </a:lnTo>
                <a:lnTo>
                  <a:pt x="445" y="95"/>
                </a:lnTo>
                <a:lnTo>
                  <a:pt x="382" y="64"/>
                </a:lnTo>
                <a:lnTo>
                  <a:pt x="286" y="32"/>
                </a:lnTo>
                <a:lnTo>
                  <a:pt x="2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1"/>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
  <p:cSld name="CUSTOM">
    <p:bg>
      <p:bgPr>
        <a:solidFill>
          <a:schemeClr val="lt2"/>
        </a:solidFill>
        <a:effectLst/>
      </p:bgPr>
    </p:bg>
    <p:spTree>
      <p:nvGrpSpPr>
        <p:cNvPr id="1" name="Shape 312"/>
        <p:cNvGrpSpPr/>
        <p:nvPr/>
      </p:nvGrpSpPr>
      <p:grpSpPr>
        <a:xfrm>
          <a:off x="0" y="0"/>
          <a:ext cx="0" cy="0"/>
          <a:chOff x="0" y="0"/>
          <a:chExt cx="0" cy="0"/>
        </a:xfrm>
      </p:grpSpPr>
      <p:sp>
        <p:nvSpPr>
          <p:cNvPr id="313" name="Google Shape;313;p25"/>
          <p:cNvSpPr txBox="1">
            <a:spLocks noGrp="1"/>
          </p:cNvSpPr>
          <p:nvPr>
            <p:ph type="subTitle" idx="1"/>
          </p:nvPr>
        </p:nvSpPr>
        <p:spPr>
          <a:xfrm>
            <a:off x="2088370" y="2065400"/>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Raleway SemiBold"/>
              <a:buNone/>
              <a:defRPr sz="1400">
                <a:latin typeface="Raleway SemiBold"/>
                <a:ea typeface="Raleway SemiBold"/>
                <a:cs typeface="Raleway SemiBold"/>
                <a:sym typeface="Raleway SemiBold"/>
              </a:defRPr>
            </a:lvl1pPr>
            <a:lvl2pPr lvl="1"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2pPr>
            <a:lvl3pPr lvl="2"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3pPr>
            <a:lvl4pPr lvl="3"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4pPr>
            <a:lvl5pPr lvl="4"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5pPr>
            <a:lvl6pPr lvl="5"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6pPr>
            <a:lvl7pPr lvl="6"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7pPr>
            <a:lvl8pPr lvl="7"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8pPr>
            <a:lvl9pPr lvl="8"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9pPr>
          </a:lstStyle>
          <a:p>
            <a:endParaRPr/>
          </a:p>
        </p:txBody>
      </p:sp>
      <p:sp>
        <p:nvSpPr>
          <p:cNvPr id="314" name="Google Shape;314;p25"/>
          <p:cNvSpPr txBox="1">
            <a:spLocks noGrp="1"/>
          </p:cNvSpPr>
          <p:nvPr>
            <p:ph type="title" hasCustomPrompt="1"/>
          </p:nvPr>
        </p:nvSpPr>
        <p:spPr>
          <a:xfrm>
            <a:off x="859175" y="1532000"/>
            <a:ext cx="1031100" cy="99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9pPr>
          </a:lstStyle>
          <a:p>
            <a:r>
              <a:t>xx%</a:t>
            </a:r>
          </a:p>
        </p:txBody>
      </p:sp>
      <p:sp>
        <p:nvSpPr>
          <p:cNvPr id="315" name="Google Shape;315;p25"/>
          <p:cNvSpPr txBox="1">
            <a:spLocks noGrp="1"/>
          </p:cNvSpPr>
          <p:nvPr>
            <p:ph type="subTitle" idx="2"/>
          </p:nvPr>
        </p:nvSpPr>
        <p:spPr>
          <a:xfrm>
            <a:off x="5857826" y="2065400"/>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Raleway SemiBold"/>
              <a:buNone/>
              <a:defRPr sz="1400">
                <a:latin typeface="Raleway SemiBold"/>
                <a:ea typeface="Raleway SemiBold"/>
                <a:cs typeface="Raleway SemiBold"/>
                <a:sym typeface="Raleway SemiBold"/>
              </a:defRPr>
            </a:lvl1pPr>
            <a:lvl2pPr lvl="1"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2pPr>
            <a:lvl3pPr lvl="2"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3pPr>
            <a:lvl4pPr lvl="3"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4pPr>
            <a:lvl5pPr lvl="4"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5pPr>
            <a:lvl6pPr lvl="5"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6pPr>
            <a:lvl7pPr lvl="6"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7pPr>
            <a:lvl8pPr lvl="7"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8pPr>
            <a:lvl9pPr lvl="8"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9pPr>
          </a:lstStyle>
          <a:p>
            <a:endParaRPr/>
          </a:p>
        </p:txBody>
      </p:sp>
      <p:sp>
        <p:nvSpPr>
          <p:cNvPr id="316" name="Google Shape;316;p25"/>
          <p:cNvSpPr txBox="1">
            <a:spLocks noGrp="1"/>
          </p:cNvSpPr>
          <p:nvPr>
            <p:ph type="title" idx="3" hasCustomPrompt="1"/>
          </p:nvPr>
        </p:nvSpPr>
        <p:spPr>
          <a:xfrm>
            <a:off x="4631125" y="1532000"/>
            <a:ext cx="1031100" cy="99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9pPr>
          </a:lstStyle>
          <a:p>
            <a:r>
              <a:t>xx%</a:t>
            </a:r>
          </a:p>
        </p:txBody>
      </p:sp>
      <p:sp>
        <p:nvSpPr>
          <p:cNvPr id="317" name="Google Shape;317;p25"/>
          <p:cNvSpPr txBox="1">
            <a:spLocks noGrp="1"/>
          </p:cNvSpPr>
          <p:nvPr>
            <p:ph type="ctrTitle" idx="4"/>
          </p:nvPr>
        </p:nvSpPr>
        <p:spPr>
          <a:xfrm>
            <a:off x="2088365" y="3208400"/>
            <a:ext cx="2103000" cy="428400"/>
          </a:xfrm>
          <a:prstGeom prst="rect">
            <a:avLst/>
          </a:prstGeom>
        </p:spPr>
        <p:txBody>
          <a:bodyPr spcFirstLastPara="1" wrap="square" lIns="91425" tIns="91425" rIns="91425" bIns="91425" anchor="ctr" anchorCtr="0">
            <a:noAutofit/>
          </a:bodyPr>
          <a:lstStyle>
            <a:lvl1pPr lvl="0" rtl="0">
              <a:spcBef>
                <a:spcPts val="0"/>
              </a:spcBef>
              <a:spcAft>
                <a:spcPts val="0"/>
              </a:spcAft>
              <a:buSzPts val="1700"/>
              <a:buFont typeface="Bad Script"/>
              <a:buNone/>
              <a:defRPr sz="2000" b="1">
                <a:latin typeface="Bad Script"/>
                <a:ea typeface="Bad Script"/>
                <a:cs typeface="Bad Script"/>
                <a:sym typeface="Bad Script"/>
              </a:defRPr>
            </a:lvl1pPr>
            <a:lvl2pPr lvl="1" rtl="0">
              <a:spcBef>
                <a:spcPts val="0"/>
              </a:spcBef>
              <a:spcAft>
                <a:spcPts val="0"/>
              </a:spcAft>
              <a:buSzPts val="1700"/>
              <a:buFont typeface="Bad Script"/>
              <a:buNone/>
              <a:defRPr sz="1700" b="1">
                <a:latin typeface="Bad Script"/>
                <a:ea typeface="Bad Script"/>
                <a:cs typeface="Bad Script"/>
                <a:sym typeface="Bad Script"/>
              </a:defRPr>
            </a:lvl2pPr>
            <a:lvl3pPr lvl="2" rtl="0">
              <a:spcBef>
                <a:spcPts val="0"/>
              </a:spcBef>
              <a:spcAft>
                <a:spcPts val="0"/>
              </a:spcAft>
              <a:buSzPts val="1700"/>
              <a:buFont typeface="Bad Script"/>
              <a:buNone/>
              <a:defRPr sz="1700" b="1">
                <a:latin typeface="Bad Script"/>
                <a:ea typeface="Bad Script"/>
                <a:cs typeface="Bad Script"/>
                <a:sym typeface="Bad Script"/>
              </a:defRPr>
            </a:lvl3pPr>
            <a:lvl4pPr lvl="3" rtl="0">
              <a:spcBef>
                <a:spcPts val="0"/>
              </a:spcBef>
              <a:spcAft>
                <a:spcPts val="0"/>
              </a:spcAft>
              <a:buSzPts val="1700"/>
              <a:buFont typeface="Bad Script"/>
              <a:buNone/>
              <a:defRPr sz="1700" b="1">
                <a:latin typeface="Bad Script"/>
                <a:ea typeface="Bad Script"/>
                <a:cs typeface="Bad Script"/>
                <a:sym typeface="Bad Script"/>
              </a:defRPr>
            </a:lvl4pPr>
            <a:lvl5pPr lvl="4" rtl="0">
              <a:spcBef>
                <a:spcPts val="0"/>
              </a:spcBef>
              <a:spcAft>
                <a:spcPts val="0"/>
              </a:spcAft>
              <a:buSzPts val="1700"/>
              <a:buFont typeface="Bad Script"/>
              <a:buNone/>
              <a:defRPr sz="1700" b="1">
                <a:latin typeface="Bad Script"/>
                <a:ea typeface="Bad Script"/>
                <a:cs typeface="Bad Script"/>
                <a:sym typeface="Bad Script"/>
              </a:defRPr>
            </a:lvl5pPr>
            <a:lvl6pPr lvl="5" rtl="0">
              <a:spcBef>
                <a:spcPts val="0"/>
              </a:spcBef>
              <a:spcAft>
                <a:spcPts val="0"/>
              </a:spcAft>
              <a:buSzPts val="1700"/>
              <a:buFont typeface="Bad Script"/>
              <a:buNone/>
              <a:defRPr sz="1700" b="1">
                <a:latin typeface="Bad Script"/>
                <a:ea typeface="Bad Script"/>
                <a:cs typeface="Bad Script"/>
                <a:sym typeface="Bad Script"/>
              </a:defRPr>
            </a:lvl6pPr>
            <a:lvl7pPr lvl="6" rtl="0">
              <a:spcBef>
                <a:spcPts val="0"/>
              </a:spcBef>
              <a:spcAft>
                <a:spcPts val="0"/>
              </a:spcAft>
              <a:buSzPts val="1700"/>
              <a:buFont typeface="Bad Script"/>
              <a:buNone/>
              <a:defRPr sz="1700" b="1">
                <a:latin typeface="Bad Script"/>
                <a:ea typeface="Bad Script"/>
                <a:cs typeface="Bad Script"/>
                <a:sym typeface="Bad Script"/>
              </a:defRPr>
            </a:lvl7pPr>
            <a:lvl8pPr lvl="7" rtl="0">
              <a:spcBef>
                <a:spcPts val="0"/>
              </a:spcBef>
              <a:spcAft>
                <a:spcPts val="0"/>
              </a:spcAft>
              <a:buSzPts val="1700"/>
              <a:buFont typeface="Bad Script"/>
              <a:buNone/>
              <a:defRPr sz="1700" b="1">
                <a:latin typeface="Bad Script"/>
                <a:ea typeface="Bad Script"/>
                <a:cs typeface="Bad Script"/>
                <a:sym typeface="Bad Script"/>
              </a:defRPr>
            </a:lvl8pPr>
            <a:lvl9pPr lvl="8" rtl="0">
              <a:spcBef>
                <a:spcPts val="0"/>
              </a:spcBef>
              <a:spcAft>
                <a:spcPts val="0"/>
              </a:spcAft>
              <a:buSzPts val="1700"/>
              <a:buFont typeface="Bad Script"/>
              <a:buNone/>
              <a:defRPr sz="1700" b="1">
                <a:latin typeface="Bad Script"/>
                <a:ea typeface="Bad Script"/>
                <a:cs typeface="Bad Script"/>
                <a:sym typeface="Bad Script"/>
              </a:defRPr>
            </a:lvl9pPr>
          </a:lstStyle>
          <a:p>
            <a:endParaRPr/>
          </a:p>
        </p:txBody>
      </p:sp>
      <p:sp>
        <p:nvSpPr>
          <p:cNvPr id="318" name="Google Shape;318;p25"/>
          <p:cNvSpPr txBox="1">
            <a:spLocks noGrp="1"/>
          </p:cNvSpPr>
          <p:nvPr>
            <p:ph type="subTitle" idx="5"/>
          </p:nvPr>
        </p:nvSpPr>
        <p:spPr>
          <a:xfrm>
            <a:off x="2088369" y="3741800"/>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Raleway SemiBold"/>
              <a:buNone/>
              <a:defRPr sz="1400">
                <a:latin typeface="Raleway SemiBold"/>
                <a:ea typeface="Raleway SemiBold"/>
                <a:cs typeface="Raleway SemiBold"/>
                <a:sym typeface="Raleway SemiBold"/>
              </a:defRPr>
            </a:lvl1pPr>
            <a:lvl2pPr lvl="1"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2pPr>
            <a:lvl3pPr lvl="2"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3pPr>
            <a:lvl4pPr lvl="3"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4pPr>
            <a:lvl5pPr lvl="4"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5pPr>
            <a:lvl6pPr lvl="5"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6pPr>
            <a:lvl7pPr lvl="6"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7pPr>
            <a:lvl8pPr lvl="7"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8pPr>
            <a:lvl9pPr lvl="8"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9pPr>
          </a:lstStyle>
          <a:p>
            <a:endParaRPr/>
          </a:p>
        </p:txBody>
      </p:sp>
      <p:sp>
        <p:nvSpPr>
          <p:cNvPr id="319" name="Google Shape;319;p25"/>
          <p:cNvSpPr txBox="1">
            <a:spLocks noGrp="1"/>
          </p:cNvSpPr>
          <p:nvPr>
            <p:ph type="title" idx="6" hasCustomPrompt="1"/>
          </p:nvPr>
        </p:nvSpPr>
        <p:spPr>
          <a:xfrm>
            <a:off x="859175" y="3208299"/>
            <a:ext cx="1031100" cy="99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9pPr>
          </a:lstStyle>
          <a:p>
            <a:r>
              <a:t>xx%</a:t>
            </a:r>
          </a:p>
        </p:txBody>
      </p:sp>
      <p:sp>
        <p:nvSpPr>
          <p:cNvPr id="320" name="Google Shape;320;p25"/>
          <p:cNvSpPr txBox="1">
            <a:spLocks noGrp="1"/>
          </p:cNvSpPr>
          <p:nvPr>
            <p:ph type="ctrTitle" idx="7"/>
          </p:nvPr>
        </p:nvSpPr>
        <p:spPr>
          <a:xfrm>
            <a:off x="5857821" y="3208400"/>
            <a:ext cx="2103000" cy="428400"/>
          </a:xfrm>
          <a:prstGeom prst="rect">
            <a:avLst/>
          </a:prstGeom>
        </p:spPr>
        <p:txBody>
          <a:bodyPr spcFirstLastPara="1" wrap="square" lIns="91425" tIns="91425" rIns="91425" bIns="91425" anchor="ctr" anchorCtr="0">
            <a:noAutofit/>
          </a:bodyPr>
          <a:lstStyle>
            <a:lvl1pPr lvl="0" rtl="0">
              <a:spcBef>
                <a:spcPts val="0"/>
              </a:spcBef>
              <a:spcAft>
                <a:spcPts val="0"/>
              </a:spcAft>
              <a:buSzPts val="1700"/>
              <a:buFont typeface="Bad Script"/>
              <a:buNone/>
              <a:defRPr sz="2000" b="1">
                <a:latin typeface="Bad Script"/>
                <a:ea typeface="Bad Script"/>
                <a:cs typeface="Bad Script"/>
                <a:sym typeface="Bad Script"/>
              </a:defRPr>
            </a:lvl1pPr>
            <a:lvl2pPr lvl="1" rtl="0">
              <a:spcBef>
                <a:spcPts val="0"/>
              </a:spcBef>
              <a:spcAft>
                <a:spcPts val="0"/>
              </a:spcAft>
              <a:buSzPts val="1700"/>
              <a:buFont typeface="Bad Script"/>
              <a:buNone/>
              <a:defRPr sz="1700" b="1">
                <a:latin typeface="Bad Script"/>
                <a:ea typeface="Bad Script"/>
                <a:cs typeface="Bad Script"/>
                <a:sym typeface="Bad Script"/>
              </a:defRPr>
            </a:lvl2pPr>
            <a:lvl3pPr lvl="2" rtl="0">
              <a:spcBef>
                <a:spcPts val="0"/>
              </a:spcBef>
              <a:spcAft>
                <a:spcPts val="0"/>
              </a:spcAft>
              <a:buSzPts val="1700"/>
              <a:buFont typeface="Bad Script"/>
              <a:buNone/>
              <a:defRPr sz="1700" b="1">
                <a:latin typeface="Bad Script"/>
                <a:ea typeface="Bad Script"/>
                <a:cs typeface="Bad Script"/>
                <a:sym typeface="Bad Script"/>
              </a:defRPr>
            </a:lvl3pPr>
            <a:lvl4pPr lvl="3" rtl="0">
              <a:spcBef>
                <a:spcPts val="0"/>
              </a:spcBef>
              <a:spcAft>
                <a:spcPts val="0"/>
              </a:spcAft>
              <a:buSzPts val="1700"/>
              <a:buFont typeface="Bad Script"/>
              <a:buNone/>
              <a:defRPr sz="1700" b="1">
                <a:latin typeface="Bad Script"/>
                <a:ea typeface="Bad Script"/>
                <a:cs typeface="Bad Script"/>
                <a:sym typeface="Bad Script"/>
              </a:defRPr>
            </a:lvl4pPr>
            <a:lvl5pPr lvl="4" rtl="0">
              <a:spcBef>
                <a:spcPts val="0"/>
              </a:spcBef>
              <a:spcAft>
                <a:spcPts val="0"/>
              </a:spcAft>
              <a:buSzPts val="1700"/>
              <a:buFont typeface="Bad Script"/>
              <a:buNone/>
              <a:defRPr sz="1700" b="1">
                <a:latin typeface="Bad Script"/>
                <a:ea typeface="Bad Script"/>
                <a:cs typeface="Bad Script"/>
                <a:sym typeface="Bad Script"/>
              </a:defRPr>
            </a:lvl5pPr>
            <a:lvl6pPr lvl="5" rtl="0">
              <a:spcBef>
                <a:spcPts val="0"/>
              </a:spcBef>
              <a:spcAft>
                <a:spcPts val="0"/>
              </a:spcAft>
              <a:buSzPts val="1700"/>
              <a:buFont typeface="Bad Script"/>
              <a:buNone/>
              <a:defRPr sz="1700" b="1">
                <a:latin typeface="Bad Script"/>
                <a:ea typeface="Bad Script"/>
                <a:cs typeface="Bad Script"/>
                <a:sym typeface="Bad Script"/>
              </a:defRPr>
            </a:lvl6pPr>
            <a:lvl7pPr lvl="6" rtl="0">
              <a:spcBef>
                <a:spcPts val="0"/>
              </a:spcBef>
              <a:spcAft>
                <a:spcPts val="0"/>
              </a:spcAft>
              <a:buSzPts val="1700"/>
              <a:buFont typeface="Bad Script"/>
              <a:buNone/>
              <a:defRPr sz="1700" b="1">
                <a:latin typeface="Bad Script"/>
                <a:ea typeface="Bad Script"/>
                <a:cs typeface="Bad Script"/>
                <a:sym typeface="Bad Script"/>
              </a:defRPr>
            </a:lvl7pPr>
            <a:lvl8pPr lvl="7" rtl="0">
              <a:spcBef>
                <a:spcPts val="0"/>
              </a:spcBef>
              <a:spcAft>
                <a:spcPts val="0"/>
              </a:spcAft>
              <a:buSzPts val="1700"/>
              <a:buFont typeface="Bad Script"/>
              <a:buNone/>
              <a:defRPr sz="1700" b="1">
                <a:latin typeface="Bad Script"/>
                <a:ea typeface="Bad Script"/>
                <a:cs typeface="Bad Script"/>
                <a:sym typeface="Bad Script"/>
              </a:defRPr>
            </a:lvl8pPr>
            <a:lvl9pPr lvl="8" rtl="0">
              <a:spcBef>
                <a:spcPts val="0"/>
              </a:spcBef>
              <a:spcAft>
                <a:spcPts val="0"/>
              </a:spcAft>
              <a:buSzPts val="1700"/>
              <a:buFont typeface="Bad Script"/>
              <a:buNone/>
              <a:defRPr sz="1700" b="1">
                <a:latin typeface="Bad Script"/>
                <a:ea typeface="Bad Script"/>
                <a:cs typeface="Bad Script"/>
                <a:sym typeface="Bad Script"/>
              </a:defRPr>
            </a:lvl9pPr>
          </a:lstStyle>
          <a:p>
            <a:endParaRPr/>
          </a:p>
        </p:txBody>
      </p:sp>
      <p:sp>
        <p:nvSpPr>
          <p:cNvPr id="321" name="Google Shape;321;p25"/>
          <p:cNvSpPr txBox="1">
            <a:spLocks noGrp="1"/>
          </p:cNvSpPr>
          <p:nvPr>
            <p:ph type="subTitle" idx="8"/>
          </p:nvPr>
        </p:nvSpPr>
        <p:spPr>
          <a:xfrm>
            <a:off x="5857827" y="3741800"/>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Raleway SemiBold"/>
              <a:buNone/>
              <a:defRPr sz="1400">
                <a:latin typeface="Raleway SemiBold"/>
                <a:ea typeface="Raleway SemiBold"/>
                <a:cs typeface="Raleway SemiBold"/>
                <a:sym typeface="Raleway SemiBold"/>
              </a:defRPr>
            </a:lvl1pPr>
            <a:lvl2pPr lvl="1"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2pPr>
            <a:lvl3pPr lvl="2"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3pPr>
            <a:lvl4pPr lvl="3"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4pPr>
            <a:lvl5pPr lvl="4"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5pPr>
            <a:lvl6pPr lvl="5"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6pPr>
            <a:lvl7pPr lvl="6"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7pPr>
            <a:lvl8pPr lvl="7"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8pPr>
            <a:lvl9pPr lvl="8"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9pPr>
          </a:lstStyle>
          <a:p>
            <a:endParaRPr/>
          </a:p>
        </p:txBody>
      </p:sp>
      <p:sp>
        <p:nvSpPr>
          <p:cNvPr id="322" name="Google Shape;322;p25"/>
          <p:cNvSpPr txBox="1">
            <a:spLocks noGrp="1"/>
          </p:cNvSpPr>
          <p:nvPr>
            <p:ph type="title" idx="9" hasCustomPrompt="1"/>
          </p:nvPr>
        </p:nvSpPr>
        <p:spPr>
          <a:xfrm>
            <a:off x="4631125" y="3208299"/>
            <a:ext cx="1031100" cy="99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9pPr>
          </a:lstStyle>
          <a:p>
            <a:r>
              <a:t>xx%</a:t>
            </a:r>
          </a:p>
        </p:txBody>
      </p:sp>
      <p:sp>
        <p:nvSpPr>
          <p:cNvPr id="323" name="Google Shape;323;p25"/>
          <p:cNvSpPr txBox="1">
            <a:spLocks noGrp="1"/>
          </p:cNvSpPr>
          <p:nvPr>
            <p:ph type="ctrTitle" idx="13"/>
          </p:nvPr>
        </p:nvSpPr>
        <p:spPr>
          <a:xfrm>
            <a:off x="2088365" y="1532000"/>
            <a:ext cx="2103000" cy="428400"/>
          </a:xfrm>
          <a:prstGeom prst="rect">
            <a:avLst/>
          </a:prstGeom>
        </p:spPr>
        <p:txBody>
          <a:bodyPr spcFirstLastPara="1" wrap="square" lIns="91425" tIns="91425" rIns="91425" bIns="91425" anchor="ctr" anchorCtr="0">
            <a:noAutofit/>
          </a:bodyPr>
          <a:lstStyle>
            <a:lvl1pPr lvl="0" rtl="0">
              <a:spcBef>
                <a:spcPts val="0"/>
              </a:spcBef>
              <a:spcAft>
                <a:spcPts val="0"/>
              </a:spcAft>
              <a:buSzPts val="1700"/>
              <a:buFont typeface="Bad Script"/>
              <a:buNone/>
              <a:defRPr sz="2000" b="1">
                <a:latin typeface="Bad Script"/>
                <a:ea typeface="Bad Script"/>
                <a:cs typeface="Bad Script"/>
                <a:sym typeface="Bad Script"/>
              </a:defRPr>
            </a:lvl1pPr>
            <a:lvl2pPr lvl="1" rtl="0">
              <a:spcBef>
                <a:spcPts val="0"/>
              </a:spcBef>
              <a:spcAft>
                <a:spcPts val="0"/>
              </a:spcAft>
              <a:buSzPts val="1700"/>
              <a:buFont typeface="Bad Script"/>
              <a:buNone/>
              <a:defRPr sz="1700" b="1">
                <a:latin typeface="Bad Script"/>
                <a:ea typeface="Bad Script"/>
                <a:cs typeface="Bad Script"/>
                <a:sym typeface="Bad Script"/>
              </a:defRPr>
            </a:lvl2pPr>
            <a:lvl3pPr lvl="2" rtl="0">
              <a:spcBef>
                <a:spcPts val="0"/>
              </a:spcBef>
              <a:spcAft>
                <a:spcPts val="0"/>
              </a:spcAft>
              <a:buSzPts val="1700"/>
              <a:buFont typeface="Bad Script"/>
              <a:buNone/>
              <a:defRPr sz="1700" b="1">
                <a:latin typeface="Bad Script"/>
                <a:ea typeface="Bad Script"/>
                <a:cs typeface="Bad Script"/>
                <a:sym typeface="Bad Script"/>
              </a:defRPr>
            </a:lvl3pPr>
            <a:lvl4pPr lvl="3" rtl="0">
              <a:spcBef>
                <a:spcPts val="0"/>
              </a:spcBef>
              <a:spcAft>
                <a:spcPts val="0"/>
              </a:spcAft>
              <a:buSzPts val="1700"/>
              <a:buFont typeface="Bad Script"/>
              <a:buNone/>
              <a:defRPr sz="1700" b="1">
                <a:latin typeface="Bad Script"/>
                <a:ea typeface="Bad Script"/>
                <a:cs typeface="Bad Script"/>
                <a:sym typeface="Bad Script"/>
              </a:defRPr>
            </a:lvl4pPr>
            <a:lvl5pPr lvl="4" rtl="0">
              <a:spcBef>
                <a:spcPts val="0"/>
              </a:spcBef>
              <a:spcAft>
                <a:spcPts val="0"/>
              </a:spcAft>
              <a:buSzPts val="1700"/>
              <a:buFont typeface="Bad Script"/>
              <a:buNone/>
              <a:defRPr sz="1700" b="1">
                <a:latin typeface="Bad Script"/>
                <a:ea typeface="Bad Script"/>
                <a:cs typeface="Bad Script"/>
                <a:sym typeface="Bad Script"/>
              </a:defRPr>
            </a:lvl5pPr>
            <a:lvl6pPr lvl="5" rtl="0">
              <a:spcBef>
                <a:spcPts val="0"/>
              </a:spcBef>
              <a:spcAft>
                <a:spcPts val="0"/>
              </a:spcAft>
              <a:buSzPts val="1700"/>
              <a:buFont typeface="Bad Script"/>
              <a:buNone/>
              <a:defRPr sz="1700" b="1">
                <a:latin typeface="Bad Script"/>
                <a:ea typeface="Bad Script"/>
                <a:cs typeface="Bad Script"/>
                <a:sym typeface="Bad Script"/>
              </a:defRPr>
            </a:lvl6pPr>
            <a:lvl7pPr lvl="6" rtl="0">
              <a:spcBef>
                <a:spcPts val="0"/>
              </a:spcBef>
              <a:spcAft>
                <a:spcPts val="0"/>
              </a:spcAft>
              <a:buSzPts val="1700"/>
              <a:buFont typeface="Bad Script"/>
              <a:buNone/>
              <a:defRPr sz="1700" b="1">
                <a:latin typeface="Bad Script"/>
                <a:ea typeface="Bad Script"/>
                <a:cs typeface="Bad Script"/>
                <a:sym typeface="Bad Script"/>
              </a:defRPr>
            </a:lvl7pPr>
            <a:lvl8pPr lvl="7" rtl="0">
              <a:spcBef>
                <a:spcPts val="0"/>
              </a:spcBef>
              <a:spcAft>
                <a:spcPts val="0"/>
              </a:spcAft>
              <a:buSzPts val="1700"/>
              <a:buFont typeface="Bad Script"/>
              <a:buNone/>
              <a:defRPr sz="1700" b="1">
                <a:latin typeface="Bad Script"/>
                <a:ea typeface="Bad Script"/>
                <a:cs typeface="Bad Script"/>
                <a:sym typeface="Bad Script"/>
              </a:defRPr>
            </a:lvl8pPr>
            <a:lvl9pPr lvl="8" rtl="0">
              <a:spcBef>
                <a:spcPts val="0"/>
              </a:spcBef>
              <a:spcAft>
                <a:spcPts val="0"/>
              </a:spcAft>
              <a:buSzPts val="1700"/>
              <a:buFont typeface="Bad Script"/>
              <a:buNone/>
              <a:defRPr sz="1700" b="1">
                <a:latin typeface="Bad Script"/>
                <a:ea typeface="Bad Script"/>
                <a:cs typeface="Bad Script"/>
                <a:sym typeface="Bad Script"/>
              </a:defRPr>
            </a:lvl9pPr>
          </a:lstStyle>
          <a:p>
            <a:endParaRPr/>
          </a:p>
        </p:txBody>
      </p:sp>
      <p:sp>
        <p:nvSpPr>
          <p:cNvPr id="324" name="Google Shape;324;p25"/>
          <p:cNvSpPr txBox="1">
            <a:spLocks noGrp="1"/>
          </p:cNvSpPr>
          <p:nvPr>
            <p:ph type="ctrTitle" idx="14"/>
          </p:nvPr>
        </p:nvSpPr>
        <p:spPr>
          <a:xfrm>
            <a:off x="5857821" y="1532000"/>
            <a:ext cx="2103000" cy="428400"/>
          </a:xfrm>
          <a:prstGeom prst="rect">
            <a:avLst/>
          </a:prstGeom>
        </p:spPr>
        <p:txBody>
          <a:bodyPr spcFirstLastPara="1" wrap="square" lIns="91425" tIns="91425" rIns="91425" bIns="91425" anchor="ctr" anchorCtr="0">
            <a:noAutofit/>
          </a:bodyPr>
          <a:lstStyle>
            <a:lvl1pPr lvl="0" rtl="0">
              <a:spcBef>
                <a:spcPts val="0"/>
              </a:spcBef>
              <a:spcAft>
                <a:spcPts val="0"/>
              </a:spcAft>
              <a:buSzPts val="1700"/>
              <a:buFont typeface="Bad Script"/>
              <a:buNone/>
              <a:defRPr sz="2000" b="1">
                <a:latin typeface="Bad Script"/>
                <a:ea typeface="Bad Script"/>
                <a:cs typeface="Bad Script"/>
                <a:sym typeface="Bad Script"/>
              </a:defRPr>
            </a:lvl1pPr>
            <a:lvl2pPr lvl="1" rtl="0">
              <a:spcBef>
                <a:spcPts val="0"/>
              </a:spcBef>
              <a:spcAft>
                <a:spcPts val="0"/>
              </a:spcAft>
              <a:buSzPts val="1700"/>
              <a:buFont typeface="Bad Script"/>
              <a:buNone/>
              <a:defRPr sz="1700" b="1">
                <a:latin typeface="Bad Script"/>
                <a:ea typeface="Bad Script"/>
                <a:cs typeface="Bad Script"/>
                <a:sym typeface="Bad Script"/>
              </a:defRPr>
            </a:lvl2pPr>
            <a:lvl3pPr lvl="2" rtl="0">
              <a:spcBef>
                <a:spcPts val="0"/>
              </a:spcBef>
              <a:spcAft>
                <a:spcPts val="0"/>
              </a:spcAft>
              <a:buSzPts val="1700"/>
              <a:buFont typeface="Bad Script"/>
              <a:buNone/>
              <a:defRPr sz="1700" b="1">
                <a:latin typeface="Bad Script"/>
                <a:ea typeface="Bad Script"/>
                <a:cs typeface="Bad Script"/>
                <a:sym typeface="Bad Script"/>
              </a:defRPr>
            </a:lvl3pPr>
            <a:lvl4pPr lvl="3" rtl="0">
              <a:spcBef>
                <a:spcPts val="0"/>
              </a:spcBef>
              <a:spcAft>
                <a:spcPts val="0"/>
              </a:spcAft>
              <a:buSzPts val="1700"/>
              <a:buFont typeface="Bad Script"/>
              <a:buNone/>
              <a:defRPr sz="1700" b="1">
                <a:latin typeface="Bad Script"/>
                <a:ea typeface="Bad Script"/>
                <a:cs typeface="Bad Script"/>
                <a:sym typeface="Bad Script"/>
              </a:defRPr>
            </a:lvl4pPr>
            <a:lvl5pPr lvl="4" rtl="0">
              <a:spcBef>
                <a:spcPts val="0"/>
              </a:spcBef>
              <a:spcAft>
                <a:spcPts val="0"/>
              </a:spcAft>
              <a:buSzPts val="1700"/>
              <a:buFont typeface="Bad Script"/>
              <a:buNone/>
              <a:defRPr sz="1700" b="1">
                <a:latin typeface="Bad Script"/>
                <a:ea typeface="Bad Script"/>
                <a:cs typeface="Bad Script"/>
                <a:sym typeface="Bad Script"/>
              </a:defRPr>
            </a:lvl5pPr>
            <a:lvl6pPr lvl="5" rtl="0">
              <a:spcBef>
                <a:spcPts val="0"/>
              </a:spcBef>
              <a:spcAft>
                <a:spcPts val="0"/>
              </a:spcAft>
              <a:buSzPts val="1700"/>
              <a:buFont typeface="Bad Script"/>
              <a:buNone/>
              <a:defRPr sz="1700" b="1">
                <a:latin typeface="Bad Script"/>
                <a:ea typeface="Bad Script"/>
                <a:cs typeface="Bad Script"/>
                <a:sym typeface="Bad Script"/>
              </a:defRPr>
            </a:lvl6pPr>
            <a:lvl7pPr lvl="6" rtl="0">
              <a:spcBef>
                <a:spcPts val="0"/>
              </a:spcBef>
              <a:spcAft>
                <a:spcPts val="0"/>
              </a:spcAft>
              <a:buSzPts val="1700"/>
              <a:buFont typeface="Bad Script"/>
              <a:buNone/>
              <a:defRPr sz="1700" b="1">
                <a:latin typeface="Bad Script"/>
                <a:ea typeface="Bad Script"/>
                <a:cs typeface="Bad Script"/>
                <a:sym typeface="Bad Script"/>
              </a:defRPr>
            </a:lvl7pPr>
            <a:lvl8pPr lvl="7" rtl="0">
              <a:spcBef>
                <a:spcPts val="0"/>
              </a:spcBef>
              <a:spcAft>
                <a:spcPts val="0"/>
              </a:spcAft>
              <a:buSzPts val="1700"/>
              <a:buFont typeface="Bad Script"/>
              <a:buNone/>
              <a:defRPr sz="1700" b="1">
                <a:latin typeface="Bad Script"/>
                <a:ea typeface="Bad Script"/>
                <a:cs typeface="Bad Script"/>
                <a:sym typeface="Bad Script"/>
              </a:defRPr>
            </a:lvl8pPr>
            <a:lvl9pPr lvl="8" rtl="0">
              <a:spcBef>
                <a:spcPts val="0"/>
              </a:spcBef>
              <a:spcAft>
                <a:spcPts val="0"/>
              </a:spcAft>
              <a:buSzPts val="1700"/>
              <a:buFont typeface="Bad Script"/>
              <a:buNone/>
              <a:defRPr sz="1700" b="1">
                <a:latin typeface="Bad Script"/>
                <a:ea typeface="Bad Script"/>
                <a:cs typeface="Bad Script"/>
                <a:sym typeface="Bad Script"/>
              </a:defRPr>
            </a:lvl9pPr>
          </a:lstStyle>
          <a:p>
            <a:endParaRPr/>
          </a:p>
        </p:txBody>
      </p:sp>
      <p:sp>
        <p:nvSpPr>
          <p:cNvPr id="325" name="Google Shape;325;p25"/>
          <p:cNvSpPr txBox="1">
            <a:spLocks noGrp="1"/>
          </p:cNvSpPr>
          <p:nvPr>
            <p:ph type="title" idx="15"/>
          </p:nvPr>
        </p:nvSpPr>
        <p:spPr>
          <a:xfrm>
            <a:off x="720000" y="539500"/>
            <a:ext cx="77040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highlight>
                  <a:schemeClr val="accent1"/>
                </a:high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26" name="Google Shape;326;p25"/>
          <p:cNvGrpSpPr/>
          <p:nvPr/>
        </p:nvGrpSpPr>
        <p:grpSpPr>
          <a:xfrm rot="-1706676">
            <a:off x="739860" y="195207"/>
            <a:ext cx="644225" cy="688604"/>
            <a:chOff x="319900" y="315700"/>
            <a:chExt cx="342123" cy="365691"/>
          </a:xfrm>
        </p:grpSpPr>
        <p:sp>
          <p:nvSpPr>
            <p:cNvPr id="327" name="Google Shape;327;p25"/>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5"/>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5"/>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5"/>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5"/>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 name="Google Shape;332;p25"/>
          <p:cNvGrpSpPr/>
          <p:nvPr/>
        </p:nvGrpSpPr>
        <p:grpSpPr>
          <a:xfrm rot="-1706727">
            <a:off x="204772" y="776219"/>
            <a:ext cx="644191" cy="641053"/>
            <a:chOff x="4636900" y="2064950"/>
            <a:chExt cx="179650" cy="178775"/>
          </a:xfrm>
        </p:grpSpPr>
        <p:sp>
          <p:nvSpPr>
            <p:cNvPr id="333" name="Google Shape;333;p25"/>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5"/>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5"/>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25"/>
          <p:cNvGrpSpPr/>
          <p:nvPr/>
        </p:nvGrpSpPr>
        <p:grpSpPr>
          <a:xfrm rot="9512781">
            <a:off x="8372642" y="3832021"/>
            <a:ext cx="607890" cy="604913"/>
            <a:chOff x="4636900" y="2064950"/>
            <a:chExt cx="179650" cy="178775"/>
          </a:xfrm>
        </p:grpSpPr>
        <p:sp>
          <p:nvSpPr>
            <p:cNvPr id="337" name="Google Shape;337;p25"/>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5"/>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5"/>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 name="Google Shape;340;p25"/>
          <p:cNvGrpSpPr/>
          <p:nvPr/>
        </p:nvGrpSpPr>
        <p:grpSpPr>
          <a:xfrm rot="-6464289">
            <a:off x="8110450" y="4439120"/>
            <a:ext cx="561221" cy="759571"/>
            <a:chOff x="5408700" y="2855000"/>
            <a:chExt cx="121525" cy="164475"/>
          </a:xfrm>
        </p:grpSpPr>
        <p:sp>
          <p:nvSpPr>
            <p:cNvPr id="341" name="Google Shape;341;p25"/>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5"/>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six columns">
  <p:cSld name="CUSTOM_1">
    <p:bg>
      <p:bgPr>
        <a:solidFill>
          <a:schemeClr val="lt2"/>
        </a:solidFill>
        <a:effectLst/>
      </p:bgPr>
    </p:bg>
    <p:spTree>
      <p:nvGrpSpPr>
        <p:cNvPr id="1" name="Shape 343"/>
        <p:cNvGrpSpPr/>
        <p:nvPr/>
      </p:nvGrpSpPr>
      <p:grpSpPr>
        <a:xfrm>
          <a:off x="0" y="0"/>
          <a:ext cx="0" cy="0"/>
          <a:chOff x="0" y="0"/>
          <a:chExt cx="0" cy="0"/>
        </a:xfrm>
      </p:grpSpPr>
      <p:sp>
        <p:nvSpPr>
          <p:cNvPr id="344" name="Google Shape;344;p26"/>
          <p:cNvSpPr txBox="1">
            <a:spLocks noGrp="1"/>
          </p:cNvSpPr>
          <p:nvPr>
            <p:ph type="title"/>
          </p:nvPr>
        </p:nvSpPr>
        <p:spPr>
          <a:xfrm>
            <a:off x="720100" y="1723800"/>
            <a:ext cx="20514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345" name="Google Shape;345;p26"/>
          <p:cNvSpPr txBox="1">
            <a:spLocks noGrp="1"/>
          </p:cNvSpPr>
          <p:nvPr>
            <p:ph type="subTitle" idx="1"/>
          </p:nvPr>
        </p:nvSpPr>
        <p:spPr>
          <a:xfrm>
            <a:off x="720100" y="2083800"/>
            <a:ext cx="20514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6" name="Google Shape;346;p26"/>
          <p:cNvSpPr txBox="1">
            <a:spLocks noGrp="1"/>
          </p:cNvSpPr>
          <p:nvPr>
            <p:ph type="title" idx="2"/>
          </p:nvPr>
        </p:nvSpPr>
        <p:spPr>
          <a:xfrm>
            <a:off x="3546382" y="1723800"/>
            <a:ext cx="2051400" cy="42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347" name="Google Shape;347;p26"/>
          <p:cNvSpPr txBox="1">
            <a:spLocks noGrp="1"/>
          </p:cNvSpPr>
          <p:nvPr>
            <p:ph type="subTitle" idx="3"/>
          </p:nvPr>
        </p:nvSpPr>
        <p:spPr>
          <a:xfrm>
            <a:off x="3546382" y="2083800"/>
            <a:ext cx="20514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8" name="Google Shape;348;p26"/>
          <p:cNvSpPr txBox="1">
            <a:spLocks noGrp="1"/>
          </p:cNvSpPr>
          <p:nvPr>
            <p:ph type="title" idx="4"/>
          </p:nvPr>
        </p:nvSpPr>
        <p:spPr>
          <a:xfrm>
            <a:off x="6372826" y="1723800"/>
            <a:ext cx="2051400" cy="42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349" name="Google Shape;349;p26"/>
          <p:cNvSpPr txBox="1">
            <a:spLocks noGrp="1"/>
          </p:cNvSpPr>
          <p:nvPr>
            <p:ph type="subTitle" idx="5"/>
          </p:nvPr>
        </p:nvSpPr>
        <p:spPr>
          <a:xfrm>
            <a:off x="6372826" y="2083800"/>
            <a:ext cx="20514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0" name="Google Shape;350;p26"/>
          <p:cNvSpPr txBox="1">
            <a:spLocks noGrp="1"/>
          </p:cNvSpPr>
          <p:nvPr>
            <p:ph type="title" idx="6"/>
          </p:nvPr>
        </p:nvSpPr>
        <p:spPr>
          <a:xfrm>
            <a:off x="720100" y="3392400"/>
            <a:ext cx="2051400" cy="42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351" name="Google Shape;351;p26"/>
          <p:cNvSpPr txBox="1">
            <a:spLocks noGrp="1"/>
          </p:cNvSpPr>
          <p:nvPr>
            <p:ph type="subTitle" idx="7"/>
          </p:nvPr>
        </p:nvSpPr>
        <p:spPr>
          <a:xfrm>
            <a:off x="720100" y="3752400"/>
            <a:ext cx="20514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2" name="Google Shape;352;p26"/>
          <p:cNvSpPr txBox="1">
            <a:spLocks noGrp="1"/>
          </p:cNvSpPr>
          <p:nvPr>
            <p:ph type="title" idx="8"/>
          </p:nvPr>
        </p:nvSpPr>
        <p:spPr>
          <a:xfrm>
            <a:off x="3546382" y="3392995"/>
            <a:ext cx="2051400" cy="42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353" name="Google Shape;353;p26"/>
          <p:cNvSpPr txBox="1">
            <a:spLocks noGrp="1"/>
          </p:cNvSpPr>
          <p:nvPr>
            <p:ph type="subTitle" idx="9"/>
          </p:nvPr>
        </p:nvSpPr>
        <p:spPr>
          <a:xfrm>
            <a:off x="3546382" y="3752995"/>
            <a:ext cx="20514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4" name="Google Shape;354;p26"/>
          <p:cNvSpPr txBox="1">
            <a:spLocks noGrp="1"/>
          </p:cNvSpPr>
          <p:nvPr>
            <p:ph type="title" idx="13"/>
          </p:nvPr>
        </p:nvSpPr>
        <p:spPr>
          <a:xfrm>
            <a:off x="6372826" y="3392995"/>
            <a:ext cx="2051400" cy="42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355" name="Google Shape;355;p26"/>
          <p:cNvSpPr txBox="1">
            <a:spLocks noGrp="1"/>
          </p:cNvSpPr>
          <p:nvPr>
            <p:ph type="subTitle" idx="14"/>
          </p:nvPr>
        </p:nvSpPr>
        <p:spPr>
          <a:xfrm>
            <a:off x="6372826" y="3752995"/>
            <a:ext cx="20514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6" name="Google Shape;356;p26"/>
          <p:cNvSpPr txBox="1">
            <a:spLocks noGrp="1"/>
          </p:cNvSpPr>
          <p:nvPr>
            <p:ph type="title" idx="15"/>
          </p:nvPr>
        </p:nvSpPr>
        <p:spPr>
          <a:xfrm>
            <a:off x="720000" y="539500"/>
            <a:ext cx="77040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highlight>
                  <a:schemeClr val="accent1"/>
                </a:high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57" name="Google Shape;357;p26"/>
          <p:cNvGrpSpPr/>
          <p:nvPr/>
        </p:nvGrpSpPr>
        <p:grpSpPr>
          <a:xfrm>
            <a:off x="42324" y="-280065"/>
            <a:ext cx="1023323" cy="1094037"/>
            <a:chOff x="319900" y="315700"/>
            <a:chExt cx="342123" cy="365691"/>
          </a:xfrm>
        </p:grpSpPr>
        <p:sp>
          <p:nvSpPr>
            <p:cNvPr id="358" name="Google Shape;358;p26"/>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6"/>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6"/>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6"/>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6"/>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 name="Google Shape;363;p26"/>
          <p:cNvGrpSpPr/>
          <p:nvPr/>
        </p:nvGrpSpPr>
        <p:grpSpPr>
          <a:xfrm>
            <a:off x="-181287" y="1127327"/>
            <a:ext cx="658687" cy="655425"/>
            <a:chOff x="4636900" y="2064950"/>
            <a:chExt cx="179650" cy="178775"/>
          </a:xfrm>
        </p:grpSpPr>
        <p:sp>
          <p:nvSpPr>
            <p:cNvPr id="364" name="Google Shape;364;p26"/>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6"/>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6"/>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 name="Google Shape;367;p26"/>
          <p:cNvGrpSpPr/>
          <p:nvPr/>
        </p:nvGrpSpPr>
        <p:grpSpPr>
          <a:xfrm rot="1867210">
            <a:off x="1322325" y="-125742"/>
            <a:ext cx="502362" cy="679910"/>
            <a:chOff x="5408700" y="2855000"/>
            <a:chExt cx="121525" cy="164475"/>
          </a:xfrm>
        </p:grpSpPr>
        <p:sp>
          <p:nvSpPr>
            <p:cNvPr id="368" name="Google Shape;368;p26"/>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6"/>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 name="Google Shape;370;p26"/>
          <p:cNvGrpSpPr/>
          <p:nvPr/>
        </p:nvGrpSpPr>
        <p:grpSpPr>
          <a:xfrm rot="-1973065">
            <a:off x="8056215" y="4357118"/>
            <a:ext cx="1018987" cy="554146"/>
            <a:chOff x="1449934" y="4565833"/>
            <a:chExt cx="320467" cy="168684"/>
          </a:xfrm>
        </p:grpSpPr>
        <p:sp>
          <p:nvSpPr>
            <p:cNvPr id="371" name="Google Shape;371;p26"/>
            <p:cNvSpPr/>
            <p:nvPr/>
          </p:nvSpPr>
          <p:spPr>
            <a:xfrm>
              <a:off x="1449934" y="4565833"/>
              <a:ext cx="65112" cy="148810"/>
            </a:xfrm>
            <a:custGeom>
              <a:avLst/>
              <a:gdLst/>
              <a:ahLst/>
              <a:cxnLst/>
              <a:rect l="l" t="t" r="r" b="b"/>
              <a:pathLst>
                <a:path w="2021" h="4620" extrusionOk="0">
                  <a:moveTo>
                    <a:pt x="1806" y="0"/>
                  </a:moveTo>
                  <a:cubicBezTo>
                    <a:pt x="1773" y="0"/>
                    <a:pt x="1741" y="8"/>
                    <a:pt x="1712" y="25"/>
                  </a:cubicBezTo>
                  <a:cubicBezTo>
                    <a:pt x="951" y="489"/>
                    <a:pt x="404" y="1225"/>
                    <a:pt x="191" y="2093"/>
                  </a:cubicBezTo>
                  <a:cubicBezTo>
                    <a:pt x="0" y="2936"/>
                    <a:pt x="179" y="3828"/>
                    <a:pt x="678" y="4541"/>
                  </a:cubicBezTo>
                  <a:cubicBezTo>
                    <a:pt x="702" y="4576"/>
                    <a:pt x="737" y="4600"/>
                    <a:pt x="773" y="4612"/>
                  </a:cubicBezTo>
                  <a:cubicBezTo>
                    <a:pt x="793" y="4617"/>
                    <a:pt x="814" y="4620"/>
                    <a:pt x="836" y="4620"/>
                  </a:cubicBezTo>
                  <a:cubicBezTo>
                    <a:pt x="868" y="4620"/>
                    <a:pt x="899" y="4614"/>
                    <a:pt x="927" y="4600"/>
                  </a:cubicBezTo>
                  <a:cubicBezTo>
                    <a:pt x="1010" y="4553"/>
                    <a:pt x="1034" y="4446"/>
                    <a:pt x="975" y="4374"/>
                  </a:cubicBezTo>
                  <a:cubicBezTo>
                    <a:pt x="523" y="3733"/>
                    <a:pt x="369" y="2925"/>
                    <a:pt x="535" y="2164"/>
                  </a:cubicBezTo>
                  <a:cubicBezTo>
                    <a:pt x="725" y="1380"/>
                    <a:pt x="1224" y="714"/>
                    <a:pt x="1914" y="298"/>
                  </a:cubicBezTo>
                  <a:cubicBezTo>
                    <a:pt x="1997" y="251"/>
                    <a:pt x="2021" y="144"/>
                    <a:pt x="1961" y="73"/>
                  </a:cubicBezTo>
                  <a:cubicBezTo>
                    <a:pt x="1923" y="27"/>
                    <a:pt x="1865" y="0"/>
                    <a:pt x="18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6"/>
            <p:cNvSpPr/>
            <p:nvPr/>
          </p:nvSpPr>
          <p:spPr>
            <a:xfrm>
              <a:off x="1495876" y="4617241"/>
              <a:ext cx="65112" cy="64774"/>
            </a:xfrm>
            <a:custGeom>
              <a:avLst/>
              <a:gdLst/>
              <a:ahLst/>
              <a:cxnLst/>
              <a:rect l="l" t="t" r="r" b="b"/>
              <a:pathLst>
                <a:path w="2021" h="2011" extrusionOk="0">
                  <a:moveTo>
                    <a:pt x="1824" y="1"/>
                  </a:moveTo>
                  <a:cubicBezTo>
                    <a:pt x="1780" y="1"/>
                    <a:pt x="1735" y="15"/>
                    <a:pt x="1700" y="45"/>
                  </a:cubicBezTo>
                  <a:lnTo>
                    <a:pt x="1034" y="627"/>
                  </a:lnTo>
                  <a:lnTo>
                    <a:pt x="749" y="105"/>
                  </a:lnTo>
                  <a:cubicBezTo>
                    <a:pt x="716" y="47"/>
                    <a:pt x="660" y="12"/>
                    <a:pt x="601" y="12"/>
                  </a:cubicBezTo>
                  <a:cubicBezTo>
                    <a:pt x="575" y="12"/>
                    <a:pt x="549" y="19"/>
                    <a:pt x="523" y="33"/>
                  </a:cubicBezTo>
                  <a:cubicBezTo>
                    <a:pt x="428" y="57"/>
                    <a:pt x="393" y="164"/>
                    <a:pt x="440" y="247"/>
                  </a:cubicBezTo>
                  <a:lnTo>
                    <a:pt x="773" y="853"/>
                  </a:lnTo>
                  <a:lnTo>
                    <a:pt x="72" y="1471"/>
                  </a:lnTo>
                  <a:cubicBezTo>
                    <a:pt x="0" y="1531"/>
                    <a:pt x="0" y="1638"/>
                    <a:pt x="72" y="1697"/>
                  </a:cubicBezTo>
                  <a:cubicBezTo>
                    <a:pt x="95" y="1721"/>
                    <a:pt x="119" y="1733"/>
                    <a:pt x="143" y="1744"/>
                  </a:cubicBezTo>
                  <a:cubicBezTo>
                    <a:pt x="158" y="1747"/>
                    <a:pt x="173" y="1749"/>
                    <a:pt x="189" y="1749"/>
                  </a:cubicBezTo>
                  <a:cubicBezTo>
                    <a:pt x="237" y="1749"/>
                    <a:pt x="286" y="1736"/>
                    <a:pt x="321" y="1709"/>
                  </a:cubicBezTo>
                  <a:lnTo>
                    <a:pt x="939" y="1162"/>
                  </a:lnTo>
                  <a:lnTo>
                    <a:pt x="1355" y="1923"/>
                  </a:lnTo>
                  <a:cubicBezTo>
                    <a:pt x="1379" y="1958"/>
                    <a:pt x="1414" y="1994"/>
                    <a:pt x="1462" y="2006"/>
                  </a:cubicBezTo>
                  <a:cubicBezTo>
                    <a:pt x="1472" y="2009"/>
                    <a:pt x="1484" y="2011"/>
                    <a:pt x="1496" y="2011"/>
                  </a:cubicBezTo>
                  <a:cubicBezTo>
                    <a:pt x="1525" y="2011"/>
                    <a:pt x="1559" y="2002"/>
                    <a:pt x="1593" y="1994"/>
                  </a:cubicBezTo>
                  <a:cubicBezTo>
                    <a:pt x="1676" y="1958"/>
                    <a:pt x="1712" y="1851"/>
                    <a:pt x="1664" y="1768"/>
                  </a:cubicBezTo>
                  <a:lnTo>
                    <a:pt x="1201" y="925"/>
                  </a:lnTo>
                  <a:lnTo>
                    <a:pt x="1949" y="283"/>
                  </a:lnTo>
                  <a:cubicBezTo>
                    <a:pt x="2020" y="223"/>
                    <a:pt x="2020" y="105"/>
                    <a:pt x="1949" y="45"/>
                  </a:cubicBezTo>
                  <a:cubicBezTo>
                    <a:pt x="1914" y="15"/>
                    <a:pt x="1869" y="1"/>
                    <a:pt x="18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6"/>
            <p:cNvSpPr/>
            <p:nvPr/>
          </p:nvSpPr>
          <p:spPr>
            <a:xfrm>
              <a:off x="1570524" y="4645295"/>
              <a:ext cx="49035" cy="15557"/>
            </a:xfrm>
            <a:custGeom>
              <a:avLst/>
              <a:gdLst/>
              <a:ahLst/>
              <a:cxnLst/>
              <a:rect l="l" t="t" r="r" b="b"/>
              <a:pathLst>
                <a:path w="1522" h="483" extrusionOk="0">
                  <a:moveTo>
                    <a:pt x="172" y="1"/>
                  </a:moveTo>
                  <a:cubicBezTo>
                    <a:pt x="93" y="1"/>
                    <a:pt x="23" y="56"/>
                    <a:pt x="12" y="137"/>
                  </a:cubicBezTo>
                  <a:cubicBezTo>
                    <a:pt x="1" y="220"/>
                    <a:pt x="48" y="303"/>
                    <a:pt x="131" y="315"/>
                  </a:cubicBezTo>
                  <a:lnTo>
                    <a:pt x="155" y="315"/>
                  </a:lnTo>
                  <a:lnTo>
                    <a:pt x="1308" y="481"/>
                  </a:lnTo>
                  <a:cubicBezTo>
                    <a:pt x="1316" y="482"/>
                    <a:pt x="1324" y="483"/>
                    <a:pt x="1332" y="483"/>
                  </a:cubicBezTo>
                  <a:cubicBezTo>
                    <a:pt x="1418" y="483"/>
                    <a:pt x="1499" y="426"/>
                    <a:pt x="1510" y="339"/>
                  </a:cubicBezTo>
                  <a:cubicBezTo>
                    <a:pt x="1522" y="256"/>
                    <a:pt x="1450" y="172"/>
                    <a:pt x="1367" y="160"/>
                  </a:cubicBezTo>
                  <a:lnTo>
                    <a:pt x="214" y="6"/>
                  </a:lnTo>
                  <a:cubicBezTo>
                    <a:pt x="200" y="2"/>
                    <a:pt x="186"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6"/>
            <p:cNvSpPr/>
            <p:nvPr/>
          </p:nvSpPr>
          <p:spPr>
            <a:xfrm>
              <a:off x="1624875" y="4635987"/>
              <a:ext cx="55543" cy="72183"/>
            </a:xfrm>
            <a:custGeom>
              <a:avLst/>
              <a:gdLst/>
              <a:ahLst/>
              <a:cxnLst/>
              <a:rect l="l" t="t" r="r" b="b"/>
              <a:pathLst>
                <a:path w="1724" h="2241" extrusionOk="0">
                  <a:moveTo>
                    <a:pt x="686" y="1"/>
                  </a:moveTo>
                  <a:cubicBezTo>
                    <a:pt x="640" y="1"/>
                    <a:pt x="595" y="16"/>
                    <a:pt x="559" y="45"/>
                  </a:cubicBezTo>
                  <a:cubicBezTo>
                    <a:pt x="405" y="200"/>
                    <a:pt x="357" y="426"/>
                    <a:pt x="441" y="628"/>
                  </a:cubicBezTo>
                  <a:cubicBezTo>
                    <a:pt x="512" y="842"/>
                    <a:pt x="702" y="996"/>
                    <a:pt x="928" y="1032"/>
                  </a:cubicBezTo>
                  <a:cubicBezTo>
                    <a:pt x="953" y="1036"/>
                    <a:pt x="978" y="1038"/>
                    <a:pt x="1003" y="1038"/>
                  </a:cubicBezTo>
                  <a:cubicBezTo>
                    <a:pt x="1124" y="1038"/>
                    <a:pt x="1248" y="993"/>
                    <a:pt x="1356" y="925"/>
                  </a:cubicBezTo>
                  <a:cubicBezTo>
                    <a:pt x="1356" y="996"/>
                    <a:pt x="1356" y="1067"/>
                    <a:pt x="1356" y="1139"/>
                  </a:cubicBezTo>
                  <a:cubicBezTo>
                    <a:pt x="1344" y="1400"/>
                    <a:pt x="1213" y="1650"/>
                    <a:pt x="999" y="1804"/>
                  </a:cubicBezTo>
                  <a:cubicBezTo>
                    <a:pt x="898" y="1875"/>
                    <a:pt x="779" y="1911"/>
                    <a:pt x="662" y="1911"/>
                  </a:cubicBezTo>
                  <a:cubicBezTo>
                    <a:pt x="545" y="1911"/>
                    <a:pt x="429" y="1875"/>
                    <a:pt x="334" y="1804"/>
                  </a:cubicBezTo>
                  <a:cubicBezTo>
                    <a:pt x="292" y="1774"/>
                    <a:pt x="245" y="1760"/>
                    <a:pt x="198" y="1760"/>
                  </a:cubicBezTo>
                  <a:cubicBezTo>
                    <a:pt x="152" y="1760"/>
                    <a:pt x="108" y="1774"/>
                    <a:pt x="72" y="1804"/>
                  </a:cubicBezTo>
                  <a:cubicBezTo>
                    <a:pt x="1" y="1864"/>
                    <a:pt x="1" y="1982"/>
                    <a:pt x="72" y="2042"/>
                  </a:cubicBezTo>
                  <a:cubicBezTo>
                    <a:pt x="167" y="2113"/>
                    <a:pt x="274" y="2173"/>
                    <a:pt x="393" y="2208"/>
                  </a:cubicBezTo>
                  <a:cubicBezTo>
                    <a:pt x="476" y="2230"/>
                    <a:pt x="563" y="2241"/>
                    <a:pt x="650" y="2241"/>
                  </a:cubicBezTo>
                  <a:cubicBezTo>
                    <a:pt x="848" y="2241"/>
                    <a:pt x="1048" y="2185"/>
                    <a:pt x="1213" y="2077"/>
                  </a:cubicBezTo>
                  <a:cubicBezTo>
                    <a:pt x="1510" y="1864"/>
                    <a:pt x="1688" y="1531"/>
                    <a:pt x="1712" y="1174"/>
                  </a:cubicBezTo>
                  <a:cubicBezTo>
                    <a:pt x="1724" y="925"/>
                    <a:pt x="1700" y="675"/>
                    <a:pt x="1641" y="438"/>
                  </a:cubicBezTo>
                  <a:cubicBezTo>
                    <a:pt x="1641" y="354"/>
                    <a:pt x="1617" y="259"/>
                    <a:pt x="1569" y="188"/>
                  </a:cubicBezTo>
                  <a:cubicBezTo>
                    <a:pt x="1542" y="125"/>
                    <a:pt x="1481" y="96"/>
                    <a:pt x="1417" y="96"/>
                  </a:cubicBezTo>
                  <a:cubicBezTo>
                    <a:pt x="1397" y="96"/>
                    <a:pt x="1376" y="99"/>
                    <a:pt x="1356" y="105"/>
                  </a:cubicBezTo>
                  <a:cubicBezTo>
                    <a:pt x="1272" y="129"/>
                    <a:pt x="1225" y="212"/>
                    <a:pt x="1249" y="295"/>
                  </a:cubicBezTo>
                  <a:cubicBezTo>
                    <a:pt x="1261" y="343"/>
                    <a:pt x="1272" y="402"/>
                    <a:pt x="1284" y="461"/>
                  </a:cubicBezTo>
                  <a:cubicBezTo>
                    <a:pt x="1272" y="509"/>
                    <a:pt x="1249" y="556"/>
                    <a:pt x="1225" y="592"/>
                  </a:cubicBezTo>
                  <a:cubicBezTo>
                    <a:pt x="1165" y="675"/>
                    <a:pt x="1070" y="711"/>
                    <a:pt x="975" y="711"/>
                  </a:cubicBezTo>
                  <a:cubicBezTo>
                    <a:pt x="880" y="687"/>
                    <a:pt x="797" y="616"/>
                    <a:pt x="773" y="533"/>
                  </a:cubicBezTo>
                  <a:cubicBezTo>
                    <a:pt x="738" y="438"/>
                    <a:pt x="750" y="343"/>
                    <a:pt x="821" y="271"/>
                  </a:cubicBezTo>
                  <a:cubicBezTo>
                    <a:pt x="892" y="212"/>
                    <a:pt x="892" y="105"/>
                    <a:pt x="821" y="45"/>
                  </a:cubicBezTo>
                  <a:cubicBezTo>
                    <a:pt x="779" y="16"/>
                    <a:pt x="732" y="1"/>
                    <a:pt x="6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6"/>
            <p:cNvSpPr/>
            <p:nvPr/>
          </p:nvSpPr>
          <p:spPr>
            <a:xfrm>
              <a:off x="1671203" y="4601458"/>
              <a:ext cx="58604" cy="133060"/>
            </a:xfrm>
            <a:custGeom>
              <a:avLst/>
              <a:gdLst/>
              <a:ahLst/>
              <a:cxnLst/>
              <a:rect l="l" t="t" r="r" b="b"/>
              <a:pathLst>
                <a:path w="1819" h="4131" extrusionOk="0">
                  <a:moveTo>
                    <a:pt x="1150" y="0"/>
                  </a:moveTo>
                  <a:cubicBezTo>
                    <a:pt x="1118" y="0"/>
                    <a:pt x="1087" y="8"/>
                    <a:pt x="1058" y="24"/>
                  </a:cubicBezTo>
                  <a:cubicBezTo>
                    <a:pt x="975" y="60"/>
                    <a:pt x="940" y="167"/>
                    <a:pt x="999" y="238"/>
                  </a:cubicBezTo>
                  <a:cubicBezTo>
                    <a:pt x="1355" y="832"/>
                    <a:pt x="1462" y="1533"/>
                    <a:pt x="1296" y="2199"/>
                  </a:cubicBezTo>
                  <a:cubicBezTo>
                    <a:pt x="1118" y="2876"/>
                    <a:pt x="690" y="3458"/>
                    <a:pt x="96" y="3839"/>
                  </a:cubicBezTo>
                  <a:cubicBezTo>
                    <a:pt x="13" y="3886"/>
                    <a:pt x="1" y="3993"/>
                    <a:pt x="60" y="4064"/>
                  </a:cubicBezTo>
                  <a:cubicBezTo>
                    <a:pt x="84" y="4100"/>
                    <a:pt x="120" y="4124"/>
                    <a:pt x="155" y="4124"/>
                  </a:cubicBezTo>
                  <a:cubicBezTo>
                    <a:pt x="173" y="4128"/>
                    <a:pt x="190" y="4131"/>
                    <a:pt x="207" y="4131"/>
                  </a:cubicBezTo>
                  <a:cubicBezTo>
                    <a:pt x="238" y="4131"/>
                    <a:pt x="268" y="4123"/>
                    <a:pt x="298" y="4100"/>
                  </a:cubicBezTo>
                  <a:cubicBezTo>
                    <a:pt x="963" y="3684"/>
                    <a:pt x="1439" y="3031"/>
                    <a:pt x="1641" y="2282"/>
                  </a:cubicBezTo>
                  <a:cubicBezTo>
                    <a:pt x="1819" y="1533"/>
                    <a:pt x="1700" y="737"/>
                    <a:pt x="1308" y="84"/>
                  </a:cubicBezTo>
                  <a:cubicBezTo>
                    <a:pt x="1269" y="29"/>
                    <a:pt x="1209" y="0"/>
                    <a:pt x="11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6"/>
            <p:cNvSpPr/>
            <p:nvPr/>
          </p:nvSpPr>
          <p:spPr>
            <a:xfrm>
              <a:off x="1731321" y="4567283"/>
              <a:ext cx="39080" cy="49700"/>
            </a:xfrm>
            <a:custGeom>
              <a:avLst/>
              <a:gdLst/>
              <a:ahLst/>
              <a:cxnLst/>
              <a:rect l="l" t="t" r="r" b="b"/>
              <a:pathLst>
                <a:path w="1213" h="1543" extrusionOk="0">
                  <a:moveTo>
                    <a:pt x="347" y="1"/>
                  </a:moveTo>
                  <a:cubicBezTo>
                    <a:pt x="262" y="1"/>
                    <a:pt x="179" y="22"/>
                    <a:pt x="107" y="63"/>
                  </a:cubicBezTo>
                  <a:cubicBezTo>
                    <a:pt x="24" y="111"/>
                    <a:pt x="0" y="218"/>
                    <a:pt x="48" y="289"/>
                  </a:cubicBezTo>
                  <a:cubicBezTo>
                    <a:pt x="84" y="340"/>
                    <a:pt x="139" y="364"/>
                    <a:pt x="195" y="364"/>
                  </a:cubicBezTo>
                  <a:cubicBezTo>
                    <a:pt x="230" y="364"/>
                    <a:pt x="265" y="355"/>
                    <a:pt x="297" y="337"/>
                  </a:cubicBezTo>
                  <a:cubicBezTo>
                    <a:pt x="312" y="332"/>
                    <a:pt x="329" y="329"/>
                    <a:pt x="346" y="329"/>
                  </a:cubicBezTo>
                  <a:cubicBezTo>
                    <a:pt x="370" y="329"/>
                    <a:pt x="395" y="335"/>
                    <a:pt x="416" y="348"/>
                  </a:cubicBezTo>
                  <a:cubicBezTo>
                    <a:pt x="499" y="396"/>
                    <a:pt x="559" y="479"/>
                    <a:pt x="559" y="574"/>
                  </a:cubicBezTo>
                  <a:cubicBezTo>
                    <a:pt x="559" y="764"/>
                    <a:pt x="393" y="943"/>
                    <a:pt x="214" y="1121"/>
                  </a:cubicBezTo>
                  <a:cubicBezTo>
                    <a:pt x="167" y="1168"/>
                    <a:pt x="155" y="1228"/>
                    <a:pt x="167" y="1275"/>
                  </a:cubicBezTo>
                  <a:cubicBezTo>
                    <a:pt x="191" y="1323"/>
                    <a:pt x="238" y="1370"/>
                    <a:pt x="286" y="1382"/>
                  </a:cubicBezTo>
                  <a:lnTo>
                    <a:pt x="297" y="1382"/>
                  </a:lnTo>
                  <a:lnTo>
                    <a:pt x="987" y="1537"/>
                  </a:lnTo>
                  <a:cubicBezTo>
                    <a:pt x="1001" y="1540"/>
                    <a:pt x="1015" y="1542"/>
                    <a:pt x="1029" y="1542"/>
                  </a:cubicBezTo>
                  <a:cubicBezTo>
                    <a:pt x="1106" y="1542"/>
                    <a:pt x="1170" y="1489"/>
                    <a:pt x="1201" y="1418"/>
                  </a:cubicBezTo>
                  <a:cubicBezTo>
                    <a:pt x="1212" y="1323"/>
                    <a:pt x="1153" y="1240"/>
                    <a:pt x="1070" y="1228"/>
                  </a:cubicBezTo>
                  <a:lnTo>
                    <a:pt x="666" y="1145"/>
                  </a:lnTo>
                  <a:cubicBezTo>
                    <a:pt x="808" y="990"/>
                    <a:pt x="904" y="788"/>
                    <a:pt x="915" y="586"/>
                  </a:cubicBezTo>
                  <a:cubicBezTo>
                    <a:pt x="915" y="360"/>
                    <a:pt x="785" y="170"/>
                    <a:pt x="595" y="63"/>
                  </a:cubicBezTo>
                  <a:cubicBezTo>
                    <a:pt x="517" y="22"/>
                    <a:pt x="431" y="1"/>
                    <a:pt x="3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 name="Google Shape;377;p26"/>
          <p:cNvGrpSpPr/>
          <p:nvPr/>
        </p:nvGrpSpPr>
        <p:grpSpPr>
          <a:xfrm rot="-8100048" flipH="1">
            <a:off x="7796043" y="574938"/>
            <a:ext cx="614932" cy="832264"/>
            <a:chOff x="5408700" y="2855000"/>
            <a:chExt cx="121525" cy="164475"/>
          </a:xfrm>
        </p:grpSpPr>
        <p:sp>
          <p:nvSpPr>
            <p:cNvPr id="378" name="Google Shape;378;p26"/>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6"/>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 name="Google Shape;380;p26"/>
          <p:cNvGrpSpPr/>
          <p:nvPr/>
        </p:nvGrpSpPr>
        <p:grpSpPr>
          <a:xfrm rot="-1927476">
            <a:off x="525893" y="708545"/>
            <a:ext cx="815816" cy="625130"/>
            <a:chOff x="6467995" y="4541033"/>
            <a:chExt cx="413793" cy="317088"/>
          </a:xfrm>
        </p:grpSpPr>
        <p:sp>
          <p:nvSpPr>
            <p:cNvPr id="381" name="Google Shape;381;p26"/>
            <p:cNvSpPr/>
            <p:nvPr/>
          </p:nvSpPr>
          <p:spPr>
            <a:xfrm rot="-1375784">
              <a:off x="6489980" y="4605651"/>
              <a:ext cx="369822" cy="187850"/>
            </a:xfrm>
            <a:custGeom>
              <a:avLst/>
              <a:gdLst/>
              <a:ahLst/>
              <a:cxnLst/>
              <a:rect l="l" t="t" r="r" b="b"/>
              <a:pathLst>
                <a:path w="7820" h="3973" extrusionOk="0">
                  <a:moveTo>
                    <a:pt x="2221" y="1"/>
                  </a:moveTo>
                  <a:cubicBezTo>
                    <a:pt x="2201" y="1"/>
                    <a:pt x="2181" y="4"/>
                    <a:pt x="2163" y="13"/>
                  </a:cubicBezTo>
                  <a:cubicBezTo>
                    <a:pt x="2116" y="25"/>
                    <a:pt x="2068" y="61"/>
                    <a:pt x="2044" y="109"/>
                  </a:cubicBezTo>
                  <a:lnTo>
                    <a:pt x="892" y="3198"/>
                  </a:lnTo>
                  <a:lnTo>
                    <a:pt x="369" y="833"/>
                  </a:lnTo>
                  <a:cubicBezTo>
                    <a:pt x="349" y="755"/>
                    <a:pt x="281" y="709"/>
                    <a:pt x="204" y="709"/>
                  </a:cubicBezTo>
                  <a:cubicBezTo>
                    <a:pt x="188" y="709"/>
                    <a:pt x="171" y="711"/>
                    <a:pt x="155" y="715"/>
                  </a:cubicBezTo>
                  <a:cubicBezTo>
                    <a:pt x="72" y="726"/>
                    <a:pt x="0" y="810"/>
                    <a:pt x="24" y="893"/>
                  </a:cubicBezTo>
                  <a:lnTo>
                    <a:pt x="666" y="3840"/>
                  </a:lnTo>
                  <a:cubicBezTo>
                    <a:pt x="678" y="3899"/>
                    <a:pt x="725" y="3947"/>
                    <a:pt x="773" y="3959"/>
                  </a:cubicBezTo>
                  <a:cubicBezTo>
                    <a:pt x="797" y="3970"/>
                    <a:pt x="809" y="3970"/>
                    <a:pt x="832" y="3970"/>
                  </a:cubicBezTo>
                  <a:cubicBezTo>
                    <a:pt x="840" y="3972"/>
                    <a:pt x="847" y="3972"/>
                    <a:pt x="854" y="3972"/>
                  </a:cubicBezTo>
                  <a:cubicBezTo>
                    <a:pt x="918" y="3972"/>
                    <a:pt x="979" y="3927"/>
                    <a:pt x="1011" y="3864"/>
                  </a:cubicBezTo>
                  <a:lnTo>
                    <a:pt x="2306" y="418"/>
                  </a:lnTo>
                  <a:cubicBezTo>
                    <a:pt x="3712" y="1251"/>
                    <a:pt x="5319" y="1692"/>
                    <a:pt x="6959" y="1692"/>
                  </a:cubicBezTo>
                  <a:cubicBezTo>
                    <a:pt x="7190" y="1692"/>
                    <a:pt x="7421" y="1683"/>
                    <a:pt x="7653" y="1665"/>
                  </a:cubicBezTo>
                  <a:cubicBezTo>
                    <a:pt x="7736" y="1665"/>
                    <a:pt x="7819" y="1582"/>
                    <a:pt x="7808" y="1487"/>
                  </a:cubicBezTo>
                  <a:cubicBezTo>
                    <a:pt x="7797" y="1410"/>
                    <a:pt x="7724" y="1343"/>
                    <a:pt x="7638" y="1343"/>
                  </a:cubicBezTo>
                  <a:cubicBezTo>
                    <a:pt x="7631" y="1343"/>
                    <a:pt x="7624" y="1344"/>
                    <a:pt x="7617" y="1344"/>
                  </a:cubicBezTo>
                  <a:cubicBezTo>
                    <a:pt x="7411" y="1359"/>
                    <a:pt x="7204" y="1366"/>
                    <a:pt x="6998" y="1366"/>
                  </a:cubicBezTo>
                  <a:cubicBezTo>
                    <a:pt x="5344" y="1366"/>
                    <a:pt x="3722" y="902"/>
                    <a:pt x="2306" y="25"/>
                  </a:cubicBezTo>
                  <a:cubicBezTo>
                    <a:pt x="2284" y="11"/>
                    <a:pt x="2253" y="1"/>
                    <a:pt x="22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6"/>
            <p:cNvSpPr/>
            <p:nvPr/>
          </p:nvSpPr>
          <p:spPr>
            <a:xfrm rot="-1375784">
              <a:off x="6594395" y="4710536"/>
              <a:ext cx="102860" cy="104682"/>
            </a:xfrm>
            <a:custGeom>
              <a:avLst/>
              <a:gdLst/>
              <a:ahLst/>
              <a:cxnLst/>
              <a:rect l="l" t="t" r="r" b="b"/>
              <a:pathLst>
                <a:path w="2175" h="2214" extrusionOk="0">
                  <a:moveTo>
                    <a:pt x="791" y="1"/>
                  </a:moveTo>
                  <a:cubicBezTo>
                    <a:pt x="777" y="1"/>
                    <a:pt x="763" y="3"/>
                    <a:pt x="749" y="6"/>
                  </a:cubicBezTo>
                  <a:cubicBezTo>
                    <a:pt x="666" y="30"/>
                    <a:pt x="606" y="113"/>
                    <a:pt x="618" y="208"/>
                  </a:cubicBezTo>
                  <a:lnTo>
                    <a:pt x="844" y="1099"/>
                  </a:lnTo>
                  <a:lnTo>
                    <a:pt x="107" y="1575"/>
                  </a:lnTo>
                  <a:cubicBezTo>
                    <a:pt x="24" y="1622"/>
                    <a:pt x="0" y="1729"/>
                    <a:pt x="60" y="1800"/>
                  </a:cubicBezTo>
                  <a:cubicBezTo>
                    <a:pt x="96" y="1844"/>
                    <a:pt x="150" y="1870"/>
                    <a:pt x="205" y="1870"/>
                  </a:cubicBezTo>
                  <a:cubicBezTo>
                    <a:pt x="241" y="1870"/>
                    <a:pt x="277" y="1859"/>
                    <a:pt x="309" y="1836"/>
                  </a:cubicBezTo>
                  <a:lnTo>
                    <a:pt x="939" y="1432"/>
                  </a:lnTo>
                  <a:lnTo>
                    <a:pt x="1105" y="2097"/>
                  </a:lnTo>
                  <a:cubicBezTo>
                    <a:pt x="1117" y="2145"/>
                    <a:pt x="1153" y="2193"/>
                    <a:pt x="1212" y="2204"/>
                  </a:cubicBezTo>
                  <a:cubicBezTo>
                    <a:pt x="1230" y="2210"/>
                    <a:pt x="1248" y="2213"/>
                    <a:pt x="1266" y="2213"/>
                  </a:cubicBezTo>
                  <a:cubicBezTo>
                    <a:pt x="1284" y="2213"/>
                    <a:pt x="1302" y="2210"/>
                    <a:pt x="1319" y="2204"/>
                  </a:cubicBezTo>
                  <a:cubicBezTo>
                    <a:pt x="1403" y="2193"/>
                    <a:pt x="1462" y="2109"/>
                    <a:pt x="1450" y="2014"/>
                  </a:cubicBezTo>
                  <a:lnTo>
                    <a:pt x="1248" y="1230"/>
                  </a:lnTo>
                  <a:lnTo>
                    <a:pt x="2080" y="695"/>
                  </a:lnTo>
                  <a:cubicBezTo>
                    <a:pt x="2151" y="648"/>
                    <a:pt x="2175" y="541"/>
                    <a:pt x="2116" y="470"/>
                  </a:cubicBezTo>
                  <a:cubicBezTo>
                    <a:pt x="2081" y="421"/>
                    <a:pt x="2030" y="397"/>
                    <a:pt x="1977" y="397"/>
                  </a:cubicBezTo>
                  <a:cubicBezTo>
                    <a:pt x="1939" y="397"/>
                    <a:pt x="1901" y="409"/>
                    <a:pt x="1866" y="434"/>
                  </a:cubicBezTo>
                  <a:lnTo>
                    <a:pt x="1165" y="885"/>
                  </a:lnTo>
                  <a:lnTo>
                    <a:pt x="963" y="137"/>
                  </a:lnTo>
                  <a:cubicBezTo>
                    <a:pt x="943" y="56"/>
                    <a:pt x="871" y="1"/>
                    <a:pt x="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6"/>
            <p:cNvSpPr/>
            <p:nvPr/>
          </p:nvSpPr>
          <p:spPr>
            <a:xfrm rot="-1375784">
              <a:off x="6692752" y="4726376"/>
              <a:ext cx="58500" cy="24823"/>
            </a:xfrm>
            <a:custGeom>
              <a:avLst/>
              <a:gdLst/>
              <a:ahLst/>
              <a:cxnLst/>
              <a:rect l="l" t="t" r="r" b="b"/>
              <a:pathLst>
                <a:path w="1237" h="525" extrusionOk="0">
                  <a:moveTo>
                    <a:pt x="207" y="1"/>
                  </a:moveTo>
                  <a:cubicBezTo>
                    <a:pt x="148" y="1"/>
                    <a:pt x="91" y="30"/>
                    <a:pt x="60" y="84"/>
                  </a:cubicBezTo>
                  <a:cubicBezTo>
                    <a:pt x="0" y="156"/>
                    <a:pt x="36" y="263"/>
                    <a:pt x="119" y="298"/>
                  </a:cubicBezTo>
                  <a:cubicBezTo>
                    <a:pt x="202" y="346"/>
                    <a:pt x="285" y="382"/>
                    <a:pt x="380" y="417"/>
                  </a:cubicBezTo>
                  <a:cubicBezTo>
                    <a:pt x="594" y="488"/>
                    <a:pt x="832" y="524"/>
                    <a:pt x="1070" y="524"/>
                  </a:cubicBezTo>
                  <a:cubicBezTo>
                    <a:pt x="1165" y="524"/>
                    <a:pt x="1236" y="441"/>
                    <a:pt x="1236" y="346"/>
                  </a:cubicBezTo>
                  <a:cubicBezTo>
                    <a:pt x="1225" y="258"/>
                    <a:pt x="1153" y="190"/>
                    <a:pt x="1067" y="190"/>
                  </a:cubicBezTo>
                  <a:cubicBezTo>
                    <a:pt x="1060" y="190"/>
                    <a:pt x="1053" y="191"/>
                    <a:pt x="1046" y="191"/>
                  </a:cubicBezTo>
                  <a:cubicBezTo>
                    <a:pt x="1024" y="192"/>
                    <a:pt x="1002" y="193"/>
                    <a:pt x="980" y="193"/>
                  </a:cubicBezTo>
                  <a:cubicBezTo>
                    <a:pt x="741" y="193"/>
                    <a:pt x="504" y="134"/>
                    <a:pt x="297" y="25"/>
                  </a:cubicBezTo>
                  <a:cubicBezTo>
                    <a:pt x="269" y="9"/>
                    <a:pt x="237" y="1"/>
                    <a:pt x="2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6"/>
            <p:cNvSpPr/>
            <p:nvPr/>
          </p:nvSpPr>
          <p:spPr>
            <a:xfrm rot="-1375784">
              <a:off x="6763407" y="4667937"/>
              <a:ext cx="91652" cy="105580"/>
            </a:xfrm>
            <a:custGeom>
              <a:avLst/>
              <a:gdLst/>
              <a:ahLst/>
              <a:cxnLst/>
              <a:rect l="l" t="t" r="r" b="b"/>
              <a:pathLst>
                <a:path w="1938" h="2233" extrusionOk="0">
                  <a:moveTo>
                    <a:pt x="210" y="0"/>
                  </a:moveTo>
                  <a:cubicBezTo>
                    <a:pt x="180" y="0"/>
                    <a:pt x="149" y="8"/>
                    <a:pt x="119" y="25"/>
                  </a:cubicBezTo>
                  <a:cubicBezTo>
                    <a:pt x="36" y="60"/>
                    <a:pt x="0" y="167"/>
                    <a:pt x="60" y="251"/>
                  </a:cubicBezTo>
                  <a:lnTo>
                    <a:pt x="797" y="1296"/>
                  </a:lnTo>
                  <a:lnTo>
                    <a:pt x="333" y="1986"/>
                  </a:lnTo>
                  <a:cubicBezTo>
                    <a:pt x="274" y="2057"/>
                    <a:pt x="298" y="2164"/>
                    <a:pt x="393" y="2211"/>
                  </a:cubicBezTo>
                  <a:cubicBezTo>
                    <a:pt x="393" y="2211"/>
                    <a:pt x="404" y="2223"/>
                    <a:pt x="416" y="2223"/>
                  </a:cubicBezTo>
                  <a:cubicBezTo>
                    <a:pt x="437" y="2229"/>
                    <a:pt x="458" y="2232"/>
                    <a:pt x="478" y="2232"/>
                  </a:cubicBezTo>
                  <a:cubicBezTo>
                    <a:pt x="539" y="2232"/>
                    <a:pt x="595" y="2205"/>
                    <a:pt x="630" y="2152"/>
                  </a:cubicBezTo>
                  <a:lnTo>
                    <a:pt x="1890" y="334"/>
                  </a:lnTo>
                  <a:cubicBezTo>
                    <a:pt x="1937" y="262"/>
                    <a:pt x="1914" y="156"/>
                    <a:pt x="1830" y="108"/>
                  </a:cubicBezTo>
                  <a:cubicBezTo>
                    <a:pt x="1802" y="92"/>
                    <a:pt x="1771" y="84"/>
                    <a:pt x="1739" y="84"/>
                  </a:cubicBezTo>
                  <a:cubicBezTo>
                    <a:pt x="1679" y="84"/>
                    <a:pt x="1620" y="113"/>
                    <a:pt x="1581" y="167"/>
                  </a:cubicBezTo>
                  <a:lnTo>
                    <a:pt x="1011" y="999"/>
                  </a:lnTo>
                  <a:lnTo>
                    <a:pt x="357" y="72"/>
                  </a:lnTo>
                  <a:cubicBezTo>
                    <a:pt x="319" y="26"/>
                    <a:pt x="265" y="0"/>
                    <a:pt x="2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four columns">
  <p:cSld name="CUSTOM_2">
    <p:bg>
      <p:bgPr>
        <a:solidFill>
          <a:schemeClr val="dk2"/>
        </a:solidFill>
        <a:effectLst/>
      </p:bgPr>
    </p:bg>
    <p:spTree>
      <p:nvGrpSpPr>
        <p:cNvPr id="1" name="Shape 385"/>
        <p:cNvGrpSpPr/>
        <p:nvPr/>
      </p:nvGrpSpPr>
      <p:grpSpPr>
        <a:xfrm>
          <a:off x="0" y="0"/>
          <a:ext cx="0" cy="0"/>
          <a:chOff x="0" y="0"/>
          <a:chExt cx="0" cy="0"/>
        </a:xfrm>
      </p:grpSpPr>
      <p:sp>
        <p:nvSpPr>
          <p:cNvPr id="386" name="Google Shape;386;p27"/>
          <p:cNvSpPr/>
          <p:nvPr/>
        </p:nvSpPr>
        <p:spPr>
          <a:xfrm>
            <a:off x="135650" y="-79775"/>
            <a:ext cx="9048405" cy="4204950"/>
          </a:xfrm>
          <a:custGeom>
            <a:avLst/>
            <a:gdLst/>
            <a:ahLst/>
            <a:cxnLst/>
            <a:rect l="l" t="t" r="r" b="b"/>
            <a:pathLst>
              <a:path w="354909" h="168198" extrusionOk="0">
                <a:moveTo>
                  <a:pt x="0" y="0"/>
                </a:moveTo>
                <a:cubicBezTo>
                  <a:pt x="8767" y="2504"/>
                  <a:pt x="18824" y="9216"/>
                  <a:pt x="20426" y="18192"/>
                </a:cubicBezTo>
                <a:cubicBezTo>
                  <a:pt x="23163" y="33526"/>
                  <a:pt x="12636" y="49813"/>
                  <a:pt x="16916" y="64790"/>
                </a:cubicBezTo>
                <a:cubicBezTo>
                  <a:pt x="21386" y="80430"/>
                  <a:pt x="37878" y="91623"/>
                  <a:pt x="52981" y="97664"/>
                </a:cubicBezTo>
                <a:cubicBezTo>
                  <a:pt x="71090" y="104908"/>
                  <a:pt x="92348" y="89922"/>
                  <a:pt x="111388" y="94153"/>
                </a:cubicBezTo>
                <a:cubicBezTo>
                  <a:pt x="121193" y="96332"/>
                  <a:pt x="128412" y="105156"/>
                  <a:pt x="137878" y="108515"/>
                </a:cubicBezTo>
                <a:cubicBezTo>
                  <a:pt x="154253" y="114326"/>
                  <a:pt x="173056" y="113990"/>
                  <a:pt x="187987" y="122877"/>
                </a:cubicBezTo>
                <a:cubicBezTo>
                  <a:pt x="202093" y="131273"/>
                  <a:pt x="215959" y="143350"/>
                  <a:pt x="232350" y="144261"/>
                </a:cubicBezTo>
                <a:cubicBezTo>
                  <a:pt x="252001" y="145353"/>
                  <a:pt x="271713" y="144261"/>
                  <a:pt x="291395" y="144261"/>
                </a:cubicBezTo>
                <a:cubicBezTo>
                  <a:pt x="297994" y="144261"/>
                  <a:pt x="304678" y="142508"/>
                  <a:pt x="311183" y="143623"/>
                </a:cubicBezTo>
                <a:cubicBezTo>
                  <a:pt x="327662" y="146448"/>
                  <a:pt x="343077" y="156385"/>
                  <a:pt x="354909" y="168198"/>
                </a:cubicBezTo>
              </a:path>
            </a:pathLst>
          </a:custGeom>
          <a:noFill/>
          <a:ln w="28575" cap="flat" cmpd="sng">
            <a:solidFill>
              <a:schemeClr val="accent4"/>
            </a:solidFill>
            <a:prstDash val="lgDash"/>
            <a:round/>
            <a:headEnd type="none" w="med" len="med"/>
            <a:tailEnd type="none" w="med" len="med"/>
          </a:ln>
        </p:spPr>
      </p:sp>
      <p:sp>
        <p:nvSpPr>
          <p:cNvPr id="387" name="Google Shape;387;p27"/>
          <p:cNvSpPr/>
          <p:nvPr/>
        </p:nvSpPr>
        <p:spPr>
          <a:xfrm>
            <a:off x="1164938" y="1419225"/>
            <a:ext cx="3300900" cy="15714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7"/>
          <p:cNvSpPr/>
          <p:nvPr/>
        </p:nvSpPr>
        <p:spPr>
          <a:xfrm>
            <a:off x="1164938" y="3054101"/>
            <a:ext cx="3300900" cy="15714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7"/>
          <p:cNvSpPr/>
          <p:nvPr/>
        </p:nvSpPr>
        <p:spPr>
          <a:xfrm>
            <a:off x="4530501" y="1419225"/>
            <a:ext cx="3305100" cy="15714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7"/>
          <p:cNvSpPr/>
          <p:nvPr/>
        </p:nvSpPr>
        <p:spPr>
          <a:xfrm>
            <a:off x="4530501" y="3054096"/>
            <a:ext cx="3305100" cy="15714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391" name="Google Shape;391;p27"/>
          <p:cNvSpPr txBox="1">
            <a:spLocks noGrp="1"/>
          </p:cNvSpPr>
          <p:nvPr>
            <p:ph type="title"/>
          </p:nvPr>
        </p:nvSpPr>
        <p:spPr>
          <a:xfrm>
            <a:off x="1397588" y="1702775"/>
            <a:ext cx="2835600" cy="42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392" name="Google Shape;392;p27"/>
          <p:cNvSpPr txBox="1">
            <a:spLocks noGrp="1"/>
          </p:cNvSpPr>
          <p:nvPr>
            <p:ph type="subTitle" idx="1"/>
          </p:nvPr>
        </p:nvSpPr>
        <p:spPr>
          <a:xfrm>
            <a:off x="1397588" y="2062775"/>
            <a:ext cx="28356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93" name="Google Shape;393;p27"/>
          <p:cNvSpPr txBox="1">
            <a:spLocks noGrp="1"/>
          </p:cNvSpPr>
          <p:nvPr>
            <p:ph type="title" idx="2"/>
          </p:nvPr>
        </p:nvSpPr>
        <p:spPr>
          <a:xfrm>
            <a:off x="1397588" y="3388367"/>
            <a:ext cx="2835600" cy="42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394" name="Google Shape;394;p27"/>
          <p:cNvSpPr txBox="1">
            <a:spLocks noGrp="1"/>
          </p:cNvSpPr>
          <p:nvPr>
            <p:ph type="subTitle" idx="3"/>
          </p:nvPr>
        </p:nvSpPr>
        <p:spPr>
          <a:xfrm>
            <a:off x="1397588" y="3748367"/>
            <a:ext cx="28356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160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95" name="Google Shape;395;p27"/>
          <p:cNvSpPr txBox="1">
            <a:spLocks noGrp="1"/>
          </p:cNvSpPr>
          <p:nvPr>
            <p:ph type="title" idx="4"/>
          </p:nvPr>
        </p:nvSpPr>
        <p:spPr>
          <a:xfrm>
            <a:off x="4765251" y="1702775"/>
            <a:ext cx="2835600" cy="42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396" name="Google Shape;396;p27"/>
          <p:cNvSpPr txBox="1">
            <a:spLocks noGrp="1"/>
          </p:cNvSpPr>
          <p:nvPr>
            <p:ph type="subTitle" idx="5"/>
          </p:nvPr>
        </p:nvSpPr>
        <p:spPr>
          <a:xfrm>
            <a:off x="4765251" y="2062775"/>
            <a:ext cx="28356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97" name="Google Shape;397;p27"/>
          <p:cNvSpPr txBox="1">
            <a:spLocks noGrp="1"/>
          </p:cNvSpPr>
          <p:nvPr>
            <p:ph type="title" idx="6"/>
          </p:nvPr>
        </p:nvSpPr>
        <p:spPr>
          <a:xfrm>
            <a:off x="4765251" y="3388367"/>
            <a:ext cx="2835600" cy="42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2300"/>
              <a:buFont typeface="Bad Script"/>
              <a:buNone/>
              <a:defRPr sz="23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300"/>
              <a:buFont typeface="Bad Script"/>
              <a:buNone/>
              <a:defRPr sz="23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300"/>
              <a:buFont typeface="Bad Script"/>
              <a:buNone/>
              <a:defRPr sz="23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300"/>
              <a:buFont typeface="Bad Script"/>
              <a:buNone/>
              <a:defRPr sz="23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300"/>
              <a:buFont typeface="Bad Script"/>
              <a:buNone/>
              <a:defRPr sz="23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300"/>
              <a:buFont typeface="Bad Script"/>
              <a:buNone/>
              <a:defRPr sz="23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300"/>
              <a:buFont typeface="Bad Script"/>
              <a:buNone/>
              <a:defRPr sz="23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300"/>
              <a:buFont typeface="Bad Script"/>
              <a:buNone/>
              <a:defRPr sz="2300">
                <a:solidFill>
                  <a:schemeClr val="accent3"/>
                </a:solidFill>
                <a:latin typeface="Bad Script"/>
                <a:ea typeface="Bad Script"/>
                <a:cs typeface="Bad Script"/>
                <a:sym typeface="Bad Script"/>
              </a:defRPr>
            </a:lvl9pPr>
          </a:lstStyle>
          <a:p>
            <a:endParaRPr/>
          </a:p>
        </p:txBody>
      </p:sp>
      <p:sp>
        <p:nvSpPr>
          <p:cNvPr id="398" name="Google Shape;398;p27"/>
          <p:cNvSpPr txBox="1">
            <a:spLocks noGrp="1"/>
          </p:cNvSpPr>
          <p:nvPr>
            <p:ph type="subTitle" idx="7"/>
          </p:nvPr>
        </p:nvSpPr>
        <p:spPr>
          <a:xfrm>
            <a:off x="4765251" y="3748367"/>
            <a:ext cx="28356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99" name="Google Shape;399;p27"/>
          <p:cNvSpPr txBox="1">
            <a:spLocks noGrp="1"/>
          </p:cNvSpPr>
          <p:nvPr>
            <p:ph type="title" idx="8"/>
          </p:nvPr>
        </p:nvSpPr>
        <p:spPr>
          <a:xfrm>
            <a:off x="720000" y="539500"/>
            <a:ext cx="77040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highlight>
                  <a:schemeClr val="accent1"/>
                </a:high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00" name="Google Shape;400;p27"/>
          <p:cNvGrpSpPr/>
          <p:nvPr/>
        </p:nvGrpSpPr>
        <p:grpSpPr>
          <a:xfrm flipH="1">
            <a:off x="-49870" y="4164535"/>
            <a:ext cx="1023323" cy="1094037"/>
            <a:chOff x="319900" y="315700"/>
            <a:chExt cx="342123" cy="365691"/>
          </a:xfrm>
        </p:grpSpPr>
        <p:sp>
          <p:nvSpPr>
            <p:cNvPr id="401" name="Google Shape;401;p27"/>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7"/>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7"/>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7"/>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7"/>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 name="Google Shape;406;p27"/>
          <p:cNvGrpSpPr/>
          <p:nvPr/>
        </p:nvGrpSpPr>
        <p:grpSpPr>
          <a:xfrm flipH="1">
            <a:off x="8101427" y="1079702"/>
            <a:ext cx="658687" cy="655425"/>
            <a:chOff x="4636900" y="2064950"/>
            <a:chExt cx="179650" cy="178775"/>
          </a:xfrm>
        </p:grpSpPr>
        <p:sp>
          <p:nvSpPr>
            <p:cNvPr id="407" name="Google Shape;407;p27"/>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7"/>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7"/>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 name="Google Shape;410;p27"/>
          <p:cNvGrpSpPr/>
          <p:nvPr/>
        </p:nvGrpSpPr>
        <p:grpSpPr>
          <a:xfrm rot="-1867210" flipH="1">
            <a:off x="7289615" y="260683"/>
            <a:ext cx="502362" cy="679910"/>
            <a:chOff x="5408700" y="2855000"/>
            <a:chExt cx="121525" cy="164475"/>
          </a:xfrm>
        </p:grpSpPr>
        <p:sp>
          <p:nvSpPr>
            <p:cNvPr id="411" name="Google Shape;411;p27"/>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7"/>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 name="Google Shape;413;p27"/>
          <p:cNvGrpSpPr/>
          <p:nvPr/>
        </p:nvGrpSpPr>
        <p:grpSpPr>
          <a:xfrm rot="-1973065">
            <a:off x="7969065" y="4291593"/>
            <a:ext cx="1018987" cy="554146"/>
            <a:chOff x="1449934" y="4565833"/>
            <a:chExt cx="320467" cy="168684"/>
          </a:xfrm>
        </p:grpSpPr>
        <p:sp>
          <p:nvSpPr>
            <p:cNvPr id="414" name="Google Shape;414;p27"/>
            <p:cNvSpPr/>
            <p:nvPr/>
          </p:nvSpPr>
          <p:spPr>
            <a:xfrm>
              <a:off x="1449934" y="4565833"/>
              <a:ext cx="65112" cy="148810"/>
            </a:xfrm>
            <a:custGeom>
              <a:avLst/>
              <a:gdLst/>
              <a:ahLst/>
              <a:cxnLst/>
              <a:rect l="l" t="t" r="r" b="b"/>
              <a:pathLst>
                <a:path w="2021" h="4620" extrusionOk="0">
                  <a:moveTo>
                    <a:pt x="1806" y="0"/>
                  </a:moveTo>
                  <a:cubicBezTo>
                    <a:pt x="1773" y="0"/>
                    <a:pt x="1741" y="8"/>
                    <a:pt x="1712" y="25"/>
                  </a:cubicBezTo>
                  <a:cubicBezTo>
                    <a:pt x="951" y="489"/>
                    <a:pt x="404" y="1225"/>
                    <a:pt x="191" y="2093"/>
                  </a:cubicBezTo>
                  <a:cubicBezTo>
                    <a:pt x="0" y="2936"/>
                    <a:pt x="179" y="3828"/>
                    <a:pt x="678" y="4541"/>
                  </a:cubicBezTo>
                  <a:cubicBezTo>
                    <a:pt x="702" y="4576"/>
                    <a:pt x="737" y="4600"/>
                    <a:pt x="773" y="4612"/>
                  </a:cubicBezTo>
                  <a:cubicBezTo>
                    <a:pt x="793" y="4617"/>
                    <a:pt x="814" y="4620"/>
                    <a:pt x="836" y="4620"/>
                  </a:cubicBezTo>
                  <a:cubicBezTo>
                    <a:pt x="868" y="4620"/>
                    <a:pt x="899" y="4614"/>
                    <a:pt x="927" y="4600"/>
                  </a:cubicBezTo>
                  <a:cubicBezTo>
                    <a:pt x="1010" y="4553"/>
                    <a:pt x="1034" y="4446"/>
                    <a:pt x="975" y="4374"/>
                  </a:cubicBezTo>
                  <a:cubicBezTo>
                    <a:pt x="523" y="3733"/>
                    <a:pt x="369" y="2925"/>
                    <a:pt x="535" y="2164"/>
                  </a:cubicBezTo>
                  <a:cubicBezTo>
                    <a:pt x="725" y="1380"/>
                    <a:pt x="1224" y="714"/>
                    <a:pt x="1914" y="298"/>
                  </a:cubicBezTo>
                  <a:cubicBezTo>
                    <a:pt x="1997" y="251"/>
                    <a:pt x="2021" y="144"/>
                    <a:pt x="1961" y="73"/>
                  </a:cubicBezTo>
                  <a:cubicBezTo>
                    <a:pt x="1923" y="27"/>
                    <a:pt x="1865" y="0"/>
                    <a:pt x="18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7"/>
            <p:cNvSpPr/>
            <p:nvPr/>
          </p:nvSpPr>
          <p:spPr>
            <a:xfrm>
              <a:off x="1495876" y="4617241"/>
              <a:ext cx="65112" cy="64774"/>
            </a:xfrm>
            <a:custGeom>
              <a:avLst/>
              <a:gdLst/>
              <a:ahLst/>
              <a:cxnLst/>
              <a:rect l="l" t="t" r="r" b="b"/>
              <a:pathLst>
                <a:path w="2021" h="2011" extrusionOk="0">
                  <a:moveTo>
                    <a:pt x="1824" y="1"/>
                  </a:moveTo>
                  <a:cubicBezTo>
                    <a:pt x="1780" y="1"/>
                    <a:pt x="1735" y="15"/>
                    <a:pt x="1700" y="45"/>
                  </a:cubicBezTo>
                  <a:lnTo>
                    <a:pt x="1034" y="627"/>
                  </a:lnTo>
                  <a:lnTo>
                    <a:pt x="749" y="105"/>
                  </a:lnTo>
                  <a:cubicBezTo>
                    <a:pt x="716" y="47"/>
                    <a:pt x="660" y="12"/>
                    <a:pt x="601" y="12"/>
                  </a:cubicBezTo>
                  <a:cubicBezTo>
                    <a:pt x="575" y="12"/>
                    <a:pt x="549" y="19"/>
                    <a:pt x="523" y="33"/>
                  </a:cubicBezTo>
                  <a:cubicBezTo>
                    <a:pt x="428" y="57"/>
                    <a:pt x="393" y="164"/>
                    <a:pt x="440" y="247"/>
                  </a:cubicBezTo>
                  <a:lnTo>
                    <a:pt x="773" y="853"/>
                  </a:lnTo>
                  <a:lnTo>
                    <a:pt x="72" y="1471"/>
                  </a:lnTo>
                  <a:cubicBezTo>
                    <a:pt x="0" y="1531"/>
                    <a:pt x="0" y="1638"/>
                    <a:pt x="72" y="1697"/>
                  </a:cubicBezTo>
                  <a:cubicBezTo>
                    <a:pt x="95" y="1721"/>
                    <a:pt x="119" y="1733"/>
                    <a:pt x="143" y="1744"/>
                  </a:cubicBezTo>
                  <a:cubicBezTo>
                    <a:pt x="158" y="1747"/>
                    <a:pt x="173" y="1749"/>
                    <a:pt x="189" y="1749"/>
                  </a:cubicBezTo>
                  <a:cubicBezTo>
                    <a:pt x="237" y="1749"/>
                    <a:pt x="286" y="1736"/>
                    <a:pt x="321" y="1709"/>
                  </a:cubicBezTo>
                  <a:lnTo>
                    <a:pt x="939" y="1162"/>
                  </a:lnTo>
                  <a:lnTo>
                    <a:pt x="1355" y="1923"/>
                  </a:lnTo>
                  <a:cubicBezTo>
                    <a:pt x="1379" y="1958"/>
                    <a:pt x="1414" y="1994"/>
                    <a:pt x="1462" y="2006"/>
                  </a:cubicBezTo>
                  <a:cubicBezTo>
                    <a:pt x="1472" y="2009"/>
                    <a:pt x="1484" y="2011"/>
                    <a:pt x="1496" y="2011"/>
                  </a:cubicBezTo>
                  <a:cubicBezTo>
                    <a:pt x="1525" y="2011"/>
                    <a:pt x="1559" y="2002"/>
                    <a:pt x="1593" y="1994"/>
                  </a:cubicBezTo>
                  <a:cubicBezTo>
                    <a:pt x="1676" y="1958"/>
                    <a:pt x="1712" y="1851"/>
                    <a:pt x="1664" y="1768"/>
                  </a:cubicBezTo>
                  <a:lnTo>
                    <a:pt x="1201" y="925"/>
                  </a:lnTo>
                  <a:lnTo>
                    <a:pt x="1949" y="283"/>
                  </a:lnTo>
                  <a:cubicBezTo>
                    <a:pt x="2020" y="223"/>
                    <a:pt x="2020" y="105"/>
                    <a:pt x="1949" y="45"/>
                  </a:cubicBezTo>
                  <a:cubicBezTo>
                    <a:pt x="1914" y="15"/>
                    <a:pt x="1869" y="1"/>
                    <a:pt x="18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7"/>
            <p:cNvSpPr/>
            <p:nvPr/>
          </p:nvSpPr>
          <p:spPr>
            <a:xfrm>
              <a:off x="1570524" y="4645295"/>
              <a:ext cx="49035" cy="15557"/>
            </a:xfrm>
            <a:custGeom>
              <a:avLst/>
              <a:gdLst/>
              <a:ahLst/>
              <a:cxnLst/>
              <a:rect l="l" t="t" r="r" b="b"/>
              <a:pathLst>
                <a:path w="1522" h="483" extrusionOk="0">
                  <a:moveTo>
                    <a:pt x="172" y="1"/>
                  </a:moveTo>
                  <a:cubicBezTo>
                    <a:pt x="93" y="1"/>
                    <a:pt x="23" y="56"/>
                    <a:pt x="12" y="137"/>
                  </a:cubicBezTo>
                  <a:cubicBezTo>
                    <a:pt x="1" y="220"/>
                    <a:pt x="48" y="303"/>
                    <a:pt x="131" y="315"/>
                  </a:cubicBezTo>
                  <a:lnTo>
                    <a:pt x="155" y="315"/>
                  </a:lnTo>
                  <a:lnTo>
                    <a:pt x="1308" y="481"/>
                  </a:lnTo>
                  <a:cubicBezTo>
                    <a:pt x="1316" y="482"/>
                    <a:pt x="1324" y="483"/>
                    <a:pt x="1332" y="483"/>
                  </a:cubicBezTo>
                  <a:cubicBezTo>
                    <a:pt x="1418" y="483"/>
                    <a:pt x="1499" y="426"/>
                    <a:pt x="1510" y="339"/>
                  </a:cubicBezTo>
                  <a:cubicBezTo>
                    <a:pt x="1522" y="256"/>
                    <a:pt x="1450" y="172"/>
                    <a:pt x="1367" y="160"/>
                  </a:cubicBezTo>
                  <a:lnTo>
                    <a:pt x="214" y="6"/>
                  </a:lnTo>
                  <a:cubicBezTo>
                    <a:pt x="200" y="2"/>
                    <a:pt x="186"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7"/>
            <p:cNvSpPr/>
            <p:nvPr/>
          </p:nvSpPr>
          <p:spPr>
            <a:xfrm>
              <a:off x="1624875" y="4635987"/>
              <a:ext cx="55543" cy="72183"/>
            </a:xfrm>
            <a:custGeom>
              <a:avLst/>
              <a:gdLst/>
              <a:ahLst/>
              <a:cxnLst/>
              <a:rect l="l" t="t" r="r" b="b"/>
              <a:pathLst>
                <a:path w="1724" h="2241" extrusionOk="0">
                  <a:moveTo>
                    <a:pt x="686" y="1"/>
                  </a:moveTo>
                  <a:cubicBezTo>
                    <a:pt x="640" y="1"/>
                    <a:pt x="595" y="16"/>
                    <a:pt x="559" y="45"/>
                  </a:cubicBezTo>
                  <a:cubicBezTo>
                    <a:pt x="405" y="200"/>
                    <a:pt x="357" y="426"/>
                    <a:pt x="441" y="628"/>
                  </a:cubicBezTo>
                  <a:cubicBezTo>
                    <a:pt x="512" y="842"/>
                    <a:pt x="702" y="996"/>
                    <a:pt x="928" y="1032"/>
                  </a:cubicBezTo>
                  <a:cubicBezTo>
                    <a:pt x="953" y="1036"/>
                    <a:pt x="978" y="1038"/>
                    <a:pt x="1003" y="1038"/>
                  </a:cubicBezTo>
                  <a:cubicBezTo>
                    <a:pt x="1124" y="1038"/>
                    <a:pt x="1248" y="993"/>
                    <a:pt x="1356" y="925"/>
                  </a:cubicBezTo>
                  <a:cubicBezTo>
                    <a:pt x="1356" y="996"/>
                    <a:pt x="1356" y="1067"/>
                    <a:pt x="1356" y="1139"/>
                  </a:cubicBezTo>
                  <a:cubicBezTo>
                    <a:pt x="1344" y="1400"/>
                    <a:pt x="1213" y="1650"/>
                    <a:pt x="999" y="1804"/>
                  </a:cubicBezTo>
                  <a:cubicBezTo>
                    <a:pt x="898" y="1875"/>
                    <a:pt x="779" y="1911"/>
                    <a:pt x="662" y="1911"/>
                  </a:cubicBezTo>
                  <a:cubicBezTo>
                    <a:pt x="545" y="1911"/>
                    <a:pt x="429" y="1875"/>
                    <a:pt x="334" y="1804"/>
                  </a:cubicBezTo>
                  <a:cubicBezTo>
                    <a:pt x="292" y="1774"/>
                    <a:pt x="245" y="1760"/>
                    <a:pt x="198" y="1760"/>
                  </a:cubicBezTo>
                  <a:cubicBezTo>
                    <a:pt x="152" y="1760"/>
                    <a:pt x="108" y="1774"/>
                    <a:pt x="72" y="1804"/>
                  </a:cubicBezTo>
                  <a:cubicBezTo>
                    <a:pt x="1" y="1864"/>
                    <a:pt x="1" y="1982"/>
                    <a:pt x="72" y="2042"/>
                  </a:cubicBezTo>
                  <a:cubicBezTo>
                    <a:pt x="167" y="2113"/>
                    <a:pt x="274" y="2173"/>
                    <a:pt x="393" y="2208"/>
                  </a:cubicBezTo>
                  <a:cubicBezTo>
                    <a:pt x="476" y="2230"/>
                    <a:pt x="563" y="2241"/>
                    <a:pt x="650" y="2241"/>
                  </a:cubicBezTo>
                  <a:cubicBezTo>
                    <a:pt x="848" y="2241"/>
                    <a:pt x="1048" y="2185"/>
                    <a:pt x="1213" y="2077"/>
                  </a:cubicBezTo>
                  <a:cubicBezTo>
                    <a:pt x="1510" y="1864"/>
                    <a:pt x="1688" y="1531"/>
                    <a:pt x="1712" y="1174"/>
                  </a:cubicBezTo>
                  <a:cubicBezTo>
                    <a:pt x="1724" y="925"/>
                    <a:pt x="1700" y="675"/>
                    <a:pt x="1641" y="438"/>
                  </a:cubicBezTo>
                  <a:cubicBezTo>
                    <a:pt x="1641" y="354"/>
                    <a:pt x="1617" y="259"/>
                    <a:pt x="1569" y="188"/>
                  </a:cubicBezTo>
                  <a:cubicBezTo>
                    <a:pt x="1542" y="125"/>
                    <a:pt x="1481" y="96"/>
                    <a:pt x="1417" y="96"/>
                  </a:cubicBezTo>
                  <a:cubicBezTo>
                    <a:pt x="1397" y="96"/>
                    <a:pt x="1376" y="99"/>
                    <a:pt x="1356" y="105"/>
                  </a:cubicBezTo>
                  <a:cubicBezTo>
                    <a:pt x="1272" y="129"/>
                    <a:pt x="1225" y="212"/>
                    <a:pt x="1249" y="295"/>
                  </a:cubicBezTo>
                  <a:cubicBezTo>
                    <a:pt x="1261" y="343"/>
                    <a:pt x="1272" y="402"/>
                    <a:pt x="1284" y="461"/>
                  </a:cubicBezTo>
                  <a:cubicBezTo>
                    <a:pt x="1272" y="509"/>
                    <a:pt x="1249" y="556"/>
                    <a:pt x="1225" y="592"/>
                  </a:cubicBezTo>
                  <a:cubicBezTo>
                    <a:pt x="1165" y="675"/>
                    <a:pt x="1070" y="711"/>
                    <a:pt x="975" y="711"/>
                  </a:cubicBezTo>
                  <a:cubicBezTo>
                    <a:pt x="880" y="687"/>
                    <a:pt x="797" y="616"/>
                    <a:pt x="773" y="533"/>
                  </a:cubicBezTo>
                  <a:cubicBezTo>
                    <a:pt x="738" y="438"/>
                    <a:pt x="750" y="343"/>
                    <a:pt x="821" y="271"/>
                  </a:cubicBezTo>
                  <a:cubicBezTo>
                    <a:pt x="892" y="212"/>
                    <a:pt x="892" y="105"/>
                    <a:pt x="821" y="45"/>
                  </a:cubicBezTo>
                  <a:cubicBezTo>
                    <a:pt x="779" y="16"/>
                    <a:pt x="732" y="1"/>
                    <a:pt x="6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7"/>
            <p:cNvSpPr/>
            <p:nvPr/>
          </p:nvSpPr>
          <p:spPr>
            <a:xfrm>
              <a:off x="1671203" y="4601458"/>
              <a:ext cx="58604" cy="133060"/>
            </a:xfrm>
            <a:custGeom>
              <a:avLst/>
              <a:gdLst/>
              <a:ahLst/>
              <a:cxnLst/>
              <a:rect l="l" t="t" r="r" b="b"/>
              <a:pathLst>
                <a:path w="1819" h="4131" extrusionOk="0">
                  <a:moveTo>
                    <a:pt x="1150" y="0"/>
                  </a:moveTo>
                  <a:cubicBezTo>
                    <a:pt x="1118" y="0"/>
                    <a:pt x="1087" y="8"/>
                    <a:pt x="1058" y="24"/>
                  </a:cubicBezTo>
                  <a:cubicBezTo>
                    <a:pt x="975" y="60"/>
                    <a:pt x="940" y="167"/>
                    <a:pt x="999" y="238"/>
                  </a:cubicBezTo>
                  <a:cubicBezTo>
                    <a:pt x="1355" y="832"/>
                    <a:pt x="1462" y="1533"/>
                    <a:pt x="1296" y="2199"/>
                  </a:cubicBezTo>
                  <a:cubicBezTo>
                    <a:pt x="1118" y="2876"/>
                    <a:pt x="690" y="3458"/>
                    <a:pt x="96" y="3839"/>
                  </a:cubicBezTo>
                  <a:cubicBezTo>
                    <a:pt x="13" y="3886"/>
                    <a:pt x="1" y="3993"/>
                    <a:pt x="60" y="4064"/>
                  </a:cubicBezTo>
                  <a:cubicBezTo>
                    <a:pt x="84" y="4100"/>
                    <a:pt x="120" y="4124"/>
                    <a:pt x="155" y="4124"/>
                  </a:cubicBezTo>
                  <a:cubicBezTo>
                    <a:pt x="173" y="4128"/>
                    <a:pt x="190" y="4131"/>
                    <a:pt x="207" y="4131"/>
                  </a:cubicBezTo>
                  <a:cubicBezTo>
                    <a:pt x="238" y="4131"/>
                    <a:pt x="268" y="4123"/>
                    <a:pt x="298" y="4100"/>
                  </a:cubicBezTo>
                  <a:cubicBezTo>
                    <a:pt x="963" y="3684"/>
                    <a:pt x="1439" y="3031"/>
                    <a:pt x="1641" y="2282"/>
                  </a:cubicBezTo>
                  <a:cubicBezTo>
                    <a:pt x="1819" y="1533"/>
                    <a:pt x="1700" y="737"/>
                    <a:pt x="1308" y="84"/>
                  </a:cubicBezTo>
                  <a:cubicBezTo>
                    <a:pt x="1269" y="29"/>
                    <a:pt x="1209" y="0"/>
                    <a:pt x="11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7"/>
            <p:cNvSpPr/>
            <p:nvPr/>
          </p:nvSpPr>
          <p:spPr>
            <a:xfrm>
              <a:off x="1731321" y="4567283"/>
              <a:ext cx="39080" cy="49700"/>
            </a:xfrm>
            <a:custGeom>
              <a:avLst/>
              <a:gdLst/>
              <a:ahLst/>
              <a:cxnLst/>
              <a:rect l="l" t="t" r="r" b="b"/>
              <a:pathLst>
                <a:path w="1213" h="1543" extrusionOk="0">
                  <a:moveTo>
                    <a:pt x="347" y="1"/>
                  </a:moveTo>
                  <a:cubicBezTo>
                    <a:pt x="262" y="1"/>
                    <a:pt x="179" y="22"/>
                    <a:pt x="107" y="63"/>
                  </a:cubicBezTo>
                  <a:cubicBezTo>
                    <a:pt x="24" y="111"/>
                    <a:pt x="0" y="218"/>
                    <a:pt x="48" y="289"/>
                  </a:cubicBezTo>
                  <a:cubicBezTo>
                    <a:pt x="84" y="340"/>
                    <a:pt x="139" y="364"/>
                    <a:pt x="195" y="364"/>
                  </a:cubicBezTo>
                  <a:cubicBezTo>
                    <a:pt x="230" y="364"/>
                    <a:pt x="265" y="355"/>
                    <a:pt x="297" y="337"/>
                  </a:cubicBezTo>
                  <a:cubicBezTo>
                    <a:pt x="312" y="332"/>
                    <a:pt x="329" y="329"/>
                    <a:pt x="346" y="329"/>
                  </a:cubicBezTo>
                  <a:cubicBezTo>
                    <a:pt x="370" y="329"/>
                    <a:pt x="395" y="335"/>
                    <a:pt x="416" y="348"/>
                  </a:cubicBezTo>
                  <a:cubicBezTo>
                    <a:pt x="499" y="396"/>
                    <a:pt x="559" y="479"/>
                    <a:pt x="559" y="574"/>
                  </a:cubicBezTo>
                  <a:cubicBezTo>
                    <a:pt x="559" y="764"/>
                    <a:pt x="393" y="943"/>
                    <a:pt x="214" y="1121"/>
                  </a:cubicBezTo>
                  <a:cubicBezTo>
                    <a:pt x="167" y="1168"/>
                    <a:pt x="155" y="1228"/>
                    <a:pt x="167" y="1275"/>
                  </a:cubicBezTo>
                  <a:cubicBezTo>
                    <a:pt x="191" y="1323"/>
                    <a:pt x="238" y="1370"/>
                    <a:pt x="286" y="1382"/>
                  </a:cubicBezTo>
                  <a:lnTo>
                    <a:pt x="297" y="1382"/>
                  </a:lnTo>
                  <a:lnTo>
                    <a:pt x="987" y="1537"/>
                  </a:lnTo>
                  <a:cubicBezTo>
                    <a:pt x="1001" y="1540"/>
                    <a:pt x="1015" y="1542"/>
                    <a:pt x="1029" y="1542"/>
                  </a:cubicBezTo>
                  <a:cubicBezTo>
                    <a:pt x="1106" y="1542"/>
                    <a:pt x="1170" y="1489"/>
                    <a:pt x="1201" y="1418"/>
                  </a:cubicBezTo>
                  <a:cubicBezTo>
                    <a:pt x="1212" y="1323"/>
                    <a:pt x="1153" y="1240"/>
                    <a:pt x="1070" y="1228"/>
                  </a:cubicBezTo>
                  <a:lnTo>
                    <a:pt x="666" y="1145"/>
                  </a:lnTo>
                  <a:cubicBezTo>
                    <a:pt x="808" y="990"/>
                    <a:pt x="904" y="788"/>
                    <a:pt x="915" y="586"/>
                  </a:cubicBezTo>
                  <a:cubicBezTo>
                    <a:pt x="915" y="360"/>
                    <a:pt x="785" y="170"/>
                    <a:pt x="595" y="63"/>
                  </a:cubicBezTo>
                  <a:cubicBezTo>
                    <a:pt x="517" y="22"/>
                    <a:pt x="431" y="1"/>
                    <a:pt x="3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 name="Google Shape;420;p27"/>
          <p:cNvGrpSpPr/>
          <p:nvPr/>
        </p:nvGrpSpPr>
        <p:grpSpPr>
          <a:xfrm rot="-811687">
            <a:off x="215258" y="2615053"/>
            <a:ext cx="877036" cy="672069"/>
            <a:chOff x="6467995" y="4541033"/>
            <a:chExt cx="413793" cy="317088"/>
          </a:xfrm>
        </p:grpSpPr>
        <p:sp>
          <p:nvSpPr>
            <p:cNvPr id="421" name="Google Shape;421;p27"/>
            <p:cNvSpPr/>
            <p:nvPr/>
          </p:nvSpPr>
          <p:spPr>
            <a:xfrm rot="-1375784">
              <a:off x="6489980" y="4605651"/>
              <a:ext cx="369822" cy="187850"/>
            </a:xfrm>
            <a:custGeom>
              <a:avLst/>
              <a:gdLst/>
              <a:ahLst/>
              <a:cxnLst/>
              <a:rect l="l" t="t" r="r" b="b"/>
              <a:pathLst>
                <a:path w="7820" h="3973" extrusionOk="0">
                  <a:moveTo>
                    <a:pt x="2221" y="1"/>
                  </a:moveTo>
                  <a:cubicBezTo>
                    <a:pt x="2201" y="1"/>
                    <a:pt x="2181" y="4"/>
                    <a:pt x="2163" y="13"/>
                  </a:cubicBezTo>
                  <a:cubicBezTo>
                    <a:pt x="2116" y="25"/>
                    <a:pt x="2068" y="61"/>
                    <a:pt x="2044" y="109"/>
                  </a:cubicBezTo>
                  <a:lnTo>
                    <a:pt x="892" y="3198"/>
                  </a:lnTo>
                  <a:lnTo>
                    <a:pt x="369" y="833"/>
                  </a:lnTo>
                  <a:cubicBezTo>
                    <a:pt x="349" y="755"/>
                    <a:pt x="281" y="709"/>
                    <a:pt x="204" y="709"/>
                  </a:cubicBezTo>
                  <a:cubicBezTo>
                    <a:pt x="188" y="709"/>
                    <a:pt x="171" y="711"/>
                    <a:pt x="155" y="715"/>
                  </a:cubicBezTo>
                  <a:cubicBezTo>
                    <a:pt x="72" y="726"/>
                    <a:pt x="0" y="810"/>
                    <a:pt x="24" y="893"/>
                  </a:cubicBezTo>
                  <a:lnTo>
                    <a:pt x="666" y="3840"/>
                  </a:lnTo>
                  <a:cubicBezTo>
                    <a:pt x="678" y="3899"/>
                    <a:pt x="725" y="3947"/>
                    <a:pt x="773" y="3959"/>
                  </a:cubicBezTo>
                  <a:cubicBezTo>
                    <a:pt x="797" y="3970"/>
                    <a:pt x="809" y="3970"/>
                    <a:pt x="832" y="3970"/>
                  </a:cubicBezTo>
                  <a:cubicBezTo>
                    <a:pt x="840" y="3972"/>
                    <a:pt x="847" y="3972"/>
                    <a:pt x="854" y="3972"/>
                  </a:cubicBezTo>
                  <a:cubicBezTo>
                    <a:pt x="918" y="3972"/>
                    <a:pt x="979" y="3927"/>
                    <a:pt x="1011" y="3864"/>
                  </a:cubicBezTo>
                  <a:lnTo>
                    <a:pt x="2306" y="418"/>
                  </a:lnTo>
                  <a:cubicBezTo>
                    <a:pt x="3712" y="1251"/>
                    <a:pt x="5319" y="1692"/>
                    <a:pt x="6959" y="1692"/>
                  </a:cubicBezTo>
                  <a:cubicBezTo>
                    <a:pt x="7190" y="1692"/>
                    <a:pt x="7421" y="1683"/>
                    <a:pt x="7653" y="1665"/>
                  </a:cubicBezTo>
                  <a:cubicBezTo>
                    <a:pt x="7736" y="1665"/>
                    <a:pt x="7819" y="1582"/>
                    <a:pt x="7808" y="1487"/>
                  </a:cubicBezTo>
                  <a:cubicBezTo>
                    <a:pt x="7797" y="1410"/>
                    <a:pt x="7724" y="1343"/>
                    <a:pt x="7638" y="1343"/>
                  </a:cubicBezTo>
                  <a:cubicBezTo>
                    <a:pt x="7631" y="1343"/>
                    <a:pt x="7624" y="1344"/>
                    <a:pt x="7617" y="1344"/>
                  </a:cubicBezTo>
                  <a:cubicBezTo>
                    <a:pt x="7411" y="1359"/>
                    <a:pt x="7204" y="1366"/>
                    <a:pt x="6998" y="1366"/>
                  </a:cubicBezTo>
                  <a:cubicBezTo>
                    <a:pt x="5344" y="1366"/>
                    <a:pt x="3722" y="902"/>
                    <a:pt x="2306" y="25"/>
                  </a:cubicBezTo>
                  <a:cubicBezTo>
                    <a:pt x="2284" y="11"/>
                    <a:pt x="2253" y="1"/>
                    <a:pt x="22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7"/>
            <p:cNvSpPr/>
            <p:nvPr/>
          </p:nvSpPr>
          <p:spPr>
            <a:xfrm rot="-1375784">
              <a:off x="6594395" y="4710536"/>
              <a:ext cx="102860" cy="104682"/>
            </a:xfrm>
            <a:custGeom>
              <a:avLst/>
              <a:gdLst/>
              <a:ahLst/>
              <a:cxnLst/>
              <a:rect l="l" t="t" r="r" b="b"/>
              <a:pathLst>
                <a:path w="2175" h="2214" extrusionOk="0">
                  <a:moveTo>
                    <a:pt x="791" y="1"/>
                  </a:moveTo>
                  <a:cubicBezTo>
                    <a:pt x="777" y="1"/>
                    <a:pt x="763" y="3"/>
                    <a:pt x="749" y="6"/>
                  </a:cubicBezTo>
                  <a:cubicBezTo>
                    <a:pt x="666" y="30"/>
                    <a:pt x="606" y="113"/>
                    <a:pt x="618" y="208"/>
                  </a:cubicBezTo>
                  <a:lnTo>
                    <a:pt x="844" y="1099"/>
                  </a:lnTo>
                  <a:lnTo>
                    <a:pt x="107" y="1575"/>
                  </a:lnTo>
                  <a:cubicBezTo>
                    <a:pt x="24" y="1622"/>
                    <a:pt x="0" y="1729"/>
                    <a:pt x="60" y="1800"/>
                  </a:cubicBezTo>
                  <a:cubicBezTo>
                    <a:pt x="96" y="1844"/>
                    <a:pt x="150" y="1870"/>
                    <a:pt x="205" y="1870"/>
                  </a:cubicBezTo>
                  <a:cubicBezTo>
                    <a:pt x="241" y="1870"/>
                    <a:pt x="277" y="1859"/>
                    <a:pt x="309" y="1836"/>
                  </a:cubicBezTo>
                  <a:lnTo>
                    <a:pt x="939" y="1432"/>
                  </a:lnTo>
                  <a:lnTo>
                    <a:pt x="1105" y="2097"/>
                  </a:lnTo>
                  <a:cubicBezTo>
                    <a:pt x="1117" y="2145"/>
                    <a:pt x="1153" y="2193"/>
                    <a:pt x="1212" y="2204"/>
                  </a:cubicBezTo>
                  <a:cubicBezTo>
                    <a:pt x="1230" y="2210"/>
                    <a:pt x="1248" y="2213"/>
                    <a:pt x="1266" y="2213"/>
                  </a:cubicBezTo>
                  <a:cubicBezTo>
                    <a:pt x="1284" y="2213"/>
                    <a:pt x="1302" y="2210"/>
                    <a:pt x="1319" y="2204"/>
                  </a:cubicBezTo>
                  <a:cubicBezTo>
                    <a:pt x="1403" y="2193"/>
                    <a:pt x="1462" y="2109"/>
                    <a:pt x="1450" y="2014"/>
                  </a:cubicBezTo>
                  <a:lnTo>
                    <a:pt x="1248" y="1230"/>
                  </a:lnTo>
                  <a:lnTo>
                    <a:pt x="2080" y="695"/>
                  </a:lnTo>
                  <a:cubicBezTo>
                    <a:pt x="2151" y="648"/>
                    <a:pt x="2175" y="541"/>
                    <a:pt x="2116" y="470"/>
                  </a:cubicBezTo>
                  <a:cubicBezTo>
                    <a:pt x="2081" y="421"/>
                    <a:pt x="2030" y="397"/>
                    <a:pt x="1977" y="397"/>
                  </a:cubicBezTo>
                  <a:cubicBezTo>
                    <a:pt x="1939" y="397"/>
                    <a:pt x="1901" y="409"/>
                    <a:pt x="1866" y="434"/>
                  </a:cubicBezTo>
                  <a:lnTo>
                    <a:pt x="1165" y="885"/>
                  </a:lnTo>
                  <a:lnTo>
                    <a:pt x="963" y="137"/>
                  </a:lnTo>
                  <a:cubicBezTo>
                    <a:pt x="943" y="56"/>
                    <a:pt x="871" y="1"/>
                    <a:pt x="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7"/>
            <p:cNvSpPr/>
            <p:nvPr/>
          </p:nvSpPr>
          <p:spPr>
            <a:xfrm rot="-1375784">
              <a:off x="6692752" y="4726376"/>
              <a:ext cx="58500" cy="24823"/>
            </a:xfrm>
            <a:custGeom>
              <a:avLst/>
              <a:gdLst/>
              <a:ahLst/>
              <a:cxnLst/>
              <a:rect l="l" t="t" r="r" b="b"/>
              <a:pathLst>
                <a:path w="1237" h="525" extrusionOk="0">
                  <a:moveTo>
                    <a:pt x="207" y="1"/>
                  </a:moveTo>
                  <a:cubicBezTo>
                    <a:pt x="148" y="1"/>
                    <a:pt x="91" y="30"/>
                    <a:pt x="60" y="84"/>
                  </a:cubicBezTo>
                  <a:cubicBezTo>
                    <a:pt x="0" y="156"/>
                    <a:pt x="36" y="263"/>
                    <a:pt x="119" y="298"/>
                  </a:cubicBezTo>
                  <a:cubicBezTo>
                    <a:pt x="202" y="346"/>
                    <a:pt x="285" y="382"/>
                    <a:pt x="380" y="417"/>
                  </a:cubicBezTo>
                  <a:cubicBezTo>
                    <a:pt x="594" y="488"/>
                    <a:pt x="832" y="524"/>
                    <a:pt x="1070" y="524"/>
                  </a:cubicBezTo>
                  <a:cubicBezTo>
                    <a:pt x="1165" y="524"/>
                    <a:pt x="1236" y="441"/>
                    <a:pt x="1236" y="346"/>
                  </a:cubicBezTo>
                  <a:cubicBezTo>
                    <a:pt x="1225" y="258"/>
                    <a:pt x="1153" y="190"/>
                    <a:pt x="1067" y="190"/>
                  </a:cubicBezTo>
                  <a:cubicBezTo>
                    <a:pt x="1060" y="190"/>
                    <a:pt x="1053" y="191"/>
                    <a:pt x="1046" y="191"/>
                  </a:cubicBezTo>
                  <a:cubicBezTo>
                    <a:pt x="1024" y="192"/>
                    <a:pt x="1002" y="193"/>
                    <a:pt x="980" y="193"/>
                  </a:cubicBezTo>
                  <a:cubicBezTo>
                    <a:pt x="741" y="193"/>
                    <a:pt x="504" y="134"/>
                    <a:pt x="297" y="25"/>
                  </a:cubicBezTo>
                  <a:cubicBezTo>
                    <a:pt x="269" y="9"/>
                    <a:pt x="237" y="1"/>
                    <a:pt x="2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7"/>
            <p:cNvSpPr/>
            <p:nvPr/>
          </p:nvSpPr>
          <p:spPr>
            <a:xfrm rot="-1375784">
              <a:off x="6763407" y="4667937"/>
              <a:ext cx="91652" cy="105580"/>
            </a:xfrm>
            <a:custGeom>
              <a:avLst/>
              <a:gdLst/>
              <a:ahLst/>
              <a:cxnLst/>
              <a:rect l="l" t="t" r="r" b="b"/>
              <a:pathLst>
                <a:path w="1938" h="2233" extrusionOk="0">
                  <a:moveTo>
                    <a:pt x="210" y="0"/>
                  </a:moveTo>
                  <a:cubicBezTo>
                    <a:pt x="180" y="0"/>
                    <a:pt x="149" y="8"/>
                    <a:pt x="119" y="25"/>
                  </a:cubicBezTo>
                  <a:cubicBezTo>
                    <a:pt x="36" y="60"/>
                    <a:pt x="0" y="167"/>
                    <a:pt x="60" y="251"/>
                  </a:cubicBezTo>
                  <a:lnTo>
                    <a:pt x="797" y="1296"/>
                  </a:lnTo>
                  <a:lnTo>
                    <a:pt x="333" y="1986"/>
                  </a:lnTo>
                  <a:cubicBezTo>
                    <a:pt x="274" y="2057"/>
                    <a:pt x="298" y="2164"/>
                    <a:pt x="393" y="2211"/>
                  </a:cubicBezTo>
                  <a:cubicBezTo>
                    <a:pt x="393" y="2211"/>
                    <a:pt x="404" y="2223"/>
                    <a:pt x="416" y="2223"/>
                  </a:cubicBezTo>
                  <a:cubicBezTo>
                    <a:pt x="437" y="2229"/>
                    <a:pt x="458" y="2232"/>
                    <a:pt x="478" y="2232"/>
                  </a:cubicBezTo>
                  <a:cubicBezTo>
                    <a:pt x="539" y="2232"/>
                    <a:pt x="595" y="2205"/>
                    <a:pt x="630" y="2152"/>
                  </a:cubicBezTo>
                  <a:lnTo>
                    <a:pt x="1890" y="334"/>
                  </a:lnTo>
                  <a:cubicBezTo>
                    <a:pt x="1937" y="262"/>
                    <a:pt x="1914" y="156"/>
                    <a:pt x="1830" y="108"/>
                  </a:cubicBezTo>
                  <a:cubicBezTo>
                    <a:pt x="1802" y="92"/>
                    <a:pt x="1771" y="84"/>
                    <a:pt x="1739" y="84"/>
                  </a:cubicBezTo>
                  <a:cubicBezTo>
                    <a:pt x="1679" y="84"/>
                    <a:pt x="1620" y="113"/>
                    <a:pt x="1581" y="167"/>
                  </a:cubicBezTo>
                  <a:lnTo>
                    <a:pt x="1011" y="999"/>
                  </a:lnTo>
                  <a:lnTo>
                    <a:pt x="357" y="72"/>
                  </a:lnTo>
                  <a:cubicBezTo>
                    <a:pt x="319" y="26"/>
                    <a:pt x="265" y="0"/>
                    <a:pt x="2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four columns 1">
  <p:cSld name="CUSTOM_2_1">
    <p:bg>
      <p:bgPr>
        <a:solidFill>
          <a:schemeClr val="lt2"/>
        </a:solidFill>
        <a:effectLst/>
      </p:bgPr>
    </p:bg>
    <p:spTree>
      <p:nvGrpSpPr>
        <p:cNvPr id="1" name="Shape 425"/>
        <p:cNvGrpSpPr/>
        <p:nvPr/>
      </p:nvGrpSpPr>
      <p:grpSpPr>
        <a:xfrm>
          <a:off x="0" y="0"/>
          <a:ext cx="0" cy="0"/>
          <a:chOff x="0" y="0"/>
          <a:chExt cx="0" cy="0"/>
        </a:xfrm>
      </p:grpSpPr>
      <p:sp>
        <p:nvSpPr>
          <p:cNvPr id="426" name="Google Shape;426;p28"/>
          <p:cNvSpPr txBox="1">
            <a:spLocks noGrp="1"/>
          </p:cNvSpPr>
          <p:nvPr>
            <p:ph type="title"/>
          </p:nvPr>
        </p:nvSpPr>
        <p:spPr>
          <a:xfrm>
            <a:off x="711800" y="1778975"/>
            <a:ext cx="2671500" cy="42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427" name="Google Shape;427;p28"/>
          <p:cNvSpPr txBox="1">
            <a:spLocks noGrp="1"/>
          </p:cNvSpPr>
          <p:nvPr>
            <p:ph type="subTitle" idx="1"/>
          </p:nvPr>
        </p:nvSpPr>
        <p:spPr>
          <a:xfrm>
            <a:off x="711800" y="2138976"/>
            <a:ext cx="2671500" cy="5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428" name="Google Shape;428;p28"/>
          <p:cNvSpPr txBox="1">
            <a:spLocks noGrp="1"/>
          </p:cNvSpPr>
          <p:nvPr>
            <p:ph type="title" idx="2"/>
          </p:nvPr>
        </p:nvSpPr>
        <p:spPr>
          <a:xfrm>
            <a:off x="711800" y="3235973"/>
            <a:ext cx="2671500" cy="42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429" name="Google Shape;429;p28"/>
          <p:cNvSpPr txBox="1">
            <a:spLocks noGrp="1"/>
          </p:cNvSpPr>
          <p:nvPr>
            <p:ph type="subTitle" idx="3"/>
          </p:nvPr>
        </p:nvSpPr>
        <p:spPr>
          <a:xfrm>
            <a:off x="711800" y="3595975"/>
            <a:ext cx="2671500" cy="5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160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430" name="Google Shape;430;p28"/>
          <p:cNvSpPr txBox="1">
            <a:spLocks noGrp="1"/>
          </p:cNvSpPr>
          <p:nvPr>
            <p:ph type="title" idx="4"/>
          </p:nvPr>
        </p:nvSpPr>
        <p:spPr>
          <a:xfrm>
            <a:off x="5603451" y="1778975"/>
            <a:ext cx="2835600" cy="428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431" name="Google Shape;431;p28"/>
          <p:cNvSpPr txBox="1">
            <a:spLocks noGrp="1"/>
          </p:cNvSpPr>
          <p:nvPr>
            <p:ph type="subTitle" idx="5"/>
          </p:nvPr>
        </p:nvSpPr>
        <p:spPr>
          <a:xfrm>
            <a:off x="5767425" y="2138975"/>
            <a:ext cx="2671500" cy="538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None/>
              <a:defRPr sz="1400">
                <a:solidFill>
                  <a:schemeClr val="dk1"/>
                </a:solidFill>
              </a:defRPr>
            </a:lvl1pPr>
            <a:lvl2pPr lvl="1" algn="r" rtl="0">
              <a:lnSpc>
                <a:spcPct val="100000"/>
              </a:lnSpc>
              <a:spcBef>
                <a:spcPts val="0"/>
              </a:spcBef>
              <a:spcAft>
                <a:spcPts val="0"/>
              </a:spcAft>
              <a:buClr>
                <a:schemeClr val="dk1"/>
              </a:buClr>
              <a:buSzPts val="1400"/>
              <a:buNone/>
              <a:defRPr>
                <a:solidFill>
                  <a:schemeClr val="dk1"/>
                </a:solidFill>
              </a:defRPr>
            </a:lvl2pPr>
            <a:lvl3pPr lvl="2" algn="r" rtl="0">
              <a:lnSpc>
                <a:spcPct val="100000"/>
              </a:lnSpc>
              <a:spcBef>
                <a:spcPts val="0"/>
              </a:spcBef>
              <a:spcAft>
                <a:spcPts val="0"/>
              </a:spcAft>
              <a:buClr>
                <a:schemeClr val="dk1"/>
              </a:buClr>
              <a:buSzPts val="1400"/>
              <a:buNone/>
              <a:defRPr>
                <a:solidFill>
                  <a:schemeClr val="dk1"/>
                </a:solidFill>
              </a:defRPr>
            </a:lvl3pPr>
            <a:lvl4pPr lvl="3" algn="r" rtl="0">
              <a:lnSpc>
                <a:spcPct val="100000"/>
              </a:lnSpc>
              <a:spcBef>
                <a:spcPts val="0"/>
              </a:spcBef>
              <a:spcAft>
                <a:spcPts val="0"/>
              </a:spcAft>
              <a:buClr>
                <a:schemeClr val="dk1"/>
              </a:buClr>
              <a:buSzPts val="1400"/>
              <a:buNone/>
              <a:defRPr>
                <a:solidFill>
                  <a:schemeClr val="dk1"/>
                </a:solidFill>
              </a:defRPr>
            </a:lvl4pPr>
            <a:lvl5pPr lvl="4" algn="r" rtl="0">
              <a:lnSpc>
                <a:spcPct val="100000"/>
              </a:lnSpc>
              <a:spcBef>
                <a:spcPts val="0"/>
              </a:spcBef>
              <a:spcAft>
                <a:spcPts val="0"/>
              </a:spcAft>
              <a:buClr>
                <a:schemeClr val="dk1"/>
              </a:buClr>
              <a:buSzPts val="1400"/>
              <a:buNone/>
              <a:defRPr>
                <a:solidFill>
                  <a:schemeClr val="dk1"/>
                </a:solidFill>
              </a:defRPr>
            </a:lvl5pPr>
            <a:lvl6pPr lvl="5" algn="r" rtl="0">
              <a:lnSpc>
                <a:spcPct val="100000"/>
              </a:lnSpc>
              <a:spcBef>
                <a:spcPts val="0"/>
              </a:spcBef>
              <a:spcAft>
                <a:spcPts val="0"/>
              </a:spcAft>
              <a:buClr>
                <a:schemeClr val="dk1"/>
              </a:buClr>
              <a:buSzPts val="1400"/>
              <a:buNone/>
              <a:defRPr>
                <a:solidFill>
                  <a:schemeClr val="dk1"/>
                </a:solidFill>
              </a:defRPr>
            </a:lvl6pPr>
            <a:lvl7pPr lvl="6" algn="r" rtl="0">
              <a:lnSpc>
                <a:spcPct val="100000"/>
              </a:lnSpc>
              <a:spcBef>
                <a:spcPts val="0"/>
              </a:spcBef>
              <a:spcAft>
                <a:spcPts val="0"/>
              </a:spcAft>
              <a:buClr>
                <a:schemeClr val="dk1"/>
              </a:buClr>
              <a:buSzPts val="1400"/>
              <a:buNone/>
              <a:defRPr>
                <a:solidFill>
                  <a:schemeClr val="dk1"/>
                </a:solidFill>
              </a:defRPr>
            </a:lvl7pPr>
            <a:lvl8pPr lvl="7" algn="r" rtl="0">
              <a:lnSpc>
                <a:spcPct val="100000"/>
              </a:lnSpc>
              <a:spcBef>
                <a:spcPts val="0"/>
              </a:spcBef>
              <a:spcAft>
                <a:spcPts val="0"/>
              </a:spcAft>
              <a:buClr>
                <a:schemeClr val="dk1"/>
              </a:buClr>
              <a:buSzPts val="1400"/>
              <a:buNone/>
              <a:defRPr>
                <a:solidFill>
                  <a:schemeClr val="dk1"/>
                </a:solidFill>
              </a:defRPr>
            </a:lvl8pPr>
            <a:lvl9pPr lvl="8" algn="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432" name="Google Shape;432;p28"/>
          <p:cNvSpPr txBox="1">
            <a:spLocks noGrp="1"/>
          </p:cNvSpPr>
          <p:nvPr>
            <p:ph type="title" idx="6"/>
          </p:nvPr>
        </p:nvSpPr>
        <p:spPr>
          <a:xfrm>
            <a:off x="5767425" y="3235972"/>
            <a:ext cx="2671500" cy="428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r" rtl="0">
              <a:spcBef>
                <a:spcPts val="0"/>
              </a:spcBef>
              <a:spcAft>
                <a:spcPts val="0"/>
              </a:spcAft>
              <a:buClr>
                <a:schemeClr val="accent3"/>
              </a:buClr>
              <a:buSzPts val="2300"/>
              <a:buFont typeface="Bad Script"/>
              <a:buNone/>
              <a:defRPr sz="2300">
                <a:solidFill>
                  <a:schemeClr val="accent3"/>
                </a:solidFill>
                <a:latin typeface="Bad Script"/>
                <a:ea typeface="Bad Script"/>
                <a:cs typeface="Bad Script"/>
                <a:sym typeface="Bad Script"/>
              </a:defRPr>
            </a:lvl2pPr>
            <a:lvl3pPr lvl="2" algn="r" rtl="0">
              <a:spcBef>
                <a:spcPts val="0"/>
              </a:spcBef>
              <a:spcAft>
                <a:spcPts val="0"/>
              </a:spcAft>
              <a:buClr>
                <a:schemeClr val="accent3"/>
              </a:buClr>
              <a:buSzPts val="2300"/>
              <a:buFont typeface="Bad Script"/>
              <a:buNone/>
              <a:defRPr sz="2300">
                <a:solidFill>
                  <a:schemeClr val="accent3"/>
                </a:solidFill>
                <a:latin typeface="Bad Script"/>
                <a:ea typeface="Bad Script"/>
                <a:cs typeface="Bad Script"/>
                <a:sym typeface="Bad Script"/>
              </a:defRPr>
            </a:lvl3pPr>
            <a:lvl4pPr lvl="3" algn="r" rtl="0">
              <a:spcBef>
                <a:spcPts val="0"/>
              </a:spcBef>
              <a:spcAft>
                <a:spcPts val="0"/>
              </a:spcAft>
              <a:buClr>
                <a:schemeClr val="accent3"/>
              </a:buClr>
              <a:buSzPts val="2300"/>
              <a:buFont typeface="Bad Script"/>
              <a:buNone/>
              <a:defRPr sz="2300">
                <a:solidFill>
                  <a:schemeClr val="accent3"/>
                </a:solidFill>
                <a:latin typeface="Bad Script"/>
                <a:ea typeface="Bad Script"/>
                <a:cs typeface="Bad Script"/>
                <a:sym typeface="Bad Script"/>
              </a:defRPr>
            </a:lvl4pPr>
            <a:lvl5pPr lvl="4" algn="r" rtl="0">
              <a:spcBef>
                <a:spcPts val="0"/>
              </a:spcBef>
              <a:spcAft>
                <a:spcPts val="0"/>
              </a:spcAft>
              <a:buClr>
                <a:schemeClr val="accent3"/>
              </a:buClr>
              <a:buSzPts val="2300"/>
              <a:buFont typeface="Bad Script"/>
              <a:buNone/>
              <a:defRPr sz="2300">
                <a:solidFill>
                  <a:schemeClr val="accent3"/>
                </a:solidFill>
                <a:latin typeface="Bad Script"/>
                <a:ea typeface="Bad Script"/>
                <a:cs typeface="Bad Script"/>
                <a:sym typeface="Bad Script"/>
              </a:defRPr>
            </a:lvl5pPr>
            <a:lvl6pPr lvl="5" algn="r" rtl="0">
              <a:spcBef>
                <a:spcPts val="0"/>
              </a:spcBef>
              <a:spcAft>
                <a:spcPts val="0"/>
              </a:spcAft>
              <a:buClr>
                <a:schemeClr val="accent3"/>
              </a:buClr>
              <a:buSzPts val="2300"/>
              <a:buFont typeface="Bad Script"/>
              <a:buNone/>
              <a:defRPr sz="2300">
                <a:solidFill>
                  <a:schemeClr val="accent3"/>
                </a:solidFill>
                <a:latin typeface="Bad Script"/>
                <a:ea typeface="Bad Script"/>
                <a:cs typeface="Bad Script"/>
                <a:sym typeface="Bad Script"/>
              </a:defRPr>
            </a:lvl6pPr>
            <a:lvl7pPr lvl="6" algn="r" rtl="0">
              <a:spcBef>
                <a:spcPts val="0"/>
              </a:spcBef>
              <a:spcAft>
                <a:spcPts val="0"/>
              </a:spcAft>
              <a:buClr>
                <a:schemeClr val="accent3"/>
              </a:buClr>
              <a:buSzPts val="2300"/>
              <a:buFont typeface="Bad Script"/>
              <a:buNone/>
              <a:defRPr sz="2300">
                <a:solidFill>
                  <a:schemeClr val="accent3"/>
                </a:solidFill>
                <a:latin typeface="Bad Script"/>
                <a:ea typeface="Bad Script"/>
                <a:cs typeface="Bad Script"/>
                <a:sym typeface="Bad Script"/>
              </a:defRPr>
            </a:lvl7pPr>
            <a:lvl8pPr lvl="7" algn="r" rtl="0">
              <a:spcBef>
                <a:spcPts val="0"/>
              </a:spcBef>
              <a:spcAft>
                <a:spcPts val="0"/>
              </a:spcAft>
              <a:buClr>
                <a:schemeClr val="accent3"/>
              </a:buClr>
              <a:buSzPts val="2300"/>
              <a:buFont typeface="Bad Script"/>
              <a:buNone/>
              <a:defRPr sz="2300">
                <a:solidFill>
                  <a:schemeClr val="accent3"/>
                </a:solidFill>
                <a:latin typeface="Bad Script"/>
                <a:ea typeface="Bad Script"/>
                <a:cs typeface="Bad Script"/>
                <a:sym typeface="Bad Script"/>
              </a:defRPr>
            </a:lvl8pPr>
            <a:lvl9pPr lvl="8" algn="r" rtl="0">
              <a:spcBef>
                <a:spcPts val="0"/>
              </a:spcBef>
              <a:spcAft>
                <a:spcPts val="0"/>
              </a:spcAft>
              <a:buClr>
                <a:schemeClr val="accent3"/>
              </a:buClr>
              <a:buSzPts val="2300"/>
              <a:buFont typeface="Bad Script"/>
              <a:buNone/>
              <a:defRPr sz="2300">
                <a:solidFill>
                  <a:schemeClr val="accent3"/>
                </a:solidFill>
                <a:latin typeface="Bad Script"/>
                <a:ea typeface="Bad Script"/>
                <a:cs typeface="Bad Script"/>
                <a:sym typeface="Bad Script"/>
              </a:defRPr>
            </a:lvl9pPr>
          </a:lstStyle>
          <a:p>
            <a:endParaRPr/>
          </a:p>
        </p:txBody>
      </p:sp>
      <p:sp>
        <p:nvSpPr>
          <p:cNvPr id="433" name="Google Shape;433;p28"/>
          <p:cNvSpPr txBox="1">
            <a:spLocks noGrp="1"/>
          </p:cNvSpPr>
          <p:nvPr>
            <p:ph type="subTitle" idx="7"/>
          </p:nvPr>
        </p:nvSpPr>
        <p:spPr>
          <a:xfrm>
            <a:off x="5767425" y="3595973"/>
            <a:ext cx="2671500" cy="538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None/>
              <a:defRPr sz="1400">
                <a:solidFill>
                  <a:schemeClr val="dk1"/>
                </a:solidFill>
              </a:defRPr>
            </a:lvl1pPr>
            <a:lvl2pPr lvl="1" algn="r" rtl="0">
              <a:lnSpc>
                <a:spcPct val="100000"/>
              </a:lnSpc>
              <a:spcBef>
                <a:spcPts val="0"/>
              </a:spcBef>
              <a:spcAft>
                <a:spcPts val="0"/>
              </a:spcAft>
              <a:buClr>
                <a:schemeClr val="dk1"/>
              </a:buClr>
              <a:buSzPts val="1400"/>
              <a:buNone/>
              <a:defRPr>
                <a:solidFill>
                  <a:schemeClr val="dk1"/>
                </a:solidFill>
              </a:defRPr>
            </a:lvl2pPr>
            <a:lvl3pPr lvl="2" algn="r" rtl="0">
              <a:lnSpc>
                <a:spcPct val="100000"/>
              </a:lnSpc>
              <a:spcBef>
                <a:spcPts val="0"/>
              </a:spcBef>
              <a:spcAft>
                <a:spcPts val="0"/>
              </a:spcAft>
              <a:buClr>
                <a:schemeClr val="dk1"/>
              </a:buClr>
              <a:buSzPts val="1400"/>
              <a:buNone/>
              <a:defRPr>
                <a:solidFill>
                  <a:schemeClr val="dk1"/>
                </a:solidFill>
              </a:defRPr>
            </a:lvl3pPr>
            <a:lvl4pPr lvl="3" algn="r" rtl="0">
              <a:lnSpc>
                <a:spcPct val="100000"/>
              </a:lnSpc>
              <a:spcBef>
                <a:spcPts val="0"/>
              </a:spcBef>
              <a:spcAft>
                <a:spcPts val="0"/>
              </a:spcAft>
              <a:buClr>
                <a:schemeClr val="dk1"/>
              </a:buClr>
              <a:buSzPts val="1400"/>
              <a:buNone/>
              <a:defRPr>
                <a:solidFill>
                  <a:schemeClr val="dk1"/>
                </a:solidFill>
              </a:defRPr>
            </a:lvl4pPr>
            <a:lvl5pPr lvl="4" algn="r" rtl="0">
              <a:lnSpc>
                <a:spcPct val="100000"/>
              </a:lnSpc>
              <a:spcBef>
                <a:spcPts val="0"/>
              </a:spcBef>
              <a:spcAft>
                <a:spcPts val="0"/>
              </a:spcAft>
              <a:buClr>
                <a:schemeClr val="dk1"/>
              </a:buClr>
              <a:buSzPts val="1400"/>
              <a:buNone/>
              <a:defRPr>
                <a:solidFill>
                  <a:schemeClr val="dk1"/>
                </a:solidFill>
              </a:defRPr>
            </a:lvl5pPr>
            <a:lvl6pPr lvl="5" algn="r" rtl="0">
              <a:lnSpc>
                <a:spcPct val="100000"/>
              </a:lnSpc>
              <a:spcBef>
                <a:spcPts val="0"/>
              </a:spcBef>
              <a:spcAft>
                <a:spcPts val="0"/>
              </a:spcAft>
              <a:buClr>
                <a:schemeClr val="dk1"/>
              </a:buClr>
              <a:buSzPts val="1400"/>
              <a:buNone/>
              <a:defRPr>
                <a:solidFill>
                  <a:schemeClr val="dk1"/>
                </a:solidFill>
              </a:defRPr>
            </a:lvl6pPr>
            <a:lvl7pPr lvl="6" algn="r" rtl="0">
              <a:lnSpc>
                <a:spcPct val="100000"/>
              </a:lnSpc>
              <a:spcBef>
                <a:spcPts val="0"/>
              </a:spcBef>
              <a:spcAft>
                <a:spcPts val="0"/>
              </a:spcAft>
              <a:buClr>
                <a:schemeClr val="dk1"/>
              </a:buClr>
              <a:buSzPts val="1400"/>
              <a:buNone/>
              <a:defRPr>
                <a:solidFill>
                  <a:schemeClr val="dk1"/>
                </a:solidFill>
              </a:defRPr>
            </a:lvl7pPr>
            <a:lvl8pPr lvl="7" algn="r" rtl="0">
              <a:lnSpc>
                <a:spcPct val="100000"/>
              </a:lnSpc>
              <a:spcBef>
                <a:spcPts val="0"/>
              </a:spcBef>
              <a:spcAft>
                <a:spcPts val="0"/>
              </a:spcAft>
              <a:buClr>
                <a:schemeClr val="dk1"/>
              </a:buClr>
              <a:buSzPts val="1400"/>
              <a:buNone/>
              <a:defRPr>
                <a:solidFill>
                  <a:schemeClr val="dk1"/>
                </a:solidFill>
              </a:defRPr>
            </a:lvl8pPr>
            <a:lvl9pPr lvl="8" algn="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434" name="Google Shape;434;p28"/>
          <p:cNvSpPr txBox="1">
            <a:spLocks noGrp="1"/>
          </p:cNvSpPr>
          <p:nvPr>
            <p:ph type="title" idx="8"/>
          </p:nvPr>
        </p:nvSpPr>
        <p:spPr>
          <a:xfrm>
            <a:off x="720000" y="539500"/>
            <a:ext cx="77040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highlight>
                  <a:schemeClr val="accent1"/>
                </a:high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35" name="Google Shape;435;p28"/>
          <p:cNvGrpSpPr/>
          <p:nvPr/>
        </p:nvGrpSpPr>
        <p:grpSpPr>
          <a:xfrm flipH="1">
            <a:off x="-170795" y="4405710"/>
            <a:ext cx="1023323" cy="1094037"/>
            <a:chOff x="319900" y="315700"/>
            <a:chExt cx="342123" cy="365691"/>
          </a:xfrm>
        </p:grpSpPr>
        <p:sp>
          <p:nvSpPr>
            <p:cNvPr id="436" name="Google Shape;436;p28"/>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8"/>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8"/>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8"/>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8"/>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1" name="Google Shape;441;p28"/>
          <p:cNvGrpSpPr/>
          <p:nvPr/>
        </p:nvGrpSpPr>
        <p:grpSpPr>
          <a:xfrm flipH="1">
            <a:off x="1009627" y="711052"/>
            <a:ext cx="658687" cy="655425"/>
            <a:chOff x="4636900" y="2064950"/>
            <a:chExt cx="179650" cy="178775"/>
          </a:xfrm>
        </p:grpSpPr>
        <p:sp>
          <p:nvSpPr>
            <p:cNvPr id="442" name="Google Shape;442;p28"/>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8"/>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8"/>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 name="Google Shape;445;p28"/>
          <p:cNvGrpSpPr/>
          <p:nvPr/>
        </p:nvGrpSpPr>
        <p:grpSpPr>
          <a:xfrm rot="-1973065">
            <a:off x="8056215" y="4518793"/>
            <a:ext cx="1018987" cy="554146"/>
            <a:chOff x="1449934" y="4565833"/>
            <a:chExt cx="320467" cy="168684"/>
          </a:xfrm>
        </p:grpSpPr>
        <p:sp>
          <p:nvSpPr>
            <p:cNvPr id="446" name="Google Shape;446;p28"/>
            <p:cNvSpPr/>
            <p:nvPr/>
          </p:nvSpPr>
          <p:spPr>
            <a:xfrm>
              <a:off x="1449934" y="4565833"/>
              <a:ext cx="65112" cy="148810"/>
            </a:xfrm>
            <a:custGeom>
              <a:avLst/>
              <a:gdLst/>
              <a:ahLst/>
              <a:cxnLst/>
              <a:rect l="l" t="t" r="r" b="b"/>
              <a:pathLst>
                <a:path w="2021" h="4620" extrusionOk="0">
                  <a:moveTo>
                    <a:pt x="1806" y="0"/>
                  </a:moveTo>
                  <a:cubicBezTo>
                    <a:pt x="1773" y="0"/>
                    <a:pt x="1741" y="8"/>
                    <a:pt x="1712" y="25"/>
                  </a:cubicBezTo>
                  <a:cubicBezTo>
                    <a:pt x="951" y="489"/>
                    <a:pt x="404" y="1225"/>
                    <a:pt x="191" y="2093"/>
                  </a:cubicBezTo>
                  <a:cubicBezTo>
                    <a:pt x="0" y="2936"/>
                    <a:pt x="179" y="3828"/>
                    <a:pt x="678" y="4541"/>
                  </a:cubicBezTo>
                  <a:cubicBezTo>
                    <a:pt x="702" y="4576"/>
                    <a:pt x="737" y="4600"/>
                    <a:pt x="773" y="4612"/>
                  </a:cubicBezTo>
                  <a:cubicBezTo>
                    <a:pt x="793" y="4617"/>
                    <a:pt x="814" y="4620"/>
                    <a:pt x="836" y="4620"/>
                  </a:cubicBezTo>
                  <a:cubicBezTo>
                    <a:pt x="868" y="4620"/>
                    <a:pt x="899" y="4614"/>
                    <a:pt x="927" y="4600"/>
                  </a:cubicBezTo>
                  <a:cubicBezTo>
                    <a:pt x="1010" y="4553"/>
                    <a:pt x="1034" y="4446"/>
                    <a:pt x="975" y="4374"/>
                  </a:cubicBezTo>
                  <a:cubicBezTo>
                    <a:pt x="523" y="3733"/>
                    <a:pt x="369" y="2925"/>
                    <a:pt x="535" y="2164"/>
                  </a:cubicBezTo>
                  <a:cubicBezTo>
                    <a:pt x="725" y="1380"/>
                    <a:pt x="1224" y="714"/>
                    <a:pt x="1914" y="298"/>
                  </a:cubicBezTo>
                  <a:cubicBezTo>
                    <a:pt x="1997" y="251"/>
                    <a:pt x="2021" y="144"/>
                    <a:pt x="1961" y="73"/>
                  </a:cubicBezTo>
                  <a:cubicBezTo>
                    <a:pt x="1923" y="27"/>
                    <a:pt x="1865" y="0"/>
                    <a:pt x="18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8"/>
            <p:cNvSpPr/>
            <p:nvPr/>
          </p:nvSpPr>
          <p:spPr>
            <a:xfrm>
              <a:off x="1495876" y="4617241"/>
              <a:ext cx="65112" cy="64774"/>
            </a:xfrm>
            <a:custGeom>
              <a:avLst/>
              <a:gdLst/>
              <a:ahLst/>
              <a:cxnLst/>
              <a:rect l="l" t="t" r="r" b="b"/>
              <a:pathLst>
                <a:path w="2021" h="2011" extrusionOk="0">
                  <a:moveTo>
                    <a:pt x="1824" y="1"/>
                  </a:moveTo>
                  <a:cubicBezTo>
                    <a:pt x="1780" y="1"/>
                    <a:pt x="1735" y="15"/>
                    <a:pt x="1700" y="45"/>
                  </a:cubicBezTo>
                  <a:lnTo>
                    <a:pt x="1034" y="627"/>
                  </a:lnTo>
                  <a:lnTo>
                    <a:pt x="749" y="105"/>
                  </a:lnTo>
                  <a:cubicBezTo>
                    <a:pt x="716" y="47"/>
                    <a:pt x="660" y="12"/>
                    <a:pt x="601" y="12"/>
                  </a:cubicBezTo>
                  <a:cubicBezTo>
                    <a:pt x="575" y="12"/>
                    <a:pt x="549" y="19"/>
                    <a:pt x="523" y="33"/>
                  </a:cubicBezTo>
                  <a:cubicBezTo>
                    <a:pt x="428" y="57"/>
                    <a:pt x="393" y="164"/>
                    <a:pt x="440" y="247"/>
                  </a:cubicBezTo>
                  <a:lnTo>
                    <a:pt x="773" y="853"/>
                  </a:lnTo>
                  <a:lnTo>
                    <a:pt x="72" y="1471"/>
                  </a:lnTo>
                  <a:cubicBezTo>
                    <a:pt x="0" y="1531"/>
                    <a:pt x="0" y="1638"/>
                    <a:pt x="72" y="1697"/>
                  </a:cubicBezTo>
                  <a:cubicBezTo>
                    <a:pt x="95" y="1721"/>
                    <a:pt x="119" y="1733"/>
                    <a:pt x="143" y="1744"/>
                  </a:cubicBezTo>
                  <a:cubicBezTo>
                    <a:pt x="158" y="1747"/>
                    <a:pt x="173" y="1749"/>
                    <a:pt x="189" y="1749"/>
                  </a:cubicBezTo>
                  <a:cubicBezTo>
                    <a:pt x="237" y="1749"/>
                    <a:pt x="286" y="1736"/>
                    <a:pt x="321" y="1709"/>
                  </a:cubicBezTo>
                  <a:lnTo>
                    <a:pt x="939" y="1162"/>
                  </a:lnTo>
                  <a:lnTo>
                    <a:pt x="1355" y="1923"/>
                  </a:lnTo>
                  <a:cubicBezTo>
                    <a:pt x="1379" y="1958"/>
                    <a:pt x="1414" y="1994"/>
                    <a:pt x="1462" y="2006"/>
                  </a:cubicBezTo>
                  <a:cubicBezTo>
                    <a:pt x="1472" y="2009"/>
                    <a:pt x="1484" y="2011"/>
                    <a:pt x="1496" y="2011"/>
                  </a:cubicBezTo>
                  <a:cubicBezTo>
                    <a:pt x="1525" y="2011"/>
                    <a:pt x="1559" y="2002"/>
                    <a:pt x="1593" y="1994"/>
                  </a:cubicBezTo>
                  <a:cubicBezTo>
                    <a:pt x="1676" y="1958"/>
                    <a:pt x="1712" y="1851"/>
                    <a:pt x="1664" y="1768"/>
                  </a:cubicBezTo>
                  <a:lnTo>
                    <a:pt x="1201" y="925"/>
                  </a:lnTo>
                  <a:lnTo>
                    <a:pt x="1949" y="283"/>
                  </a:lnTo>
                  <a:cubicBezTo>
                    <a:pt x="2020" y="223"/>
                    <a:pt x="2020" y="105"/>
                    <a:pt x="1949" y="45"/>
                  </a:cubicBezTo>
                  <a:cubicBezTo>
                    <a:pt x="1914" y="15"/>
                    <a:pt x="1869" y="1"/>
                    <a:pt x="18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8"/>
            <p:cNvSpPr/>
            <p:nvPr/>
          </p:nvSpPr>
          <p:spPr>
            <a:xfrm>
              <a:off x="1570524" y="4645295"/>
              <a:ext cx="49035" cy="15557"/>
            </a:xfrm>
            <a:custGeom>
              <a:avLst/>
              <a:gdLst/>
              <a:ahLst/>
              <a:cxnLst/>
              <a:rect l="l" t="t" r="r" b="b"/>
              <a:pathLst>
                <a:path w="1522" h="483" extrusionOk="0">
                  <a:moveTo>
                    <a:pt x="172" y="1"/>
                  </a:moveTo>
                  <a:cubicBezTo>
                    <a:pt x="93" y="1"/>
                    <a:pt x="23" y="56"/>
                    <a:pt x="12" y="137"/>
                  </a:cubicBezTo>
                  <a:cubicBezTo>
                    <a:pt x="1" y="220"/>
                    <a:pt x="48" y="303"/>
                    <a:pt x="131" y="315"/>
                  </a:cubicBezTo>
                  <a:lnTo>
                    <a:pt x="155" y="315"/>
                  </a:lnTo>
                  <a:lnTo>
                    <a:pt x="1308" y="481"/>
                  </a:lnTo>
                  <a:cubicBezTo>
                    <a:pt x="1316" y="482"/>
                    <a:pt x="1324" y="483"/>
                    <a:pt x="1332" y="483"/>
                  </a:cubicBezTo>
                  <a:cubicBezTo>
                    <a:pt x="1418" y="483"/>
                    <a:pt x="1499" y="426"/>
                    <a:pt x="1510" y="339"/>
                  </a:cubicBezTo>
                  <a:cubicBezTo>
                    <a:pt x="1522" y="256"/>
                    <a:pt x="1450" y="172"/>
                    <a:pt x="1367" y="160"/>
                  </a:cubicBezTo>
                  <a:lnTo>
                    <a:pt x="214" y="6"/>
                  </a:lnTo>
                  <a:cubicBezTo>
                    <a:pt x="200" y="2"/>
                    <a:pt x="186"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8"/>
            <p:cNvSpPr/>
            <p:nvPr/>
          </p:nvSpPr>
          <p:spPr>
            <a:xfrm>
              <a:off x="1624875" y="4635987"/>
              <a:ext cx="55543" cy="72183"/>
            </a:xfrm>
            <a:custGeom>
              <a:avLst/>
              <a:gdLst/>
              <a:ahLst/>
              <a:cxnLst/>
              <a:rect l="l" t="t" r="r" b="b"/>
              <a:pathLst>
                <a:path w="1724" h="2241" extrusionOk="0">
                  <a:moveTo>
                    <a:pt x="686" y="1"/>
                  </a:moveTo>
                  <a:cubicBezTo>
                    <a:pt x="640" y="1"/>
                    <a:pt x="595" y="16"/>
                    <a:pt x="559" y="45"/>
                  </a:cubicBezTo>
                  <a:cubicBezTo>
                    <a:pt x="405" y="200"/>
                    <a:pt x="357" y="426"/>
                    <a:pt x="441" y="628"/>
                  </a:cubicBezTo>
                  <a:cubicBezTo>
                    <a:pt x="512" y="842"/>
                    <a:pt x="702" y="996"/>
                    <a:pt x="928" y="1032"/>
                  </a:cubicBezTo>
                  <a:cubicBezTo>
                    <a:pt x="953" y="1036"/>
                    <a:pt x="978" y="1038"/>
                    <a:pt x="1003" y="1038"/>
                  </a:cubicBezTo>
                  <a:cubicBezTo>
                    <a:pt x="1124" y="1038"/>
                    <a:pt x="1248" y="993"/>
                    <a:pt x="1356" y="925"/>
                  </a:cubicBezTo>
                  <a:cubicBezTo>
                    <a:pt x="1356" y="996"/>
                    <a:pt x="1356" y="1067"/>
                    <a:pt x="1356" y="1139"/>
                  </a:cubicBezTo>
                  <a:cubicBezTo>
                    <a:pt x="1344" y="1400"/>
                    <a:pt x="1213" y="1650"/>
                    <a:pt x="999" y="1804"/>
                  </a:cubicBezTo>
                  <a:cubicBezTo>
                    <a:pt x="898" y="1875"/>
                    <a:pt x="779" y="1911"/>
                    <a:pt x="662" y="1911"/>
                  </a:cubicBezTo>
                  <a:cubicBezTo>
                    <a:pt x="545" y="1911"/>
                    <a:pt x="429" y="1875"/>
                    <a:pt x="334" y="1804"/>
                  </a:cubicBezTo>
                  <a:cubicBezTo>
                    <a:pt x="292" y="1774"/>
                    <a:pt x="245" y="1760"/>
                    <a:pt x="198" y="1760"/>
                  </a:cubicBezTo>
                  <a:cubicBezTo>
                    <a:pt x="152" y="1760"/>
                    <a:pt x="108" y="1774"/>
                    <a:pt x="72" y="1804"/>
                  </a:cubicBezTo>
                  <a:cubicBezTo>
                    <a:pt x="1" y="1864"/>
                    <a:pt x="1" y="1982"/>
                    <a:pt x="72" y="2042"/>
                  </a:cubicBezTo>
                  <a:cubicBezTo>
                    <a:pt x="167" y="2113"/>
                    <a:pt x="274" y="2173"/>
                    <a:pt x="393" y="2208"/>
                  </a:cubicBezTo>
                  <a:cubicBezTo>
                    <a:pt x="476" y="2230"/>
                    <a:pt x="563" y="2241"/>
                    <a:pt x="650" y="2241"/>
                  </a:cubicBezTo>
                  <a:cubicBezTo>
                    <a:pt x="848" y="2241"/>
                    <a:pt x="1048" y="2185"/>
                    <a:pt x="1213" y="2077"/>
                  </a:cubicBezTo>
                  <a:cubicBezTo>
                    <a:pt x="1510" y="1864"/>
                    <a:pt x="1688" y="1531"/>
                    <a:pt x="1712" y="1174"/>
                  </a:cubicBezTo>
                  <a:cubicBezTo>
                    <a:pt x="1724" y="925"/>
                    <a:pt x="1700" y="675"/>
                    <a:pt x="1641" y="438"/>
                  </a:cubicBezTo>
                  <a:cubicBezTo>
                    <a:pt x="1641" y="354"/>
                    <a:pt x="1617" y="259"/>
                    <a:pt x="1569" y="188"/>
                  </a:cubicBezTo>
                  <a:cubicBezTo>
                    <a:pt x="1542" y="125"/>
                    <a:pt x="1481" y="96"/>
                    <a:pt x="1417" y="96"/>
                  </a:cubicBezTo>
                  <a:cubicBezTo>
                    <a:pt x="1397" y="96"/>
                    <a:pt x="1376" y="99"/>
                    <a:pt x="1356" y="105"/>
                  </a:cubicBezTo>
                  <a:cubicBezTo>
                    <a:pt x="1272" y="129"/>
                    <a:pt x="1225" y="212"/>
                    <a:pt x="1249" y="295"/>
                  </a:cubicBezTo>
                  <a:cubicBezTo>
                    <a:pt x="1261" y="343"/>
                    <a:pt x="1272" y="402"/>
                    <a:pt x="1284" y="461"/>
                  </a:cubicBezTo>
                  <a:cubicBezTo>
                    <a:pt x="1272" y="509"/>
                    <a:pt x="1249" y="556"/>
                    <a:pt x="1225" y="592"/>
                  </a:cubicBezTo>
                  <a:cubicBezTo>
                    <a:pt x="1165" y="675"/>
                    <a:pt x="1070" y="711"/>
                    <a:pt x="975" y="711"/>
                  </a:cubicBezTo>
                  <a:cubicBezTo>
                    <a:pt x="880" y="687"/>
                    <a:pt x="797" y="616"/>
                    <a:pt x="773" y="533"/>
                  </a:cubicBezTo>
                  <a:cubicBezTo>
                    <a:pt x="738" y="438"/>
                    <a:pt x="750" y="343"/>
                    <a:pt x="821" y="271"/>
                  </a:cubicBezTo>
                  <a:cubicBezTo>
                    <a:pt x="892" y="212"/>
                    <a:pt x="892" y="105"/>
                    <a:pt x="821" y="45"/>
                  </a:cubicBezTo>
                  <a:cubicBezTo>
                    <a:pt x="779" y="16"/>
                    <a:pt x="732" y="1"/>
                    <a:pt x="6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8"/>
            <p:cNvSpPr/>
            <p:nvPr/>
          </p:nvSpPr>
          <p:spPr>
            <a:xfrm>
              <a:off x="1671203" y="4601458"/>
              <a:ext cx="58604" cy="133060"/>
            </a:xfrm>
            <a:custGeom>
              <a:avLst/>
              <a:gdLst/>
              <a:ahLst/>
              <a:cxnLst/>
              <a:rect l="l" t="t" r="r" b="b"/>
              <a:pathLst>
                <a:path w="1819" h="4131" extrusionOk="0">
                  <a:moveTo>
                    <a:pt x="1150" y="0"/>
                  </a:moveTo>
                  <a:cubicBezTo>
                    <a:pt x="1118" y="0"/>
                    <a:pt x="1087" y="8"/>
                    <a:pt x="1058" y="24"/>
                  </a:cubicBezTo>
                  <a:cubicBezTo>
                    <a:pt x="975" y="60"/>
                    <a:pt x="940" y="167"/>
                    <a:pt x="999" y="238"/>
                  </a:cubicBezTo>
                  <a:cubicBezTo>
                    <a:pt x="1355" y="832"/>
                    <a:pt x="1462" y="1533"/>
                    <a:pt x="1296" y="2199"/>
                  </a:cubicBezTo>
                  <a:cubicBezTo>
                    <a:pt x="1118" y="2876"/>
                    <a:pt x="690" y="3458"/>
                    <a:pt x="96" y="3839"/>
                  </a:cubicBezTo>
                  <a:cubicBezTo>
                    <a:pt x="13" y="3886"/>
                    <a:pt x="1" y="3993"/>
                    <a:pt x="60" y="4064"/>
                  </a:cubicBezTo>
                  <a:cubicBezTo>
                    <a:pt x="84" y="4100"/>
                    <a:pt x="120" y="4124"/>
                    <a:pt x="155" y="4124"/>
                  </a:cubicBezTo>
                  <a:cubicBezTo>
                    <a:pt x="173" y="4128"/>
                    <a:pt x="190" y="4131"/>
                    <a:pt x="207" y="4131"/>
                  </a:cubicBezTo>
                  <a:cubicBezTo>
                    <a:pt x="238" y="4131"/>
                    <a:pt x="268" y="4123"/>
                    <a:pt x="298" y="4100"/>
                  </a:cubicBezTo>
                  <a:cubicBezTo>
                    <a:pt x="963" y="3684"/>
                    <a:pt x="1439" y="3031"/>
                    <a:pt x="1641" y="2282"/>
                  </a:cubicBezTo>
                  <a:cubicBezTo>
                    <a:pt x="1819" y="1533"/>
                    <a:pt x="1700" y="737"/>
                    <a:pt x="1308" y="84"/>
                  </a:cubicBezTo>
                  <a:cubicBezTo>
                    <a:pt x="1269" y="29"/>
                    <a:pt x="1209" y="0"/>
                    <a:pt x="11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8"/>
            <p:cNvSpPr/>
            <p:nvPr/>
          </p:nvSpPr>
          <p:spPr>
            <a:xfrm>
              <a:off x="1731321" y="4567283"/>
              <a:ext cx="39080" cy="49700"/>
            </a:xfrm>
            <a:custGeom>
              <a:avLst/>
              <a:gdLst/>
              <a:ahLst/>
              <a:cxnLst/>
              <a:rect l="l" t="t" r="r" b="b"/>
              <a:pathLst>
                <a:path w="1213" h="1543" extrusionOk="0">
                  <a:moveTo>
                    <a:pt x="347" y="1"/>
                  </a:moveTo>
                  <a:cubicBezTo>
                    <a:pt x="262" y="1"/>
                    <a:pt x="179" y="22"/>
                    <a:pt x="107" y="63"/>
                  </a:cubicBezTo>
                  <a:cubicBezTo>
                    <a:pt x="24" y="111"/>
                    <a:pt x="0" y="218"/>
                    <a:pt x="48" y="289"/>
                  </a:cubicBezTo>
                  <a:cubicBezTo>
                    <a:pt x="84" y="340"/>
                    <a:pt x="139" y="364"/>
                    <a:pt x="195" y="364"/>
                  </a:cubicBezTo>
                  <a:cubicBezTo>
                    <a:pt x="230" y="364"/>
                    <a:pt x="265" y="355"/>
                    <a:pt x="297" y="337"/>
                  </a:cubicBezTo>
                  <a:cubicBezTo>
                    <a:pt x="312" y="332"/>
                    <a:pt x="329" y="329"/>
                    <a:pt x="346" y="329"/>
                  </a:cubicBezTo>
                  <a:cubicBezTo>
                    <a:pt x="370" y="329"/>
                    <a:pt x="395" y="335"/>
                    <a:pt x="416" y="348"/>
                  </a:cubicBezTo>
                  <a:cubicBezTo>
                    <a:pt x="499" y="396"/>
                    <a:pt x="559" y="479"/>
                    <a:pt x="559" y="574"/>
                  </a:cubicBezTo>
                  <a:cubicBezTo>
                    <a:pt x="559" y="764"/>
                    <a:pt x="393" y="943"/>
                    <a:pt x="214" y="1121"/>
                  </a:cubicBezTo>
                  <a:cubicBezTo>
                    <a:pt x="167" y="1168"/>
                    <a:pt x="155" y="1228"/>
                    <a:pt x="167" y="1275"/>
                  </a:cubicBezTo>
                  <a:cubicBezTo>
                    <a:pt x="191" y="1323"/>
                    <a:pt x="238" y="1370"/>
                    <a:pt x="286" y="1382"/>
                  </a:cubicBezTo>
                  <a:lnTo>
                    <a:pt x="297" y="1382"/>
                  </a:lnTo>
                  <a:lnTo>
                    <a:pt x="987" y="1537"/>
                  </a:lnTo>
                  <a:cubicBezTo>
                    <a:pt x="1001" y="1540"/>
                    <a:pt x="1015" y="1542"/>
                    <a:pt x="1029" y="1542"/>
                  </a:cubicBezTo>
                  <a:cubicBezTo>
                    <a:pt x="1106" y="1542"/>
                    <a:pt x="1170" y="1489"/>
                    <a:pt x="1201" y="1418"/>
                  </a:cubicBezTo>
                  <a:cubicBezTo>
                    <a:pt x="1212" y="1323"/>
                    <a:pt x="1153" y="1240"/>
                    <a:pt x="1070" y="1228"/>
                  </a:cubicBezTo>
                  <a:lnTo>
                    <a:pt x="666" y="1145"/>
                  </a:lnTo>
                  <a:cubicBezTo>
                    <a:pt x="808" y="990"/>
                    <a:pt x="904" y="788"/>
                    <a:pt x="915" y="586"/>
                  </a:cubicBezTo>
                  <a:cubicBezTo>
                    <a:pt x="915" y="360"/>
                    <a:pt x="785" y="170"/>
                    <a:pt x="595" y="63"/>
                  </a:cubicBezTo>
                  <a:cubicBezTo>
                    <a:pt x="517" y="22"/>
                    <a:pt x="431" y="1"/>
                    <a:pt x="3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452;p28"/>
          <p:cNvGrpSpPr/>
          <p:nvPr/>
        </p:nvGrpSpPr>
        <p:grpSpPr>
          <a:xfrm rot="-811687">
            <a:off x="162808" y="265566"/>
            <a:ext cx="877036" cy="672069"/>
            <a:chOff x="6467995" y="4541033"/>
            <a:chExt cx="413793" cy="317088"/>
          </a:xfrm>
        </p:grpSpPr>
        <p:sp>
          <p:nvSpPr>
            <p:cNvPr id="453" name="Google Shape;453;p28"/>
            <p:cNvSpPr/>
            <p:nvPr/>
          </p:nvSpPr>
          <p:spPr>
            <a:xfrm rot="-1375784">
              <a:off x="6489980" y="4605651"/>
              <a:ext cx="369822" cy="187850"/>
            </a:xfrm>
            <a:custGeom>
              <a:avLst/>
              <a:gdLst/>
              <a:ahLst/>
              <a:cxnLst/>
              <a:rect l="l" t="t" r="r" b="b"/>
              <a:pathLst>
                <a:path w="7820" h="3973" extrusionOk="0">
                  <a:moveTo>
                    <a:pt x="2221" y="1"/>
                  </a:moveTo>
                  <a:cubicBezTo>
                    <a:pt x="2201" y="1"/>
                    <a:pt x="2181" y="4"/>
                    <a:pt x="2163" y="13"/>
                  </a:cubicBezTo>
                  <a:cubicBezTo>
                    <a:pt x="2116" y="25"/>
                    <a:pt x="2068" y="61"/>
                    <a:pt x="2044" y="109"/>
                  </a:cubicBezTo>
                  <a:lnTo>
                    <a:pt x="892" y="3198"/>
                  </a:lnTo>
                  <a:lnTo>
                    <a:pt x="369" y="833"/>
                  </a:lnTo>
                  <a:cubicBezTo>
                    <a:pt x="349" y="755"/>
                    <a:pt x="281" y="709"/>
                    <a:pt x="204" y="709"/>
                  </a:cubicBezTo>
                  <a:cubicBezTo>
                    <a:pt x="188" y="709"/>
                    <a:pt x="171" y="711"/>
                    <a:pt x="155" y="715"/>
                  </a:cubicBezTo>
                  <a:cubicBezTo>
                    <a:pt x="72" y="726"/>
                    <a:pt x="0" y="810"/>
                    <a:pt x="24" y="893"/>
                  </a:cubicBezTo>
                  <a:lnTo>
                    <a:pt x="666" y="3840"/>
                  </a:lnTo>
                  <a:cubicBezTo>
                    <a:pt x="678" y="3899"/>
                    <a:pt x="725" y="3947"/>
                    <a:pt x="773" y="3959"/>
                  </a:cubicBezTo>
                  <a:cubicBezTo>
                    <a:pt x="797" y="3970"/>
                    <a:pt x="809" y="3970"/>
                    <a:pt x="832" y="3970"/>
                  </a:cubicBezTo>
                  <a:cubicBezTo>
                    <a:pt x="840" y="3972"/>
                    <a:pt x="847" y="3972"/>
                    <a:pt x="854" y="3972"/>
                  </a:cubicBezTo>
                  <a:cubicBezTo>
                    <a:pt x="918" y="3972"/>
                    <a:pt x="979" y="3927"/>
                    <a:pt x="1011" y="3864"/>
                  </a:cubicBezTo>
                  <a:lnTo>
                    <a:pt x="2306" y="418"/>
                  </a:lnTo>
                  <a:cubicBezTo>
                    <a:pt x="3712" y="1251"/>
                    <a:pt x="5319" y="1692"/>
                    <a:pt x="6959" y="1692"/>
                  </a:cubicBezTo>
                  <a:cubicBezTo>
                    <a:pt x="7190" y="1692"/>
                    <a:pt x="7421" y="1683"/>
                    <a:pt x="7653" y="1665"/>
                  </a:cubicBezTo>
                  <a:cubicBezTo>
                    <a:pt x="7736" y="1665"/>
                    <a:pt x="7819" y="1582"/>
                    <a:pt x="7808" y="1487"/>
                  </a:cubicBezTo>
                  <a:cubicBezTo>
                    <a:pt x="7797" y="1410"/>
                    <a:pt x="7724" y="1343"/>
                    <a:pt x="7638" y="1343"/>
                  </a:cubicBezTo>
                  <a:cubicBezTo>
                    <a:pt x="7631" y="1343"/>
                    <a:pt x="7624" y="1344"/>
                    <a:pt x="7617" y="1344"/>
                  </a:cubicBezTo>
                  <a:cubicBezTo>
                    <a:pt x="7411" y="1359"/>
                    <a:pt x="7204" y="1366"/>
                    <a:pt x="6998" y="1366"/>
                  </a:cubicBezTo>
                  <a:cubicBezTo>
                    <a:pt x="5344" y="1366"/>
                    <a:pt x="3722" y="902"/>
                    <a:pt x="2306" y="25"/>
                  </a:cubicBezTo>
                  <a:cubicBezTo>
                    <a:pt x="2284" y="11"/>
                    <a:pt x="2253" y="1"/>
                    <a:pt x="22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8"/>
            <p:cNvSpPr/>
            <p:nvPr/>
          </p:nvSpPr>
          <p:spPr>
            <a:xfrm rot="-1375784">
              <a:off x="6594395" y="4710536"/>
              <a:ext cx="102860" cy="104682"/>
            </a:xfrm>
            <a:custGeom>
              <a:avLst/>
              <a:gdLst/>
              <a:ahLst/>
              <a:cxnLst/>
              <a:rect l="l" t="t" r="r" b="b"/>
              <a:pathLst>
                <a:path w="2175" h="2214" extrusionOk="0">
                  <a:moveTo>
                    <a:pt x="791" y="1"/>
                  </a:moveTo>
                  <a:cubicBezTo>
                    <a:pt x="777" y="1"/>
                    <a:pt x="763" y="3"/>
                    <a:pt x="749" y="6"/>
                  </a:cubicBezTo>
                  <a:cubicBezTo>
                    <a:pt x="666" y="30"/>
                    <a:pt x="606" y="113"/>
                    <a:pt x="618" y="208"/>
                  </a:cubicBezTo>
                  <a:lnTo>
                    <a:pt x="844" y="1099"/>
                  </a:lnTo>
                  <a:lnTo>
                    <a:pt x="107" y="1575"/>
                  </a:lnTo>
                  <a:cubicBezTo>
                    <a:pt x="24" y="1622"/>
                    <a:pt x="0" y="1729"/>
                    <a:pt x="60" y="1800"/>
                  </a:cubicBezTo>
                  <a:cubicBezTo>
                    <a:pt x="96" y="1844"/>
                    <a:pt x="150" y="1870"/>
                    <a:pt x="205" y="1870"/>
                  </a:cubicBezTo>
                  <a:cubicBezTo>
                    <a:pt x="241" y="1870"/>
                    <a:pt x="277" y="1859"/>
                    <a:pt x="309" y="1836"/>
                  </a:cubicBezTo>
                  <a:lnTo>
                    <a:pt x="939" y="1432"/>
                  </a:lnTo>
                  <a:lnTo>
                    <a:pt x="1105" y="2097"/>
                  </a:lnTo>
                  <a:cubicBezTo>
                    <a:pt x="1117" y="2145"/>
                    <a:pt x="1153" y="2193"/>
                    <a:pt x="1212" y="2204"/>
                  </a:cubicBezTo>
                  <a:cubicBezTo>
                    <a:pt x="1230" y="2210"/>
                    <a:pt x="1248" y="2213"/>
                    <a:pt x="1266" y="2213"/>
                  </a:cubicBezTo>
                  <a:cubicBezTo>
                    <a:pt x="1284" y="2213"/>
                    <a:pt x="1302" y="2210"/>
                    <a:pt x="1319" y="2204"/>
                  </a:cubicBezTo>
                  <a:cubicBezTo>
                    <a:pt x="1403" y="2193"/>
                    <a:pt x="1462" y="2109"/>
                    <a:pt x="1450" y="2014"/>
                  </a:cubicBezTo>
                  <a:lnTo>
                    <a:pt x="1248" y="1230"/>
                  </a:lnTo>
                  <a:lnTo>
                    <a:pt x="2080" y="695"/>
                  </a:lnTo>
                  <a:cubicBezTo>
                    <a:pt x="2151" y="648"/>
                    <a:pt x="2175" y="541"/>
                    <a:pt x="2116" y="470"/>
                  </a:cubicBezTo>
                  <a:cubicBezTo>
                    <a:pt x="2081" y="421"/>
                    <a:pt x="2030" y="397"/>
                    <a:pt x="1977" y="397"/>
                  </a:cubicBezTo>
                  <a:cubicBezTo>
                    <a:pt x="1939" y="397"/>
                    <a:pt x="1901" y="409"/>
                    <a:pt x="1866" y="434"/>
                  </a:cubicBezTo>
                  <a:lnTo>
                    <a:pt x="1165" y="885"/>
                  </a:lnTo>
                  <a:lnTo>
                    <a:pt x="963" y="137"/>
                  </a:lnTo>
                  <a:cubicBezTo>
                    <a:pt x="943" y="56"/>
                    <a:pt x="871" y="1"/>
                    <a:pt x="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8"/>
            <p:cNvSpPr/>
            <p:nvPr/>
          </p:nvSpPr>
          <p:spPr>
            <a:xfrm rot="-1375784">
              <a:off x="6692752" y="4726376"/>
              <a:ext cx="58500" cy="24823"/>
            </a:xfrm>
            <a:custGeom>
              <a:avLst/>
              <a:gdLst/>
              <a:ahLst/>
              <a:cxnLst/>
              <a:rect l="l" t="t" r="r" b="b"/>
              <a:pathLst>
                <a:path w="1237" h="525" extrusionOk="0">
                  <a:moveTo>
                    <a:pt x="207" y="1"/>
                  </a:moveTo>
                  <a:cubicBezTo>
                    <a:pt x="148" y="1"/>
                    <a:pt x="91" y="30"/>
                    <a:pt x="60" y="84"/>
                  </a:cubicBezTo>
                  <a:cubicBezTo>
                    <a:pt x="0" y="156"/>
                    <a:pt x="36" y="263"/>
                    <a:pt x="119" y="298"/>
                  </a:cubicBezTo>
                  <a:cubicBezTo>
                    <a:pt x="202" y="346"/>
                    <a:pt x="285" y="382"/>
                    <a:pt x="380" y="417"/>
                  </a:cubicBezTo>
                  <a:cubicBezTo>
                    <a:pt x="594" y="488"/>
                    <a:pt x="832" y="524"/>
                    <a:pt x="1070" y="524"/>
                  </a:cubicBezTo>
                  <a:cubicBezTo>
                    <a:pt x="1165" y="524"/>
                    <a:pt x="1236" y="441"/>
                    <a:pt x="1236" y="346"/>
                  </a:cubicBezTo>
                  <a:cubicBezTo>
                    <a:pt x="1225" y="258"/>
                    <a:pt x="1153" y="190"/>
                    <a:pt x="1067" y="190"/>
                  </a:cubicBezTo>
                  <a:cubicBezTo>
                    <a:pt x="1060" y="190"/>
                    <a:pt x="1053" y="191"/>
                    <a:pt x="1046" y="191"/>
                  </a:cubicBezTo>
                  <a:cubicBezTo>
                    <a:pt x="1024" y="192"/>
                    <a:pt x="1002" y="193"/>
                    <a:pt x="980" y="193"/>
                  </a:cubicBezTo>
                  <a:cubicBezTo>
                    <a:pt x="741" y="193"/>
                    <a:pt x="504" y="134"/>
                    <a:pt x="297" y="25"/>
                  </a:cubicBezTo>
                  <a:cubicBezTo>
                    <a:pt x="269" y="9"/>
                    <a:pt x="237" y="1"/>
                    <a:pt x="2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8"/>
            <p:cNvSpPr/>
            <p:nvPr/>
          </p:nvSpPr>
          <p:spPr>
            <a:xfrm rot="-1375784">
              <a:off x="6763407" y="4667937"/>
              <a:ext cx="91652" cy="105580"/>
            </a:xfrm>
            <a:custGeom>
              <a:avLst/>
              <a:gdLst/>
              <a:ahLst/>
              <a:cxnLst/>
              <a:rect l="l" t="t" r="r" b="b"/>
              <a:pathLst>
                <a:path w="1938" h="2233" extrusionOk="0">
                  <a:moveTo>
                    <a:pt x="210" y="0"/>
                  </a:moveTo>
                  <a:cubicBezTo>
                    <a:pt x="180" y="0"/>
                    <a:pt x="149" y="8"/>
                    <a:pt x="119" y="25"/>
                  </a:cubicBezTo>
                  <a:cubicBezTo>
                    <a:pt x="36" y="60"/>
                    <a:pt x="0" y="167"/>
                    <a:pt x="60" y="251"/>
                  </a:cubicBezTo>
                  <a:lnTo>
                    <a:pt x="797" y="1296"/>
                  </a:lnTo>
                  <a:lnTo>
                    <a:pt x="333" y="1986"/>
                  </a:lnTo>
                  <a:cubicBezTo>
                    <a:pt x="274" y="2057"/>
                    <a:pt x="298" y="2164"/>
                    <a:pt x="393" y="2211"/>
                  </a:cubicBezTo>
                  <a:cubicBezTo>
                    <a:pt x="393" y="2211"/>
                    <a:pt x="404" y="2223"/>
                    <a:pt x="416" y="2223"/>
                  </a:cubicBezTo>
                  <a:cubicBezTo>
                    <a:pt x="437" y="2229"/>
                    <a:pt x="458" y="2232"/>
                    <a:pt x="478" y="2232"/>
                  </a:cubicBezTo>
                  <a:cubicBezTo>
                    <a:pt x="539" y="2232"/>
                    <a:pt x="595" y="2205"/>
                    <a:pt x="630" y="2152"/>
                  </a:cubicBezTo>
                  <a:lnTo>
                    <a:pt x="1890" y="334"/>
                  </a:lnTo>
                  <a:cubicBezTo>
                    <a:pt x="1937" y="262"/>
                    <a:pt x="1914" y="156"/>
                    <a:pt x="1830" y="108"/>
                  </a:cubicBezTo>
                  <a:cubicBezTo>
                    <a:pt x="1802" y="92"/>
                    <a:pt x="1771" y="84"/>
                    <a:pt x="1739" y="84"/>
                  </a:cubicBezTo>
                  <a:cubicBezTo>
                    <a:pt x="1679" y="84"/>
                    <a:pt x="1620" y="113"/>
                    <a:pt x="1581" y="167"/>
                  </a:cubicBezTo>
                  <a:lnTo>
                    <a:pt x="1011" y="999"/>
                  </a:lnTo>
                  <a:lnTo>
                    <a:pt x="357" y="72"/>
                  </a:lnTo>
                  <a:cubicBezTo>
                    <a:pt x="319" y="26"/>
                    <a:pt x="265" y="0"/>
                    <a:pt x="2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7" name="Google Shape;457;p28"/>
          <p:cNvGrpSpPr/>
          <p:nvPr/>
        </p:nvGrpSpPr>
        <p:grpSpPr>
          <a:xfrm rot="-6464289">
            <a:off x="7822000" y="817432"/>
            <a:ext cx="561221" cy="759571"/>
            <a:chOff x="5408700" y="2855000"/>
            <a:chExt cx="121525" cy="164475"/>
          </a:xfrm>
        </p:grpSpPr>
        <p:sp>
          <p:nvSpPr>
            <p:cNvPr id="458" name="Google Shape;458;p28"/>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8"/>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p:cSld name="CUSTOM_3">
    <p:bg>
      <p:bgPr>
        <a:solidFill>
          <a:schemeClr val="lt2"/>
        </a:solidFill>
        <a:effectLst/>
      </p:bgPr>
    </p:bg>
    <p:spTree>
      <p:nvGrpSpPr>
        <p:cNvPr id="1" name="Shape 460"/>
        <p:cNvGrpSpPr/>
        <p:nvPr/>
      </p:nvGrpSpPr>
      <p:grpSpPr>
        <a:xfrm>
          <a:off x="0" y="0"/>
          <a:ext cx="0" cy="0"/>
          <a:chOff x="0" y="0"/>
          <a:chExt cx="0" cy="0"/>
        </a:xfrm>
      </p:grpSpPr>
      <p:sp>
        <p:nvSpPr>
          <p:cNvPr id="461" name="Google Shape;461;p29"/>
          <p:cNvSpPr txBox="1">
            <a:spLocks noGrp="1"/>
          </p:cNvSpPr>
          <p:nvPr>
            <p:ph type="title"/>
          </p:nvPr>
        </p:nvSpPr>
        <p:spPr>
          <a:xfrm>
            <a:off x="710950" y="3240006"/>
            <a:ext cx="23208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462" name="Google Shape;462;p29"/>
          <p:cNvSpPr txBox="1">
            <a:spLocks noGrp="1"/>
          </p:cNvSpPr>
          <p:nvPr>
            <p:ph type="subTitle" idx="1"/>
          </p:nvPr>
        </p:nvSpPr>
        <p:spPr>
          <a:xfrm>
            <a:off x="776200" y="3600000"/>
            <a:ext cx="2190300" cy="5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3" name="Google Shape;463;p29"/>
          <p:cNvSpPr txBox="1">
            <a:spLocks noGrp="1"/>
          </p:cNvSpPr>
          <p:nvPr>
            <p:ph type="title" idx="2"/>
          </p:nvPr>
        </p:nvSpPr>
        <p:spPr>
          <a:xfrm>
            <a:off x="6114989" y="3240000"/>
            <a:ext cx="23208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464" name="Google Shape;464;p29"/>
          <p:cNvSpPr txBox="1">
            <a:spLocks noGrp="1"/>
          </p:cNvSpPr>
          <p:nvPr>
            <p:ph type="subTitle" idx="3"/>
          </p:nvPr>
        </p:nvSpPr>
        <p:spPr>
          <a:xfrm>
            <a:off x="6180250" y="3600000"/>
            <a:ext cx="2190300" cy="5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5" name="Google Shape;465;p29"/>
          <p:cNvSpPr txBox="1">
            <a:spLocks noGrp="1"/>
          </p:cNvSpPr>
          <p:nvPr>
            <p:ph type="title" idx="4"/>
          </p:nvPr>
        </p:nvSpPr>
        <p:spPr>
          <a:xfrm>
            <a:off x="3412658" y="3240017"/>
            <a:ext cx="23208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466" name="Google Shape;466;p29"/>
          <p:cNvSpPr txBox="1">
            <a:spLocks noGrp="1"/>
          </p:cNvSpPr>
          <p:nvPr>
            <p:ph type="subTitle" idx="5"/>
          </p:nvPr>
        </p:nvSpPr>
        <p:spPr>
          <a:xfrm>
            <a:off x="3476316" y="3600000"/>
            <a:ext cx="2190300" cy="5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7" name="Google Shape;467;p29"/>
          <p:cNvSpPr txBox="1">
            <a:spLocks noGrp="1"/>
          </p:cNvSpPr>
          <p:nvPr>
            <p:ph type="title" idx="6"/>
          </p:nvPr>
        </p:nvSpPr>
        <p:spPr>
          <a:xfrm>
            <a:off x="720000" y="539500"/>
            <a:ext cx="7704000" cy="375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highlight>
                  <a:schemeClr val="accent1"/>
                </a:high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68" name="Google Shape;468;p29"/>
          <p:cNvGrpSpPr/>
          <p:nvPr/>
        </p:nvGrpSpPr>
        <p:grpSpPr>
          <a:xfrm rot="10800000" flipH="1">
            <a:off x="-64151" y="4336715"/>
            <a:ext cx="1023323" cy="1094037"/>
            <a:chOff x="319900" y="315700"/>
            <a:chExt cx="342123" cy="365691"/>
          </a:xfrm>
        </p:grpSpPr>
        <p:sp>
          <p:nvSpPr>
            <p:cNvPr id="469" name="Google Shape;469;p29"/>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9"/>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9"/>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9"/>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9"/>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 name="Google Shape;474;p29"/>
          <p:cNvGrpSpPr/>
          <p:nvPr/>
        </p:nvGrpSpPr>
        <p:grpSpPr>
          <a:xfrm rot="10800000" flipH="1">
            <a:off x="-160062" y="3351960"/>
            <a:ext cx="658687" cy="655425"/>
            <a:chOff x="4636900" y="2064950"/>
            <a:chExt cx="179650" cy="178775"/>
          </a:xfrm>
        </p:grpSpPr>
        <p:sp>
          <p:nvSpPr>
            <p:cNvPr id="475" name="Google Shape;475;p29"/>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9"/>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9"/>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8" name="Google Shape;478;p29"/>
          <p:cNvGrpSpPr/>
          <p:nvPr/>
        </p:nvGrpSpPr>
        <p:grpSpPr>
          <a:xfrm rot="8932790" flipH="1">
            <a:off x="1215850" y="4596519"/>
            <a:ext cx="502362" cy="679910"/>
            <a:chOff x="5408700" y="2855000"/>
            <a:chExt cx="121525" cy="164475"/>
          </a:xfrm>
        </p:grpSpPr>
        <p:sp>
          <p:nvSpPr>
            <p:cNvPr id="479" name="Google Shape;479;p29"/>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9"/>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hree columns 1">
  <p:cSld name="CUSTOM_3_4">
    <p:bg>
      <p:bgPr>
        <a:solidFill>
          <a:schemeClr val="dk2"/>
        </a:solidFill>
        <a:effectLst/>
      </p:bgPr>
    </p:bg>
    <p:spTree>
      <p:nvGrpSpPr>
        <p:cNvPr id="1" name="Shape 481"/>
        <p:cNvGrpSpPr/>
        <p:nvPr/>
      </p:nvGrpSpPr>
      <p:grpSpPr>
        <a:xfrm>
          <a:off x="0" y="0"/>
          <a:ext cx="0" cy="0"/>
          <a:chOff x="0" y="0"/>
          <a:chExt cx="0" cy="0"/>
        </a:xfrm>
      </p:grpSpPr>
      <p:grpSp>
        <p:nvGrpSpPr>
          <p:cNvPr id="482" name="Google Shape;482;p30"/>
          <p:cNvGrpSpPr/>
          <p:nvPr/>
        </p:nvGrpSpPr>
        <p:grpSpPr>
          <a:xfrm rot="10800000" flipH="1">
            <a:off x="6114349" y="539502"/>
            <a:ext cx="1023323" cy="1094037"/>
            <a:chOff x="319900" y="315700"/>
            <a:chExt cx="342123" cy="365691"/>
          </a:xfrm>
        </p:grpSpPr>
        <p:sp>
          <p:nvSpPr>
            <p:cNvPr id="483" name="Google Shape;483;p30"/>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0"/>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0"/>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0"/>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0"/>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 name="Google Shape;488;p30"/>
          <p:cNvGrpSpPr/>
          <p:nvPr/>
        </p:nvGrpSpPr>
        <p:grpSpPr>
          <a:xfrm rot="-8422818" flipH="1">
            <a:off x="291901" y="4041538"/>
            <a:ext cx="658691" cy="655432"/>
            <a:chOff x="4636900" y="2064950"/>
            <a:chExt cx="179650" cy="178775"/>
          </a:xfrm>
        </p:grpSpPr>
        <p:sp>
          <p:nvSpPr>
            <p:cNvPr id="489" name="Google Shape;489;p30"/>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0"/>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0"/>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2" name="Google Shape;492;p30"/>
          <p:cNvSpPr/>
          <p:nvPr/>
        </p:nvSpPr>
        <p:spPr>
          <a:xfrm rot="-434">
            <a:off x="715175" y="1279335"/>
            <a:ext cx="2375700" cy="4168800"/>
          </a:xfrm>
          <a:prstGeom prst="rect">
            <a:avLst/>
          </a:prstGeom>
          <a:solidFill>
            <a:schemeClr val="lt2"/>
          </a:solidFill>
          <a:ln w="19050" cap="flat" cmpd="sng">
            <a:solidFill>
              <a:schemeClr val="dk1"/>
            </a:solidFill>
            <a:prstDash val="solid"/>
            <a:round/>
            <a:headEnd type="none" w="sm" len="sm"/>
            <a:tailEnd type="none" w="sm" len="sm"/>
          </a:ln>
          <a:effectLst>
            <a:outerShdw dist="76200" dir="96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0"/>
          <p:cNvSpPr/>
          <p:nvPr/>
        </p:nvSpPr>
        <p:spPr>
          <a:xfrm rot="-434">
            <a:off x="3414767" y="1279335"/>
            <a:ext cx="2375700" cy="4168800"/>
          </a:xfrm>
          <a:prstGeom prst="rect">
            <a:avLst/>
          </a:prstGeom>
          <a:solidFill>
            <a:schemeClr val="lt2"/>
          </a:solidFill>
          <a:ln w="19050" cap="flat" cmpd="sng">
            <a:solidFill>
              <a:schemeClr val="dk1"/>
            </a:solidFill>
            <a:prstDash val="solid"/>
            <a:round/>
            <a:headEnd type="none" w="sm" len="sm"/>
            <a:tailEnd type="none" w="sm" len="sm"/>
          </a:ln>
          <a:effectLst>
            <a:outerShdw dist="76200" dir="96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0"/>
          <p:cNvSpPr/>
          <p:nvPr/>
        </p:nvSpPr>
        <p:spPr>
          <a:xfrm rot="-434">
            <a:off x="6114350" y="1279335"/>
            <a:ext cx="2375700" cy="4168800"/>
          </a:xfrm>
          <a:prstGeom prst="rect">
            <a:avLst/>
          </a:prstGeom>
          <a:solidFill>
            <a:schemeClr val="lt2"/>
          </a:solidFill>
          <a:ln w="19050" cap="flat" cmpd="sng">
            <a:solidFill>
              <a:schemeClr val="dk1"/>
            </a:solidFill>
            <a:prstDash val="solid"/>
            <a:round/>
            <a:headEnd type="none" w="sm" len="sm"/>
            <a:tailEnd type="none" w="sm" len="sm"/>
          </a:ln>
          <a:effectLst>
            <a:outerShdw dist="76200" dir="96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0"/>
          <p:cNvSpPr/>
          <p:nvPr/>
        </p:nvSpPr>
        <p:spPr>
          <a:xfrm>
            <a:off x="950525" y="2798450"/>
            <a:ext cx="1905000" cy="1810200"/>
          </a:xfrm>
          <a:prstGeom prst="rect">
            <a:avLst/>
          </a:prstGeom>
          <a:noFill/>
          <a:ln w="28575" cap="flat" cmpd="sng">
            <a:solidFill>
              <a:schemeClr val="accent4"/>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0"/>
          <p:cNvSpPr/>
          <p:nvPr/>
        </p:nvSpPr>
        <p:spPr>
          <a:xfrm>
            <a:off x="3650117" y="2798450"/>
            <a:ext cx="1905000" cy="1810200"/>
          </a:xfrm>
          <a:prstGeom prst="rect">
            <a:avLst/>
          </a:prstGeom>
          <a:noFill/>
          <a:ln w="28575" cap="flat" cmpd="sng">
            <a:solidFill>
              <a:schemeClr val="accent4"/>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0"/>
          <p:cNvSpPr/>
          <p:nvPr/>
        </p:nvSpPr>
        <p:spPr>
          <a:xfrm>
            <a:off x="6349708" y="2798450"/>
            <a:ext cx="1905000" cy="1810200"/>
          </a:xfrm>
          <a:prstGeom prst="rect">
            <a:avLst/>
          </a:prstGeom>
          <a:noFill/>
          <a:ln w="28575" cap="flat" cmpd="sng">
            <a:solidFill>
              <a:schemeClr val="accent4"/>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0"/>
          <p:cNvSpPr txBox="1">
            <a:spLocks noGrp="1"/>
          </p:cNvSpPr>
          <p:nvPr>
            <p:ph type="title"/>
          </p:nvPr>
        </p:nvSpPr>
        <p:spPr>
          <a:xfrm>
            <a:off x="742625" y="1944606"/>
            <a:ext cx="23208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499" name="Google Shape;499;p30"/>
          <p:cNvSpPr txBox="1">
            <a:spLocks noGrp="1"/>
          </p:cNvSpPr>
          <p:nvPr>
            <p:ph type="subTitle" idx="1"/>
          </p:nvPr>
        </p:nvSpPr>
        <p:spPr>
          <a:xfrm>
            <a:off x="950525" y="3142800"/>
            <a:ext cx="1905000" cy="540000"/>
          </a:xfrm>
          <a:prstGeom prst="rect">
            <a:avLst/>
          </a:prstGeom>
        </p:spPr>
        <p:txBody>
          <a:bodyPr spcFirstLastPara="1" wrap="square" lIns="182875" tIns="91425" rIns="18287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0" name="Google Shape;500;p30"/>
          <p:cNvSpPr txBox="1">
            <a:spLocks noGrp="1"/>
          </p:cNvSpPr>
          <p:nvPr>
            <p:ph type="title" idx="2"/>
          </p:nvPr>
        </p:nvSpPr>
        <p:spPr>
          <a:xfrm>
            <a:off x="6141808" y="1944600"/>
            <a:ext cx="23208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501" name="Google Shape;501;p30"/>
          <p:cNvSpPr txBox="1">
            <a:spLocks noGrp="1"/>
          </p:cNvSpPr>
          <p:nvPr>
            <p:ph type="subTitle" idx="3"/>
          </p:nvPr>
        </p:nvSpPr>
        <p:spPr>
          <a:xfrm>
            <a:off x="6349700" y="3142800"/>
            <a:ext cx="1905000" cy="540000"/>
          </a:xfrm>
          <a:prstGeom prst="rect">
            <a:avLst/>
          </a:prstGeom>
        </p:spPr>
        <p:txBody>
          <a:bodyPr spcFirstLastPara="1" wrap="square" lIns="182875" tIns="91425" rIns="18287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2" name="Google Shape;502;p30"/>
          <p:cNvSpPr txBox="1">
            <a:spLocks noGrp="1"/>
          </p:cNvSpPr>
          <p:nvPr>
            <p:ph type="title" idx="4"/>
          </p:nvPr>
        </p:nvSpPr>
        <p:spPr>
          <a:xfrm>
            <a:off x="3442217" y="1944617"/>
            <a:ext cx="23208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503" name="Google Shape;503;p30"/>
          <p:cNvSpPr txBox="1">
            <a:spLocks noGrp="1"/>
          </p:cNvSpPr>
          <p:nvPr>
            <p:ph type="subTitle" idx="5"/>
          </p:nvPr>
        </p:nvSpPr>
        <p:spPr>
          <a:xfrm>
            <a:off x="3650125" y="3142800"/>
            <a:ext cx="1905000" cy="540000"/>
          </a:xfrm>
          <a:prstGeom prst="rect">
            <a:avLst/>
          </a:prstGeom>
        </p:spPr>
        <p:txBody>
          <a:bodyPr spcFirstLastPara="1" wrap="square" lIns="182875" tIns="91425" rIns="18287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4" name="Google Shape;504;p30"/>
          <p:cNvSpPr txBox="1">
            <a:spLocks noGrp="1"/>
          </p:cNvSpPr>
          <p:nvPr>
            <p:ph type="title" idx="6"/>
          </p:nvPr>
        </p:nvSpPr>
        <p:spPr>
          <a:xfrm>
            <a:off x="720000" y="539500"/>
            <a:ext cx="7704000" cy="375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highlight>
                  <a:schemeClr val="accent1"/>
                </a:high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Numbers and texts">
  <p:cSld name="CUSTOM_3_3">
    <p:bg>
      <p:bgPr>
        <a:solidFill>
          <a:schemeClr val="lt2"/>
        </a:solidFill>
        <a:effectLst/>
      </p:bgPr>
    </p:bg>
    <p:spTree>
      <p:nvGrpSpPr>
        <p:cNvPr id="1" name="Shape 505"/>
        <p:cNvGrpSpPr/>
        <p:nvPr/>
      </p:nvGrpSpPr>
      <p:grpSpPr>
        <a:xfrm>
          <a:off x="0" y="0"/>
          <a:ext cx="0" cy="0"/>
          <a:chOff x="0" y="0"/>
          <a:chExt cx="0" cy="0"/>
        </a:xfrm>
      </p:grpSpPr>
      <p:sp>
        <p:nvSpPr>
          <p:cNvPr id="506" name="Google Shape;506;p31"/>
          <p:cNvSpPr txBox="1">
            <a:spLocks noGrp="1"/>
          </p:cNvSpPr>
          <p:nvPr>
            <p:ph type="title"/>
          </p:nvPr>
        </p:nvSpPr>
        <p:spPr>
          <a:xfrm>
            <a:off x="710950" y="3544806"/>
            <a:ext cx="23208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507" name="Google Shape;507;p31"/>
          <p:cNvSpPr txBox="1">
            <a:spLocks noGrp="1"/>
          </p:cNvSpPr>
          <p:nvPr>
            <p:ph type="subTitle" idx="1"/>
          </p:nvPr>
        </p:nvSpPr>
        <p:spPr>
          <a:xfrm>
            <a:off x="776200" y="3904800"/>
            <a:ext cx="2190300" cy="77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8" name="Google Shape;508;p31"/>
          <p:cNvSpPr txBox="1">
            <a:spLocks noGrp="1"/>
          </p:cNvSpPr>
          <p:nvPr>
            <p:ph type="title" idx="2"/>
          </p:nvPr>
        </p:nvSpPr>
        <p:spPr>
          <a:xfrm>
            <a:off x="6114997" y="3544800"/>
            <a:ext cx="23208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509" name="Google Shape;509;p31"/>
          <p:cNvSpPr txBox="1">
            <a:spLocks noGrp="1"/>
          </p:cNvSpPr>
          <p:nvPr>
            <p:ph type="subTitle" idx="3"/>
          </p:nvPr>
        </p:nvSpPr>
        <p:spPr>
          <a:xfrm>
            <a:off x="6180247" y="3904800"/>
            <a:ext cx="2190300" cy="77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10" name="Google Shape;510;p31"/>
          <p:cNvSpPr txBox="1">
            <a:spLocks noGrp="1"/>
          </p:cNvSpPr>
          <p:nvPr>
            <p:ph type="title" idx="4"/>
          </p:nvPr>
        </p:nvSpPr>
        <p:spPr>
          <a:xfrm>
            <a:off x="3412662" y="3544814"/>
            <a:ext cx="23208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511" name="Google Shape;511;p31"/>
          <p:cNvSpPr txBox="1">
            <a:spLocks noGrp="1"/>
          </p:cNvSpPr>
          <p:nvPr>
            <p:ph type="subTitle" idx="5"/>
          </p:nvPr>
        </p:nvSpPr>
        <p:spPr>
          <a:xfrm>
            <a:off x="3477913" y="3904800"/>
            <a:ext cx="2190300" cy="77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12" name="Google Shape;512;p31"/>
          <p:cNvSpPr txBox="1">
            <a:spLocks noGrp="1"/>
          </p:cNvSpPr>
          <p:nvPr>
            <p:ph type="title" idx="6"/>
          </p:nvPr>
        </p:nvSpPr>
        <p:spPr>
          <a:xfrm>
            <a:off x="720000" y="539500"/>
            <a:ext cx="77040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highlight>
                  <a:schemeClr val="accent1"/>
                </a:high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13" name="Google Shape;513;p31"/>
          <p:cNvSpPr txBox="1">
            <a:spLocks noGrp="1"/>
          </p:cNvSpPr>
          <p:nvPr>
            <p:ph type="title" idx="7" hasCustomPrompt="1"/>
          </p:nvPr>
        </p:nvSpPr>
        <p:spPr>
          <a:xfrm>
            <a:off x="843100" y="2577850"/>
            <a:ext cx="2056500" cy="859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9pPr>
          </a:lstStyle>
          <a:p>
            <a:r>
              <a:t>xx%</a:t>
            </a:r>
          </a:p>
        </p:txBody>
      </p:sp>
      <p:sp>
        <p:nvSpPr>
          <p:cNvPr id="514" name="Google Shape;514;p31"/>
          <p:cNvSpPr txBox="1">
            <a:spLocks noGrp="1"/>
          </p:cNvSpPr>
          <p:nvPr>
            <p:ph type="title" idx="8" hasCustomPrompt="1"/>
          </p:nvPr>
        </p:nvSpPr>
        <p:spPr>
          <a:xfrm>
            <a:off x="3544808" y="2577850"/>
            <a:ext cx="2056500" cy="864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9pPr>
          </a:lstStyle>
          <a:p>
            <a:r>
              <a:t>xx%</a:t>
            </a:r>
          </a:p>
        </p:txBody>
      </p:sp>
      <p:sp>
        <p:nvSpPr>
          <p:cNvPr id="515" name="Google Shape;515;p31"/>
          <p:cNvSpPr txBox="1">
            <a:spLocks noGrp="1"/>
          </p:cNvSpPr>
          <p:nvPr>
            <p:ph type="title" idx="9" hasCustomPrompt="1"/>
          </p:nvPr>
        </p:nvSpPr>
        <p:spPr>
          <a:xfrm>
            <a:off x="6246839" y="2577850"/>
            <a:ext cx="2057100" cy="864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9pPr>
          </a:lstStyle>
          <a:p>
            <a:r>
              <a:t>xx%</a:t>
            </a:r>
          </a:p>
        </p:txBody>
      </p:sp>
      <p:grpSp>
        <p:nvGrpSpPr>
          <p:cNvPr id="516" name="Google Shape;516;p31"/>
          <p:cNvGrpSpPr/>
          <p:nvPr/>
        </p:nvGrpSpPr>
        <p:grpSpPr>
          <a:xfrm flipH="1">
            <a:off x="8101427" y="1079702"/>
            <a:ext cx="658687" cy="655425"/>
            <a:chOff x="4636900" y="2064950"/>
            <a:chExt cx="179650" cy="178775"/>
          </a:xfrm>
        </p:grpSpPr>
        <p:sp>
          <p:nvSpPr>
            <p:cNvPr id="517" name="Google Shape;517;p31"/>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1"/>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1"/>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 name="Google Shape;520;p31"/>
          <p:cNvGrpSpPr/>
          <p:nvPr/>
        </p:nvGrpSpPr>
        <p:grpSpPr>
          <a:xfrm rot="-1867210" flipH="1">
            <a:off x="7289615" y="467808"/>
            <a:ext cx="502362" cy="679910"/>
            <a:chOff x="5408700" y="2855000"/>
            <a:chExt cx="121525" cy="164475"/>
          </a:xfrm>
        </p:grpSpPr>
        <p:sp>
          <p:nvSpPr>
            <p:cNvPr id="521" name="Google Shape;521;p31"/>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1"/>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3" name="Google Shape;523;p31"/>
          <p:cNvSpPr/>
          <p:nvPr/>
        </p:nvSpPr>
        <p:spPr>
          <a:xfrm>
            <a:off x="-68150" y="1690643"/>
            <a:ext cx="9280300" cy="425150"/>
          </a:xfrm>
          <a:custGeom>
            <a:avLst/>
            <a:gdLst/>
            <a:ahLst/>
            <a:cxnLst/>
            <a:rect l="l" t="t" r="r" b="b"/>
            <a:pathLst>
              <a:path w="371212" h="17006" extrusionOk="0">
                <a:moveTo>
                  <a:pt x="0" y="12088"/>
                </a:moveTo>
                <a:cubicBezTo>
                  <a:pt x="5033" y="11080"/>
                  <a:pt x="8388" y="5544"/>
                  <a:pt x="13422" y="4538"/>
                </a:cubicBezTo>
                <a:cubicBezTo>
                  <a:pt x="27378" y="1749"/>
                  <a:pt x="41514" y="9247"/>
                  <a:pt x="55367" y="12507"/>
                </a:cubicBezTo>
                <a:cubicBezTo>
                  <a:pt x="76070" y="17379"/>
                  <a:pt x="97902" y="16440"/>
                  <a:pt x="119123" y="15024"/>
                </a:cubicBezTo>
                <a:cubicBezTo>
                  <a:pt x="147837" y="13109"/>
                  <a:pt x="175827" y="-3608"/>
                  <a:pt x="204271" y="763"/>
                </a:cubicBezTo>
                <a:cubicBezTo>
                  <a:pt x="243594" y="6806"/>
                  <a:pt x="282826" y="18796"/>
                  <a:pt x="322556" y="16702"/>
                </a:cubicBezTo>
                <a:cubicBezTo>
                  <a:pt x="335782" y="16005"/>
                  <a:pt x="348454" y="11028"/>
                  <a:pt x="361565" y="9152"/>
                </a:cubicBezTo>
                <a:cubicBezTo>
                  <a:pt x="364935" y="8670"/>
                  <a:pt x="367807" y="5796"/>
                  <a:pt x="371212" y="5796"/>
                </a:cubicBezTo>
              </a:path>
            </a:pathLst>
          </a:custGeom>
          <a:noFill/>
          <a:ln w="28575" cap="flat" cmpd="sng">
            <a:solidFill>
              <a:schemeClr val="accent4"/>
            </a:solidFill>
            <a:prstDash val="lgDash"/>
            <a:round/>
            <a:headEnd type="none" w="med" len="med"/>
            <a:tailEnd type="none" w="med" len="med"/>
          </a:ln>
        </p:spPr>
      </p:sp>
      <p:grpSp>
        <p:nvGrpSpPr>
          <p:cNvPr id="524" name="Google Shape;524;p31"/>
          <p:cNvGrpSpPr/>
          <p:nvPr/>
        </p:nvGrpSpPr>
        <p:grpSpPr>
          <a:xfrm>
            <a:off x="166570" y="173567"/>
            <a:ext cx="1250766" cy="1268375"/>
            <a:chOff x="6866604" y="3415321"/>
            <a:chExt cx="485470" cy="492267"/>
          </a:xfrm>
        </p:grpSpPr>
        <p:sp>
          <p:nvSpPr>
            <p:cNvPr id="525" name="Google Shape;525;p31"/>
            <p:cNvSpPr/>
            <p:nvPr/>
          </p:nvSpPr>
          <p:spPr>
            <a:xfrm rot="-2088369">
              <a:off x="7002438" y="3710949"/>
              <a:ext cx="338847" cy="82397"/>
            </a:xfrm>
            <a:custGeom>
              <a:avLst/>
              <a:gdLst/>
              <a:ahLst/>
              <a:cxnLst/>
              <a:rect l="l" t="t" r="r" b="b"/>
              <a:pathLst>
                <a:path w="8270" h="2011" extrusionOk="0">
                  <a:moveTo>
                    <a:pt x="3671" y="0"/>
                  </a:moveTo>
                  <a:cubicBezTo>
                    <a:pt x="3602" y="0"/>
                    <a:pt x="3532" y="70"/>
                    <a:pt x="3532" y="158"/>
                  </a:cubicBezTo>
                  <a:cubicBezTo>
                    <a:pt x="3532" y="228"/>
                    <a:pt x="3602" y="298"/>
                    <a:pt x="3671" y="298"/>
                  </a:cubicBezTo>
                  <a:lnTo>
                    <a:pt x="4213" y="298"/>
                  </a:lnTo>
                  <a:cubicBezTo>
                    <a:pt x="4283" y="298"/>
                    <a:pt x="4353" y="245"/>
                    <a:pt x="4353" y="158"/>
                  </a:cubicBezTo>
                  <a:cubicBezTo>
                    <a:pt x="4353" y="88"/>
                    <a:pt x="4283" y="18"/>
                    <a:pt x="4213" y="18"/>
                  </a:cubicBezTo>
                  <a:cubicBezTo>
                    <a:pt x="4039" y="18"/>
                    <a:pt x="3846" y="18"/>
                    <a:pt x="3671" y="0"/>
                  </a:cubicBezTo>
                  <a:close/>
                  <a:moveTo>
                    <a:pt x="5000" y="18"/>
                  </a:moveTo>
                  <a:cubicBezTo>
                    <a:pt x="4930" y="18"/>
                    <a:pt x="4860" y="88"/>
                    <a:pt x="4860" y="158"/>
                  </a:cubicBezTo>
                  <a:cubicBezTo>
                    <a:pt x="4860" y="245"/>
                    <a:pt x="4930" y="298"/>
                    <a:pt x="5000" y="298"/>
                  </a:cubicBezTo>
                  <a:lnTo>
                    <a:pt x="5542" y="298"/>
                  </a:lnTo>
                  <a:cubicBezTo>
                    <a:pt x="5612" y="298"/>
                    <a:pt x="5682" y="245"/>
                    <a:pt x="5682" y="158"/>
                  </a:cubicBezTo>
                  <a:cubicBezTo>
                    <a:pt x="5682" y="70"/>
                    <a:pt x="5612" y="18"/>
                    <a:pt x="5542" y="18"/>
                  </a:cubicBezTo>
                  <a:close/>
                  <a:moveTo>
                    <a:pt x="6329" y="18"/>
                  </a:moveTo>
                  <a:cubicBezTo>
                    <a:pt x="6259" y="18"/>
                    <a:pt x="6189" y="70"/>
                    <a:pt x="6189" y="158"/>
                  </a:cubicBezTo>
                  <a:cubicBezTo>
                    <a:pt x="6189" y="245"/>
                    <a:pt x="6259" y="298"/>
                    <a:pt x="6329" y="298"/>
                  </a:cubicBezTo>
                  <a:lnTo>
                    <a:pt x="6853" y="298"/>
                  </a:lnTo>
                  <a:cubicBezTo>
                    <a:pt x="6940" y="298"/>
                    <a:pt x="7010" y="245"/>
                    <a:pt x="7010" y="158"/>
                  </a:cubicBezTo>
                  <a:cubicBezTo>
                    <a:pt x="7010" y="70"/>
                    <a:pt x="6940" y="18"/>
                    <a:pt x="6871" y="18"/>
                  </a:cubicBezTo>
                  <a:close/>
                  <a:moveTo>
                    <a:pt x="7657" y="18"/>
                  </a:moveTo>
                  <a:cubicBezTo>
                    <a:pt x="7587" y="18"/>
                    <a:pt x="7517" y="88"/>
                    <a:pt x="7517" y="158"/>
                  </a:cubicBezTo>
                  <a:cubicBezTo>
                    <a:pt x="7517" y="245"/>
                    <a:pt x="7570" y="315"/>
                    <a:pt x="7657" y="315"/>
                  </a:cubicBezTo>
                  <a:lnTo>
                    <a:pt x="8112" y="315"/>
                  </a:lnTo>
                  <a:cubicBezTo>
                    <a:pt x="8199" y="315"/>
                    <a:pt x="8252" y="263"/>
                    <a:pt x="8269" y="175"/>
                  </a:cubicBezTo>
                  <a:cubicBezTo>
                    <a:pt x="8269" y="105"/>
                    <a:pt x="8199" y="35"/>
                    <a:pt x="8112" y="35"/>
                  </a:cubicBezTo>
                  <a:cubicBezTo>
                    <a:pt x="7972" y="18"/>
                    <a:pt x="7815" y="18"/>
                    <a:pt x="7657" y="18"/>
                  </a:cubicBezTo>
                  <a:close/>
                  <a:moveTo>
                    <a:pt x="2906" y="97"/>
                  </a:moveTo>
                  <a:cubicBezTo>
                    <a:pt x="2881" y="97"/>
                    <a:pt x="2856" y="105"/>
                    <a:pt x="2832" y="123"/>
                  </a:cubicBezTo>
                  <a:cubicBezTo>
                    <a:pt x="2675" y="210"/>
                    <a:pt x="2535" y="298"/>
                    <a:pt x="2378" y="385"/>
                  </a:cubicBezTo>
                  <a:cubicBezTo>
                    <a:pt x="2308" y="420"/>
                    <a:pt x="2273" y="507"/>
                    <a:pt x="2325" y="577"/>
                  </a:cubicBezTo>
                  <a:cubicBezTo>
                    <a:pt x="2349" y="624"/>
                    <a:pt x="2395" y="655"/>
                    <a:pt x="2445" y="655"/>
                  </a:cubicBezTo>
                  <a:cubicBezTo>
                    <a:pt x="2469" y="655"/>
                    <a:pt x="2494" y="647"/>
                    <a:pt x="2518" y="630"/>
                  </a:cubicBezTo>
                  <a:cubicBezTo>
                    <a:pt x="2675" y="542"/>
                    <a:pt x="2832" y="455"/>
                    <a:pt x="2972" y="367"/>
                  </a:cubicBezTo>
                  <a:cubicBezTo>
                    <a:pt x="3042" y="333"/>
                    <a:pt x="3077" y="245"/>
                    <a:pt x="3042" y="175"/>
                  </a:cubicBezTo>
                  <a:cubicBezTo>
                    <a:pt x="3007" y="129"/>
                    <a:pt x="2957" y="97"/>
                    <a:pt x="2906" y="97"/>
                  </a:cubicBezTo>
                  <a:close/>
                  <a:moveTo>
                    <a:pt x="1756" y="770"/>
                  </a:moveTo>
                  <a:cubicBezTo>
                    <a:pt x="1729" y="770"/>
                    <a:pt x="1702" y="775"/>
                    <a:pt x="1679" y="787"/>
                  </a:cubicBezTo>
                  <a:cubicBezTo>
                    <a:pt x="1539" y="874"/>
                    <a:pt x="1381" y="962"/>
                    <a:pt x="1224" y="1067"/>
                  </a:cubicBezTo>
                  <a:cubicBezTo>
                    <a:pt x="1154" y="1102"/>
                    <a:pt x="1137" y="1189"/>
                    <a:pt x="1172" y="1259"/>
                  </a:cubicBezTo>
                  <a:cubicBezTo>
                    <a:pt x="1207" y="1306"/>
                    <a:pt x="1257" y="1329"/>
                    <a:pt x="1308" y="1329"/>
                  </a:cubicBezTo>
                  <a:cubicBezTo>
                    <a:pt x="1333" y="1329"/>
                    <a:pt x="1358" y="1323"/>
                    <a:pt x="1381" y="1311"/>
                  </a:cubicBezTo>
                  <a:cubicBezTo>
                    <a:pt x="1539" y="1224"/>
                    <a:pt x="1679" y="1119"/>
                    <a:pt x="1836" y="1032"/>
                  </a:cubicBezTo>
                  <a:cubicBezTo>
                    <a:pt x="1906" y="997"/>
                    <a:pt x="1923" y="909"/>
                    <a:pt x="1888" y="839"/>
                  </a:cubicBezTo>
                  <a:cubicBezTo>
                    <a:pt x="1865" y="793"/>
                    <a:pt x="1811" y="770"/>
                    <a:pt x="1756" y="770"/>
                  </a:cubicBezTo>
                  <a:close/>
                  <a:moveTo>
                    <a:pt x="616" y="1451"/>
                  </a:moveTo>
                  <a:cubicBezTo>
                    <a:pt x="591" y="1451"/>
                    <a:pt x="566" y="1457"/>
                    <a:pt x="542" y="1469"/>
                  </a:cubicBezTo>
                  <a:cubicBezTo>
                    <a:pt x="402" y="1556"/>
                    <a:pt x="245" y="1644"/>
                    <a:pt x="88" y="1749"/>
                  </a:cubicBezTo>
                  <a:cubicBezTo>
                    <a:pt x="18" y="1783"/>
                    <a:pt x="0" y="1871"/>
                    <a:pt x="35" y="1941"/>
                  </a:cubicBezTo>
                  <a:cubicBezTo>
                    <a:pt x="70" y="1987"/>
                    <a:pt x="121" y="2011"/>
                    <a:pt x="171" y="2011"/>
                  </a:cubicBezTo>
                  <a:cubicBezTo>
                    <a:pt x="197" y="2011"/>
                    <a:pt x="222" y="2005"/>
                    <a:pt x="245" y="1993"/>
                  </a:cubicBezTo>
                  <a:cubicBezTo>
                    <a:pt x="402" y="1906"/>
                    <a:pt x="542" y="1801"/>
                    <a:pt x="700" y="1714"/>
                  </a:cubicBezTo>
                  <a:cubicBezTo>
                    <a:pt x="770" y="1679"/>
                    <a:pt x="787" y="1591"/>
                    <a:pt x="752" y="1521"/>
                  </a:cubicBezTo>
                  <a:cubicBezTo>
                    <a:pt x="717" y="1475"/>
                    <a:pt x="667" y="1451"/>
                    <a:pt x="616" y="145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1"/>
            <p:cNvSpPr/>
            <p:nvPr/>
          </p:nvSpPr>
          <p:spPr>
            <a:xfrm rot="-2088369">
              <a:off x="7040201" y="3518314"/>
              <a:ext cx="34417" cy="250100"/>
            </a:xfrm>
            <a:custGeom>
              <a:avLst/>
              <a:gdLst/>
              <a:ahLst/>
              <a:cxnLst/>
              <a:rect l="l" t="t" r="r" b="b"/>
              <a:pathLst>
                <a:path w="840" h="6104" extrusionOk="0">
                  <a:moveTo>
                    <a:pt x="700" y="0"/>
                  </a:moveTo>
                  <a:cubicBezTo>
                    <a:pt x="612" y="0"/>
                    <a:pt x="542" y="53"/>
                    <a:pt x="542" y="140"/>
                  </a:cubicBezTo>
                  <a:cubicBezTo>
                    <a:pt x="525" y="315"/>
                    <a:pt x="507" y="490"/>
                    <a:pt x="490" y="664"/>
                  </a:cubicBezTo>
                  <a:cubicBezTo>
                    <a:pt x="490" y="752"/>
                    <a:pt x="542" y="822"/>
                    <a:pt x="630" y="822"/>
                  </a:cubicBezTo>
                  <a:cubicBezTo>
                    <a:pt x="700" y="822"/>
                    <a:pt x="769" y="769"/>
                    <a:pt x="787" y="699"/>
                  </a:cubicBezTo>
                  <a:cubicBezTo>
                    <a:pt x="804" y="507"/>
                    <a:pt x="822" y="332"/>
                    <a:pt x="839" y="157"/>
                  </a:cubicBezTo>
                  <a:cubicBezTo>
                    <a:pt x="839" y="88"/>
                    <a:pt x="769" y="18"/>
                    <a:pt x="700" y="0"/>
                  </a:cubicBezTo>
                  <a:close/>
                  <a:moveTo>
                    <a:pt x="555" y="1326"/>
                  </a:moveTo>
                  <a:cubicBezTo>
                    <a:pt x="493" y="1326"/>
                    <a:pt x="435" y="1389"/>
                    <a:pt x="420" y="1451"/>
                  </a:cubicBezTo>
                  <a:cubicBezTo>
                    <a:pt x="402" y="1626"/>
                    <a:pt x="385" y="1818"/>
                    <a:pt x="367" y="1993"/>
                  </a:cubicBezTo>
                  <a:cubicBezTo>
                    <a:pt x="367" y="2063"/>
                    <a:pt x="420" y="2133"/>
                    <a:pt x="507" y="2150"/>
                  </a:cubicBezTo>
                  <a:cubicBezTo>
                    <a:pt x="577" y="2150"/>
                    <a:pt x="665" y="2098"/>
                    <a:pt x="665" y="2010"/>
                  </a:cubicBezTo>
                  <a:cubicBezTo>
                    <a:pt x="682" y="1836"/>
                    <a:pt x="700" y="1661"/>
                    <a:pt x="717" y="1486"/>
                  </a:cubicBezTo>
                  <a:cubicBezTo>
                    <a:pt x="717" y="1399"/>
                    <a:pt x="665" y="1329"/>
                    <a:pt x="577" y="1329"/>
                  </a:cubicBezTo>
                  <a:cubicBezTo>
                    <a:pt x="570" y="1327"/>
                    <a:pt x="562" y="1326"/>
                    <a:pt x="555" y="1326"/>
                  </a:cubicBezTo>
                  <a:close/>
                  <a:moveTo>
                    <a:pt x="455" y="2640"/>
                  </a:moveTo>
                  <a:cubicBezTo>
                    <a:pt x="385" y="2640"/>
                    <a:pt x="315" y="2692"/>
                    <a:pt x="297" y="2780"/>
                  </a:cubicBezTo>
                  <a:cubicBezTo>
                    <a:pt x="280" y="2954"/>
                    <a:pt x="262" y="3129"/>
                    <a:pt x="245" y="3304"/>
                  </a:cubicBezTo>
                  <a:cubicBezTo>
                    <a:pt x="245" y="3391"/>
                    <a:pt x="297" y="3461"/>
                    <a:pt x="385" y="3461"/>
                  </a:cubicBezTo>
                  <a:cubicBezTo>
                    <a:pt x="392" y="3463"/>
                    <a:pt x="400" y="3464"/>
                    <a:pt x="407" y="3464"/>
                  </a:cubicBezTo>
                  <a:cubicBezTo>
                    <a:pt x="469" y="3464"/>
                    <a:pt x="527" y="3402"/>
                    <a:pt x="542" y="3339"/>
                  </a:cubicBezTo>
                  <a:cubicBezTo>
                    <a:pt x="560" y="3164"/>
                    <a:pt x="577" y="2989"/>
                    <a:pt x="595" y="2797"/>
                  </a:cubicBezTo>
                  <a:cubicBezTo>
                    <a:pt x="595" y="2727"/>
                    <a:pt x="542" y="2657"/>
                    <a:pt x="455" y="2640"/>
                  </a:cubicBezTo>
                  <a:close/>
                  <a:moveTo>
                    <a:pt x="305" y="3966"/>
                  </a:moveTo>
                  <a:cubicBezTo>
                    <a:pt x="231" y="3966"/>
                    <a:pt x="175" y="4028"/>
                    <a:pt x="175" y="4091"/>
                  </a:cubicBezTo>
                  <a:cubicBezTo>
                    <a:pt x="158" y="4266"/>
                    <a:pt x="140" y="4458"/>
                    <a:pt x="123" y="4633"/>
                  </a:cubicBezTo>
                  <a:cubicBezTo>
                    <a:pt x="123" y="4703"/>
                    <a:pt x="175" y="4773"/>
                    <a:pt x="262" y="4790"/>
                  </a:cubicBezTo>
                  <a:cubicBezTo>
                    <a:pt x="332" y="4790"/>
                    <a:pt x="402" y="4738"/>
                    <a:pt x="420" y="4650"/>
                  </a:cubicBezTo>
                  <a:cubicBezTo>
                    <a:pt x="437" y="4475"/>
                    <a:pt x="455" y="4301"/>
                    <a:pt x="472" y="4126"/>
                  </a:cubicBezTo>
                  <a:cubicBezTo>
                    <a:pt x="472" y="4038"/>
                    <a:pt x="420" y="3968"/>
                    <a:pt x="332" y="3968"/>
                  </a:cubicBezTo>
                  <a:cubicBezTo>
                    <a:pt x="323" y="3967"/>
                    <a:pt x="314" y="3966"/>
                    <a:pt x="305" y="3966"/>
                  </a:cubicBezTo>
                  <a:close/>
                  <a:moveTo>
                    <a:pt x="183" y="5294"/>
                  </a:moveTo>
                  <a:cubicBezTo>
                    <a:pt x="123" y="5294"/>
                    <a:pt x="68" y="5343"/>
                    <a:pt x="53" y="5419"/>
                  </a:cubicBezTo>
                  <a:cubicBezTo>
                    <a:pt x="35" y="5594"/>
                    <a:pt x="18" y="5769"/>
                    <a:pt x="0" y="5944"/>
                  </a:cubicBezTo>
                  <a:cubicBezTo>
                    <a:pt x="0" y="6031"/>
                    <a:pt x="70" y="6101"/>
                    <a:pt x="140" y="6101"/>
                  </a:cubicBezTo>
                  <a:cubicBezTo>
                    <a:pt x="149" y="6103"/>
                    <a:pt x="158" y="6104"/>
                    <a:pt x="167" y="6104"/>
                  </a:cubicBezTo>
                  <a:cubicBezTo>
                    <a:pt x="242" y="6104"/>
                    <a:pt x="297" y="6041"/>
                    <a:pt x="297" y="5979"/>
                  </a:cubicBezTo>
                  <a:cubicBezTo>
                    <a:pt x="315" y="5804"/>
                    <a:pt x="332" y="5629"/>
                    <a:pt x="350" y="5454"/>
                  </a:cubicBezTo>
                  <a:cubicBezTo>
                    <a:pt x="350" y="5367"/>
                    <a:pt x="297" y="5297"/>
                    <a:pt x="210" y="5297"/>
                  </a:cubicBezTo>
                  <a:cubicBezTo>
                    <a:pt x="201" y="5295"/>
                    <a:pt x="192" y="5294"/>
                    <a:pt x="183" y="529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1"/>
            <p:cNvSpPr/>
            <p:nvPr/>
          </p:nvSpPr>
          <p:spPr>
            <a:xfrm rot="-2088369">
              <a:off x="6945649" y="3496741"/>
              <a:ext cx="277961" cy="364087"/>
            </a:xfrm>
            <a:custGeom>
              <a:avLst/>
              <a:gdLst/>
              <a:ahLst/>
              <a:cxnLst/>
              <a:rect l="l" t="t" r="r" b="b"/>
              <a:pathLst>
                <a:path w="6784" h="8886" extrusionOk="0">
                  <a:moveTo>
                    <a:pt x="3559" y="539"/>
                  </a:moveTo>
                  <a:lnTo>
                    <a:pt x="3559" y="539"/>
                  </a:lnTo>
                  <a:cubicBezTo>
                    <a:pt x="4427" y="3124"/>
                    <a:pt x="5318" y="5746"/>
                    <a:pt x="6418" y="8578"/>
                  </a:cubicBezTo>
                  <a:lnTo>
                    <a:pt x="6418" y="8578"/>
                  </a:lnTo>
                  <a:cubicBezTo>
                    <a:pt x="4400" y="8333"/>
                    <a:pt x="2368" y="8103"/>
                    <a:pt x="350" y="7858"/>
                  </a:cubicBezTo>
                  <a:lnTo>
                    <a:pt x="350" y="7858"/>
                  </a:lnTo>
                  <a:cubicBezTo>
                    <a:pt x="1333" y="5195"/>
                    <a:pt x="2394" y="2845"/>
                    <a:pt x="3559" y="539"/>
                  </a:cubicBezTo>
                  <a:close/>
                  <a:moveTo>
                    <a:pt x="3573" y="0"/>
                  </a:moveTo>
                  <a:cubicBezTo>
                    <a:pt x="3526" y="0"/>
                    <a:pt x="3477" y="32"/>
                    <a:pt x="3462" y="75"/>
                  </a:cubicBezTo>
                  <a:cubicBezTo>
                    <a:pt x="2204" y="2540"/>
                    <a:pt x="1067" y="5075"/>
                    <a:pt x="18" y="7941"/>
                  </a:cubicBezTo>
                  <a:cubicBezTo>
                    <a:pt x="1" y="7976"/>
                    <a:pt x="1" y="8029"/>
                    <a:pt x="18" y="8064"/>
                  </a:cubicBezTo>
                  <a:cubicBezTo>
                    <a:pt x="53" y="8099"/>
                    <a:pt x="88" y="8134"/>
                    <a:pt x="141" y="8134"/>
                  </a:cubicBezTo>
                  <a:cubicBezTo>
                    <a:pt x="2291" y="8378"/>
                    <a:pt x="4459" y="8641"/>
                    <a:pt x="6626" y="8885"/>
                  </a:cubicBezTo>
                  <a:cubicBezTo>
                    <a:pt x="6661" y="8885"/>
                    <a:pt x="6714" y="8868"/>
                    <a:pt x="6749" y="8833"/>
                  </a:cubicBezTo>
                  <a:cubicBezTo>
                    <a:pt x="6784" y="8798"/>
                    <a:pt x="6784" y="8728"/>
                    <a:pt x="6766" y="8693"/>
                  </a:cubicBezTo>
                  <a:cubicBezTo>
                    <a:pt x="5577" y="5651"/>
                    <a:pt x="4651" y="2872"/>
                    <a:pt x="3724" y="92"/>
                  </a:cubicBezTo>
                  <a:cubicBezTo>
                    <a:pt x="3707" y="40"/>
                    <a:pt x="3654" y="5"/>
                    <a:pt x="3602" y="5"/>
                  </a:cubicBezTo>
                  <a:cubicBezTo>
                    <a:pt x="3593" y="2"/>
                    <a:pt x="3583" y="0"/>
                    <a:pt x="35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1"/>
            <p:cNvSpPr/>
            <p:nvPr/>
          </p:nvSpPr>
          <p:spPr>
            <a:xfrm rot="-2088369">
              <a:off x="7068011" y="3439152"/>
              <a:ext cx="197736" cy="364456"/>
            </a:xfrm>
            <a:custGeom>
              <a:avLst/>
              <a:gdLst/>
              <a:ahLst/>
              <a:cxnLst/>
              <a:rect l="l" t="t" r="r" b="b"/>
              <a:pathLst>
                <a:path w="4826" h="8895" extrusionOk="0">
                  <a:moveTo>
                    <a:pt x="158" y="1"/>
                  </a:moveTo>
                  <a:cubicBezTo>
                    <a:pt x="128" y="1"/>
                    <a:pt x="98" y="11"/>
                    <a:pt x="70" y="31"/>
                  </a:cubicBezTo>
                  <a:cubicBezTo>
                    <a:pt x="18" y="84"/>
                    <a:pt x="0" y="171"/>
                    <a:pt x="53" y="241"/>
                  </a:cubicBezTo>
                  <a:lnTo>
                    <a:pt x="4503" y="6312"/>
                  </a:lnTo>
                  <a:lnTo>
                    <a:pt x="4503" y="6312"/>
                  </a:lnTo>
                  <a:cubicBezTo>
                    <a:pt x="4057" y="7093"/>
                    <a:pt x="3534" y="7889"/>
                    <a:pt x="3077" y="8685"/>
                  </a:cubicBezTo>
                  <a:cubicBezTo>
                    <a:pt x="3042" y="8755"/>
                    <a:pt x="3059" y="8842"/>
                    <a:pt x="3129" y="8877"/>
                  </a:cubicBezTo>
                  <a:cubicBezTo>
                    <a:pt x="3153" y="8889"/>
                    <a:pt x="3178" y="8894"/>
                    <a:pt x="3203" y="8894"/>
                  </a:cubicBezTo>
                  <a:cubicBezTo>
                    <a:pt x="3254" y="8894"/>
                    <a:pt x="3304" y="8871"/>
                    <a:pt x="3339" y="8824"/>
                  </a:cubicBezTo>
                  <a:cubicBezTo>
                    <a:pt x="3794" y="8020"/>
                    <a:pt x="4336" y="7199"/>
                    <a:pt x="4790" y="6377"/>
                  </a:cubicBezTo>
                  <a:cubicBezTo>
                    <a:pt x="4825" y="6325"/>
                    <a:pt x="4825" y="6272"/>
                    <a:pt x="4790" y="6220"/>
                  </a:cubicBezTo>
                  <a:lnTo>
                    <a:pt x="280" y="66"/>
                  </a:lnTo>
                  <a:cubicBezTo>
                    <a:pt x="248" y="24"/>
                    <a:pt x="204" y="1"/>
                    <a:pt x="1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Numbers and texts 1">
  <p:cSld name="CUSTOM_3_3_1">
    <p:bg>
      <p:bgPr>
        <a:solidFill>
          <a:schemeClr val="dk2"/>
        </a:solidFill>
        <a:effectLst/>
      </p:bgPr>
    </p:bg>
    <p:spTree>
      <p:nvGrpSpPr>
        <p:cNvPr id="1" name="Shape 529"/>
        <p:cNvGrpSpPr/>
        <p:nvPr/>
      </p:nvGrpSpPr>
      <p:grpSpPr>
        <a:xfrm>
          <a:off x="0" y="0"/>
          <a:ext cx="0" cy="0"/>
          <a:chOff x="0" y="0"/>
          <a:chExt cx="0" cy="0"/>
        </a:xfrm>
      </p:grpSpPr>
      <p:sp>
        <p:nvSpPr>
          <p:cNvPr id="530" name="Google Shape;530;p32"/>
          <p:cNvSpPr/>
          <p:nvPr/>
        </p:nvSpPr>
        <p:spPr>
          <a:xfrm>
            <a:off x="980875" y="-238125"/>
            <a:ext cx="32" cy="5715343"/>
          </a:xfrm>
          <a:custGeom>
            <a:avLst/>
            <a:gdLst/>
            <a:ahLst/>
            <a:cxnLst/>
            <a:rect l="l" t="t" r="r" b="b"/>
            <a:pathLst>
              <a:path w="1" h="283464" fill="none" extrusionOk="0">
                <a:moveTo>
                  <a:pt x="0" y="283463"/>
                </a:moveTo>
                <a:lnTo>
                  <a:pt x="0"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2"/>
          <p:cNvSpPr/>
          <p:nvPr/>
        </p:nvSpPr>
        <p:spPr>
          <a:xfrm>
            <a:off x="2152904" y="-238125"/>
            <a:ext cx="32" cy="5715343"/>
          </a:xfrm>
          <a:custGeom>
            <a:avLst/>
            <a:gdLst/>
            <a:ahLst/>
            <a:cxnLst/>
            <a:rect l="l" t="t" r="r" b="b"/>
            <a:pathLst>
              <a:path w="1" h="283464" fill="none" extrusionOk="0">
                <a:moveTo>
                  <a:pt x="1" y="283463"/>
                </a:moveTo>
                <a:lnTo>
                  <a:pt x="1"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2"/>
          <p:cNvSpPr/>
          <p:nvPr/>
        </p:nvSpPr>
        <p:spPr>
          <a:xfrm>
            <a:off x="3324966" y="-238125"/>
            <a:ext cx="32" cy="5715343"/>
          </a:xfrm>
          <a:custGeom>
            <a:avLst/>
            <a:gdLst/>
            <a:ahLst/>
            <a:cxnLst/>
            <a:rect l="l" t="t" r="r" b="b"/>
            <a:pathLst>
              <a:path w="1" h="283464" fill="none" extrusionOk="0">
                <a:moveTo>
                  <a:pt x="0" y="283463"/>
                </a:moveTo>
                <a:lnTo>
                  <a:pt x="0"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2"/>
          <p:cNvSpPr/>
          <p:nvPr/>
        </p:nvSpPr>
        <p:spPr>
          <a:xfrm>
            <a:off x="-209552" y="4429164"/>
            <a:ext cx="9396785" cy="32"/>
          </a:xfrm>
          <a:custGeom>
            <a:avLst/>
            <a:gdLst/>
            <a:ahLst/>
            <a:cxnLst/>
            <a:rect l="l" t="t" r="r" b="b"/>
            <a:pathLst>
              <a:path w="292007" h="1" fill="none" extrusionOk="0">
                <a:moveTo>
                  <a:pt x="292006" y="1"/>
                </a:moveTo>
                <a:lnTo>
                  <a:pt x="1" y="1"/>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2"/>
          <p:cNvSpPr/>
          <p:nvPr/>
        </p:nvSpPr>
        <p:spPr>
          <a:xfrm>
            <a:off x="-209552" y="3163174"/>
            <a:ext cx="9396785" cy="32"/>
          </a:xfrm>
          <a:custGeom>
            <a:avLst/>
            <a:gdLst/>
            <a:ahLst/>
            <a:cxnLst/>
            <a:rect l="l" t="t" r="r" b="b"/>
            <a:pathLst>
              <a:path w="292007" h="1" fill="none" extrusionOk="0">
                <a:moveTo>
                  <a:pt x="292006" y="1"/>
                </a:moveTo>
                <a:lnTo>
                  <a:pt x="1" y="1"/>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2"/>
          <p:cNvSpPr/>
          <p:nvPr/>
        </p:nvSpPr>
        <p:spPr>
          <a:xfrm>
            <a:off x="-209552" y="1897185"/>
            <a:ext cx="9396785" cy="32"/>
          </a:xfrm>
          <a:custGeom>
            <a:avLst/>
            <a:gdLst/>
            <a:ahLst/>
            <a:cxnLst/>
            <a:rect l="l" t="t" r="r" b="b"/>
            <a:pathLst>
              <a:path w="292007" h="1" fill="none" extrusionOk="0">
                <a:moveTo>
                  <a:pt x="292006" y="1"/>
                </a:moveTo>
                <a:lnTo>
                  <a:pt x="1" y="1"/>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2"/>
          <p:cNvSpPr/>
          <p:nvPr/>
        </p:nvSpPr>
        <p:spPr>
          <a:xfrm>
            <a:off x="-209552" y="631195"/>
            <a:ext cx="9396785" cy="32"/>
          </a:xfrm>
          <a:custGeom>
            <a:avLst/>
            <a:gdLst/>
            <a:ahLst/>
            <a:cxnLst/>
            <a:rect l="l" t="t" r="r" b="b"/>
            <a:pathLst>
              <a:path w="292007" h="1" fill="none" extrusionOk="0">
                <a:moveTo>
                  <a:pt x="292006" y="0"/>
                </a:moveTo>
                <a:lnTo>
                  <a:pt x="1"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2"/>
          <p:cNvSpPr/>
          <p:nvPr/>
        </p:nvSpPr>
        <p:spPr>
          <a:xfrm rot="-145334">
            <a:off x="4055962" y="808601"/>
            <a:ext cx="4003477" cy="4800673"/>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2"/>
          <p:cNvSpPr/>
          <p:nvPr/>
        </p:nvSpPr>
        <p:spPr>
          <a:xfrm rot="348634">
            <a:off x="4392087" y="594874"/>
            <a:ext cx="4003369" cy="4800694"/>
          </a:xfrm>
          <a:prstGeom prst="rect">
            <a:avLst/>
          </a:prstGeom>
          <a:solidFill>
            <a:schemeClr val="lt2"/>
          </a:solidFill>
          <a:ln w="19050" cap="flat" cmpd="sng">
            <a:solidFill>
              <a:schemeClr val="dk1"/>
            </a:solidFill>
            <a:prstDash val="solid"/>
            <a:round/>
            <a:headEnd type="none" w="sm" len="sm"/>
            <a:tailEnd type="none" w="sm" len="sm"/>
          </a:ln>
          <a:effectLst>
            <a:outerShdw dist="76200" dir="96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2"/>
          <p:cNvSpPr txBox="1">
            <a:spLocks noGrp="1"/>
          </p:cNvSpPr>
          <p:nvPr>
            <p:ph type="subTitle" idx="1"/>
          </p:nvPr>
        </p:nvSpPr>
        <p:spPr>
          <a:xfrm rot="348788">
            <a:off x="4656464" y="2830591"/>
            <a:ext cx="3619513" cy="502395"/>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40" name="Google Shape;540;p32"/>
          <p:cNvSpPr txBox="1">
            <a:spLocks noGrp="1"/>
          </p:cNvSpPr>
          <p:nvPr>
            <p:ph type="subTitle" idx="2"/>
          </p:nvPr>
        </p:nvSpPr>
        <p:spPr>
          <a:xfrm rot="348788">
            <a:off x="4532237" y="4050963"/>
            <a:ext cx="3619513" cy="502395"/>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41" name="Google Shape;541;p32"/>
          <p:cNvSpPr txBox="1">
            <a:spLocks noGrp="1"/>
          </p:cNvSpPr>
          <p:nvPr>
            <p:ph type="subTitle" idx="3"/>
          </p:nvPr>
        </p:nvSpPr>
        <p:spPr>
          <a:xfrm rot="348788">
            <a:off x="4780605" y="1611051"/>
            <a:ext cx="3619513" cy="502395"/>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42" name="Google Shape;542;p32"/>
          <p:cNvSpPr txBox="1">
            <a:spLocks noGrp="1"/>
          </p:cNvSpPr>
          <p:nvPr>
            <p:ph type="title"/>
          </p:nvPr>
        </p:nvSpPr>
        <p:spPr>
          <a:xfrm>
            <a:off x="720000" y="387100"/>
            <a:ext cx="3293400" cy="3759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highlight>
                  <a:schemeClr val="accent1"/>
                </a:high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43" name="Google Shape;543;p32"/>
          <p:cNvSpPr txBox="1">
            <a:spLocks noGrp="1"/>
          </p:cNvSpPr>
          <p:nvPr>
            <p:ph type="title" idx="4" hasCustomPrompt="1"/>
          </p:nvPr>
        </p:nvSpPr>
        <p:spPr>
          <a:xfrm rot="348706">
            <a:off x="4716502" y="2007887"/>
            <a:ext cx="3398167" cy="804549"/>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4000"/>
              <a:buFont typeface="Bad Script"/>
              <a:buNone/>
              <a:defRPr sz="4000" b="1">
                <a:latin typeface="Bad Script"/>
                <a:ea typeface="Bad Script"/>
                <a:cs typeface="Bad Script"/>
                <a:sym typeface="Bad Script"/>
              </a:defRPr>
            </a:lvl1pPr>
            <a:lvl2pPr lvl="1" rtl="0">
              <a:spcBef>
                <a:spcPts val="0"/>
              </a:spcBef>
              <a:spcAft>
                <a:spcPts val="0"/>
              </a:spcAft>
              <a:buSzPts val="4000"/>
              <a:buFont typeface="Bad Script"/>
              <a:buNone/>
              <a:defRPr sz="4000" b="1">
                <a:latin typeface="Bad Script"/>
                <a:ea typeface="Bad Script"/>
                <a:cs typeface="Bad Script"/>
                <a:sym typeface="Bad Script"/>
              </a:defRPr>
            </a:lvl2pPr>
            <a:lvl3pPr lvl="2" rtl="0">
              <a:spcBef>
                <a:spcPts val="0"/>
              </a:spcBef>
              <a:spcAft>
                <a:spcPts val="0"/>
              </a:spcAft>
              <a:buSzPts val="4000"/>
              <a:buFont typeface="Bad Script"/>
              <a:buNone/>
              <a:defRPr sz="4000" b="1">
                <a:latin typeface="Bad Script"/>
                <a:ea typeface="Bad Script"/>
                <a:cs typeface="Bad Script"/>
                <a:sym typeface="Bad Script"/>
              </a:defRPr>
            </a:lvl3pPr>
            <a:lvl4pPr lvl="3" rtl="0">
              <a:spcBef>
                <a:spcPts val="0"/>
              </a:spcBef>
              <a:spcAft>
                <a:spcPts val="0"/>
              </a:spcAft>
              <a:buSzPts val="4000"/>
              <a:buFont typeface="Bad Script"/>
              <a:buNone/>
              <a:defRPr sz="4000" b="1">
                <a:latin typeface="Bad Script"/>
                <a:ea typeface="Bad Script"/>
                <a:cs typeface="Bad Script"/>
                <a:sym typeface="Bad Script"/>
              </a:defRPr>
            </a:lvl4pPr>
            <a:lvl5pPr lvl="4" rtl="0">
              <a:spcBef>
                <a:spcPts val="0"/>
              </a:spcBef>
              <a:spcAft>
                <a:spcPts val="0"/>
              </a:spcAft>
              <a:buSzPts val="4000"/>
              <a:buFont typeface="Bad Script"/>
              <a:buNone/>
              <a:defRPr sz="4000" b="1">
                <a:latin typeface="Bad Script"/>
                <a:ea typeface="Bad Script"/>
                <a:cs typeface="Bad Script"/>
                <a:sym typeface="Bad Script"/>
              </a:defRPr>
            </a:lvl5pPr>
            <a:lvl6pPr lvl="5" rtl="0">
              <a:spcBef>
                <a:spcPts val="0"/>
              </a:spcBef>
              <a:spcAft>
                <a:spcPts val="0"/>
              </a:spcAft>
              <a:buSzPts val="4000"/>
              <a:buFont typeface="Bad Script"/>
              <a:buNone/>
              <a:defRPr sz="4000" b="1">
                <a:latin typeface="Bad Script"/>
                <a:ea typeface="Bad Script"/>
                <a:cs typeface="Bad Script"/>
                <a:sym typeface="Bad Script"/>
              </a:defRPr>
            </a:lvl6pPr>
            <a:lvl7pPr lvl="6" rtl="0">
              <a:spcBef>
                <a:spcPts val="0"/>
              </a:spcBef>
              <a:spcAft>
                <a:spcPts val="0"/>
              </a:spcAft>
              <a:buSzPts val="4000"/>
              <a:buFont typeface="Bad Script"/>
              <a:buNone/>
              <a:defRPr sz="4000" b="1">
                <a:latin typeface="Bad Script"/>
                <a:ea typeface="Bad Script"/>
                <a:cs typeface="Bad Script"/>
                <a:sym typeface="Bad Script"/>
              </a:defRPr>
            </a:lvl7pPr>
            <a:lvl8pPr lvl="7" rtl="0">
              <a:spcBef>
                <a:spcPts val="0"/>
              </a:spcBef>
              <a:spcAft>
                <a:spcPts val="0"/>
              </a:spcAft>
              <a:buSzPts val="4000"/>
              <a:buFont typeface="Bad Script"/>
              <a:buNone/>
              <a:defRPr sz="4000" b="1">
                <a:latin typeface="Bad Script"/>
                <a:ea typeface="Bad Script"/>
                <a:cs typeface="Bad Script"/>
                <a:sym typeface="Bad Script"/>
              </a:defRPr>
            </a:lvl8pPr>
            <a:lvl9pPr lvl="8" rtl="0">
              <a:spcBef>
                <a:spcPts val="0"/>
              </a:spcBef>
              <a:spcAft>
                <a:spcPts val="0"/>
              </a:spcAft>
              <a:buSzPts val="4000"/>
              <a:buFont typeface="Bad Script"/>
              <a:buNone/>
              <a:defRPr sz="4000" b="1">
                <a:latin typeface="Bad Script"/>
                <a:ea typeface="Bad Script"/>
                <a:cs typeface="Bad Script"/>
                <a:sym typeface="Bad Script"/>
              </a:defRPr>
            </a:lvl9pPr>
          </a:lstStyle>
          <a:p>
            <a:r>
              <a:t>xx%</a:t>
            </a:r>
          </a:p>
        </p:txBody>
      </p:sp>
      <p:sp>
        <p:nvSpPr>
          <p:cNvPr id="544" name="Google Shape;544;p32"/>
          <p:cNvSpPr txBox="1">
            <a:spLocks noGrp="1"/>
          </p:cNvSpPr>
          <p:nvPr>
            <p:ph type="title" idx="5" hasCustomPrompt="1"/>
          </p:nvPr>
        </p:nvSpPr>
        <p:spPr>
          <a:xfrm rot="348706">
            <a:off x="4840794" y="788361"/>
            <a:ext cx="3398167" cy="803623"/>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4000"/>
              <a:buFont typeface="Bad Script"/>
              <a:buNone/>
              <a:defRPr sz="4000" b="1">
                <a:latin typeface="Bad Script"/>
                <a:ea typeface="Bad Script"/>
                <a:cs typeface="Bad Script"/>
                <a:sym typeface="Bad Script"/>
              </a:defRPr>
            </a:lvl1pPr>
            <a:lvl2pPr lvl="1" rtl="0">
              <a:spcBef>
                <a:spcPts val="0"/>
              </a:spcBef>
              <a:spcAft>
                <a:spcPts val="0"/>
              </a:spcAft>
              <a:buSzPts val="4000"/>
              <a:buFont typeface="Bad Script"/>
              <a:buNone/>
              <a:defRPr sz="4000" b="1">
                <a:latin typeface="Bad Script"/>
                <a:ea typeface="Bad Script"/>
                <a:cs typeface="Bad Script"/>
                <a:sym typeface="Bad Script"/>
              </a:defRPr>
            </a:lvl2pPr>
            <a:lvl3pPr lvl="2" rtl="0">
              <a:spcBef>
                <a:spcPts val="0"/>
              </a:spcBef>
              <a:spcAft>
                <a:spcPts val="0"/>
              </a:spcAft>
              <a:buSzPts val="4000"/>
              <a:buFont typeface="Bad Script"/>
              <a:buNone/>
              <a:defRPr sz="4000" b="1">
                <a:latin typeface="Bad Script"/>
                <a:ea typeface="Bad Script"/>
                <a:cs typeface="Bad Script"/>
                <a:sym typeface="Bad Script"/>
              </a:defRPr>
            </a:lvl3pPr>
            <a:lvl4pPr lvl="3" rtl="0">
              <a:spcBef>
                <a:spcPts val="0"/>
              </a:spcBef>
              <a:spcAft>
                <a:spcPts val="0"/>
              </a:spcAft>
              <a:buSzPts val="4000"/>
              <a:buFont typeface="Bad Script"/>
              <a:buNone/>
              <a:defRPr sz="4000" b="1">
                <a:latin typeface="Bad Script"/>
                <a:ea typeface="Bad Script"/>
                <a:cs typeface="Bad Script"/>
                <a:sym typeface="Bad Script"/>
              </a:defRPr>
            </a:lvl4pPr>
            <a:lvl5pPr lvl="4" rtl="0">
              <a:spcBef>
                <a:spcPts val="0"/>
              </a:spcBef>
              <a:spcAft>
                <a:spcPts val="0"/>
              </a:spcAft>
              <a:buSzPts val="4000"/>
              <a:buFont typeface="Bad Script"/>
              <a:buNone/>
              <a:defRPr sz="4000" b="1">
                <a:latin typeface="Bad Script"/>
                <a:ea typeface="Bad Script"/>
                <a:cs typeface="Bad Script"/>
                <a:sym typeface="Bad Script"/>
              </a:defRPr>
            </a:lvl5pPr>
            <a:lvl6pPr lvl="5" rtl="0">
              <a:spcBef>
                <a:spcPts val="0"/>
              </a:spcBef>
              <a:spcAft>
                <a:spcPts val="0"/>
              </a:spcAft>
              <a:buSzPts val="4000"/>
              <a:buFont typeface="Bad Script"/>
              <a:buNone/>
              <a:defRPr sz="4000" b="1">
                <a:latin typeface="Bad Script"/>
                <a:ea typeface="Bad Script"/>
                <a:cs typeface="Bad Script"/>
                <a:sym typeface="Bad Script"/>
              </a:defRPr>
            </a:lvl6pPr>
            <a:lvl7pPr lvl="6" rtl="0">
              <a:spcBef>
                <a:spcPts val="0"/>
              </a:spcBef>
              <a:spcAft>
                <a:spcPts val="0"/>
              </a:spcAft>
              <a:buSzPts val="4000"/>
              <a:buFont typeface="Bad Script"/>
              <a:buNone/>
              <a:defRPr sz="4000" b="1">
                <a:latin typeface="Bad Script"/>
                <a:ea typeface="Bad Script"/>
                <a:cs typeface="Bad Script"/>
                <a:sym typeface="Bad Script"/>
              </a:defRPr>
            </a:lvl7pPr>
            <a:lvl8pPr lvl="7" rtl="0">
              <a:spcBef>
                <a:spcPts val="0"/>
              </a:spcBef>
              <a:spcAft>
                <a:spcPts val="0"/>
              </a:spcAft>
              <a:buSzPts val="4000"/>
              <a:buFont typeface="Bad Script"/>
              <a:buNone/>
              <a:defRPr sz="4000" b="1">
                <a:latin typeface="Bad Script"/>
                <a:ea typeface="Bad Script"/>
                <a:cs typeface="Bad Script"/>
                <a:sym typeface="Bad Script"/>
              </a:defRPr>
            </a:lvl8pPr>
            <a:lvl9pPr lvl="8" rtl="0">
              <a:spcBef>
                <a:spcPts val="0"/>
              </a:spcBef>
              <a:spcAft>
                <a:spcPts val="0"/>
              </a:spcAft>
              <a:buSzPts val="4000"/>
              <a:buFont typeface="Bad Script"/>
              <a:buNone/>
              <a:defRPr sz="4000" b="1">
                <a:latin typeface="Bad Script"/>
                <a:ea typeface="Bad Script"/>
                <a:cs typeface="Bad Script"/>
                <a:sym typeface="Bad Script"/>
              </a:defRPr>
            </a:lvl9pPr>
          </a:lstStyle>
          <a:p>
            <a:r>
              <a:t>xx%</a:t>
            </a:r>
          </a:p>
        </p:txBody>
      </p:sp>
      <p:sp>
        <p:nvSpPr>
          <p:cNvPr id="545" name="Google Shape;545;p32"/>
          <p:cNvSpPr txBox="1">
            <a:spLocks noGrp="1"/>
          </p:cNvSpPr>
          <p:nvPr>
            <p:ph type="title" idx="6" hasCustomPrompt="1"/>
          </p:nvPr>
        </p:nvSpPr>
        <p:spPr>
          <a:xfrm rot="348583">
            <a:off x="4592429" y="3228272"/>
            <a:ext cx="3399361" cy="803623"/>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4000"/>
              <a:buFont typeface="Bad Script"/>
              <a:buNone/>
              <a:defRPr sz="4000" b="1">
                <a:latin typeface="Bad Script"/>
                <a:ea typeface="Bad Script"/>
                <a:cs typeface="Bad Script"/>
                <a:sym typeface="Bad Script"/>
              </a:defRPr>
            </a:lvl1pPr>
            <a:lvl2pPr lvl="1" rtl="0">
              <a:spcBef>
                <a:spcPts val="0"/>
              </a:spcBef>
              <a:spcAft>
                <a:spcPts val="0"/>
              </a:spcAft>
              <a:buSzPts val="4000"/>
              <a:buFont typeface="Bad Script"/>
              <a:buNone/>
              <a:defRPr sz="4000" b="1">
                <a:latin typeface="Bad Script"/>
                <a:ea typeface="Bad Script"/>
                <a:cs typeface="Bad Script"/>
                <a:sym typeface="Bad Script"/>
              </a:defRPr>
            </a:lvl2pPr>
            <a:lvl3pPr lvl="2" rtl="0">
              <a:spcBef>
                <a:spcPts val="0"/>
              </a:spcBef>
              <a:spcAft>
                <a:spcPts val="0"/>
              </a:spcAft>
              <a:buSzPts val="4000"/>
              <a:buFont typeface="Bad Script"/>
              <a:buNone/>
              <a:defRPr sz="4000" b="1">
                <a:latin typeface="Bad Script"/>
                <a:ea typeface="Bad Script"/>
                <a:cs typeface="Bad Script"/>
                <a:sym typeface="Bad Script"/>
              </a:defRPr>
            </a:lvl3pPr>
            <a:lvl4pPr lvl="3" rtl="0">
              <a:spcBef>
                <a:spcPts val="0"/>
              </a:spcBef>
              <a:spcAft>
                <a:spcPts val="0"/>
              </a:spcAft>
              <a:buSzPts val="4000"/>
              <a:buFont typeface="Bad Script"/>
              <a:buNone/>
              <a:defRPr sz="4000" b="1">
                <a:latin typeface="Bad Script"/>
                <a:ea typeface="Bad Script"/>
                <a:cs typeface="Bad Script"/>
                <a:sym typeface="Bad Script"/>
              </a:defRPr>
            </a:lvl4pPr>
            <a:lvl5pPr lvl="4" rtl="0">
              <a:spcBef>
                <a:spcPts val="0"/>
              </a:spcBef>
              <a:spcAft>
                <a:spcPts val="0"/>
              </a:spcAft>
              <a:buSzPts val="4000"/>
              <a:buFont typeface="Bad Script"/>
              <a:buNone/>
              <a:defRPr sz="4000" b="1">
                <a:latin typeface="Bad Script"/>
                <a:ea typeface="Bad Script"/>
                <a:cs typeface="Bad Script"/>
                <a:sym typeface="Bad Script"/>
              </a:defRPr>
            </a:lvl5pPr>
            <a:lvl6pPr lvl="5" rtl="0">
              <a:spcBef>
                <a:spcPts val="0"/>
              </a:spcBef>
              <a:spcAft>
                <a:spcPts val="0"/>
              </a:spcAft>
              <a:buSzPts val="4000"/>
              <a:buFont typeface="Bad Script"/>
              <a:buNone/>
              <a:defRPr sz="4000" b="1">
                <a:latin typeface="Bad Script"/>
                <a:ea typeface="Bad Script"/>
                <a:cs typeface="Bad Script"/>
                <a:sym typeface="Bad Script"/>
              </a:defRPr>
            </a:lvl6pPr>
            <a:lvl7pPr lvl="6" rtl="0">
              <a:spcBef>
                <a:spcPts val="0"/>
              </a:spcBef>
              <a:spcAft>
                <a:spcPts val="0"/>
              </a:spcAft>
              <a:buSzPts val="4000"/>
              <a:buFont typeface="Bad Script"/>
              <a:buNone/>
              <a:defRPr sz="4000" b="1">
                <a:latin typeface="Bad Script"/>
                <a:ea typeface="Bad Script"/>
                <a:cs typeface="Bad Script"/>
                <a:sym typeface="Bad Script"/>
              </a:defRPr>
            </a:lvl7pPr>
            <a:lvl8pPr lvl="7" rtl="0">
              <a:spcBef>
                <a:spcPts val="0"/>
              </a:spcBef>
              <a:spcAft>
                <a:spcPts val="0"/>
              </a:spcAft>
              <a:buSzPts val="4000"/>
              <a:buFont typeface="Bad Script"/>
              <a:buNone/>
              <a:defRPr sz="4000" b="1">
                <a:latin typeface="Bad Script"/>
                <a:ea typeface="Bad Script"/>
                <a:cs typeface="Bad Script"/>
                <a:sym typeface="Bad Script"/>
              </a:defRPr>
            </a:lvl8pPr>
            <a:lvl9pPr lvl="8" rtl="0">
              <a:spcBef>
                <a:spcPts val="0"/>
              </a:spcBef>
              <a:spcAft>
                <a:spcPts val="0"/>
              </a:spcAft>
              <a:buSzPts val="4000"/>
              <a:buFont typeface="Bad Script"/>
              <a:buNone/>
              <a:defRPr sz="4000" b="1">
                <a:latin typeface="Bad Script"/>
                <a:ea typeface="Bad Script"/>
                <a:cs typeface="Bad Script"/>
                <a:sym typeface="Bad Script"/>
              </a:defRPr>
            </a:lvl9pPr>
          </a:lstStyle>
          <a:p>
            <a:r>
              <a:t>xx%</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wo columns 1">
  <p:cSld name="CUSTOM_3_2">
    <p:bg>
      <p:bgPr>
        <a:solidFill>
          <a:schemeClr val="lt2"/>
        </a:solidFill>
        <a:effectLst/>
      </p:bgPr>
    </p:bg>
    <p:spTree>
      <p:nvGrpSpPr>
        <p:cNvPr id="1" name="Shape 546"/>
        <p:cNvGrpSpPr/>
        <p:nvPr/>
      </p:nvGrpSpPr>
      <p:grpSpPr>
        <a:xfrm>
          <a:off x="0" y="0"/>
          <a:ext cx="0" cy="0"/>
          <a:chOff x="0" y="0"/>
          <a:chExt cx="0" cy="0"/>
        </a:xfrm>
      </p:grpSpPr>
      <p:sp>
        <p:nvSpPr>
          <p:cNvPr id="547" name="Google Shape;547;p33"/>
          <p:cNvSpPr txBox="1">
            <a:spLocks noGrp="1"/>
          </p:cNvSpPr>
          <p:nvPr>
            <p:ph type="title"/>
          </p:nvPr>
        </p:nvSpPr>
        <p:spPr>
          <a:xfrm>
            <a:off x="720000" y="539500"/>
            <a:ext cx="77040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highlight>
                  <a:schemeClr val="accent1"/>
                </a:high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548" name="Google Shape;548;p33"/>
          <p:cNvGrpSpPr/>
          <p:nvPr/>
        </p:nvGrpSpPr>
        <p:grpSpPr>
          <a:xfrm rot="2836504">
            <a:off x="8300348" y="4374840"/>
            <a:ext cx="838616" cy="763331"/>
            <a:chOff x="4779800" y="3121700"/>
            <a:chExt cx="150800" cy="137250"/>
          </a:xfrm>
        </p:grpSpPr>
        <p:sp>
          <p:nvSpPr>
            <p:cNvPr id="549" name="Google Shape;549;p33"/>
            <p:cNvSpPr/>
            <p:nvPr/>
          </p:nvSpPr>
          <p:spPr>
            <a:xfrm>
              <a:off x="4806475" y="3207375"/>
              <a:ext cx="51150" cy="51575"/>
            </a:xfrm>
            <a:custGeom>
              <a:avLst/>
              <a:gdLst/>
              <a:ahLst/>
              <a:cxnLst/>
              <a:rect l="l" t="t" r="r" b="b"/>
              <a:pathLst>
                <a:path w="2046" h="2063" extrusionOk="0">
                  <a:moveTo>
                    <a:pt x="1014" y="297"/>
                  </a:moveTo>
                  <a:cubicBezTo>
                    <a:pt x="1171" y="297"/>
                    <a:pt x="1329" y="350"/>
                    <a:pt x="1468" y="437"/>
                  </a:cubicBezTo>
                  <a:cubicBezTo>
                    <a:pt x="1661" y="594"/>
                    <a:pt x="1766" y="804"/>
                    <a:pt x="1766" y="1031"/>
                  </a:cubicBezTo>
                  <a:cubicBezTo>
                    <a:pt x="1766" y="1189"/>
                    <a:pt x="1713" y="1346"/>
                    <a:pt x="1608" y="1468"/>
                  </a:cubicBezTo>
                  <a:cubicBezTo>
                    <a:pt x="1468" y="1661"/>
                    <a:pt x="1241" y="1766"/>
                    <a:pt x="1014" y="1766"/>
                  </a:cubicBezTo>
                  <a:cubicBezTo>
                    <a:pt x="857" y="1766"/>
                    <a:pt x="717" y="1713"/>
                    <a:pt x="577" y="1608"/>
                  </a:cubicBezTo>
                  <a:cubicBezTo>
                    <a:pt x="385" y="1468"/>
                    <a:pt x="280" y="1259"/>
                    <a:pt x="280" y="1031"/>
                  </a:cubicBezTo>
                  <a:cubicBezTo>
                    <a:pt x="280" y="874"/>
                    <a:pt x="332" y="717"/>
                    <a:pt x="437" y="577"/>
                  </a:cubicBezTo>
                  <a:cubicBezTo>
                    <a:pt x="577" y="385"/>
                    <a:pt x="804" y="297"/>
                    <a:pt x="1014" y="297"/>
                  </a:cubicBezTo>
                  <a:close/>
                  <a:moveTo>
                    <a:pt x="1014" y="0"/>
                  </a:moveTo>
                  <a:cubicBezTo>
                    <a:pt x="717" y="0"/>
                    <a:pt x="402" y="140"/>
                    <a:pt x="210" y="402"/>
                  </a:cubicBezTo>
                  <a:cubicBezTo>
                    <a:pt x="70" y="594"/>
                    <a:pt x="0" y="804"/>
                    <a:pt x="0" y="1031"/>
                  </a:cubicBezTo>
                  <a:cubicBezTo>
                    <a:pt x="0" y="1346"/>
                    <a:pt x="140" y="1643"/>
                    <a:pt x="402" y="1853"/>
                  </a:cubicBezTo>
                  <a:cubicBezTo>
                    <a:pt x="577" y="1993"/>
                    <a:pt x="804" y="2063"/>
                    <a:pt x="1014" y="2063"/>
                  </a:cubicBezTo>
                  <a:cubicBezTo>
                    <a:pt x="1329" y="2063"/>
                    <a:pt x="1643" y="1923"/>
                    <a:pt x="1836" y="1661"/>
                  </a:cubicBezTo>
                  <a:cubicBezTo>
                    <a:pt x="1975" y="1468"/>
                    <a:pt x="2045" y="1241"/>
                    <a:pt x="2045" y="1031"/>
                  </a:cubicBezTo>
                  <a:cubicBezTo>
                    <a:pt x="2045" y="717"/>
                    <a:pt x="1905" y="420"/>
                    <a:pt x="1643" y="210"/>
                  </a:cubicBezTo>
                  <a:cubicBezTo>
                    <a:pt x="1451" y="70"/>
                    <a:pt x="1241" y="0"/>
                    <a:pt x="1014"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3"/>
            <p:cNvSpPr/>
            <p:nvPr/>
          </p:nvSpPr>
          <p:spPr>
            <a:xfrm>
              <a:off x="4779800" y="3121700"/>
              <a:ext cx="54650" cy="54225"/>
            </a:xfrm>
            <a:custGeom>
              <a:avLst/>
              <a:gdLst/>
              <a:ahLst/>
              <a:cxnLst/>
              <a:rect l="l" t="t" r="r" b="b"/>
              <a:pathLst>
                <a:path w="2186" h="2169" extrusionOk="0">
                  <a:moveTo>
                    <a:pt x="1084" y="280"/>
                  </a:moveTo>
                  <a:cubicBezTo>
                    <a:pt x="1259" y="280"/>
                    <a:pt x="1434" y="333"/>
                    <a:pt x="1574" y="455"/>
                  </a:cubicBezTo>
                  <a:cubicBezTo>
                    <a:pt x="1784" y="613"/>
                    <a:pt x="1889" y="840"/>
                    <a:pt x="1889" y="1085"/>
                  </a:cubicBezTo>
                  <a:cubicBezTo>
                    <a:pt x="1889" y="1259"/>
                    <a:pt x="1836" y="1417"/>
                    <a:pt x="1731" y="1574"/>
                  </a:cubicBezTo>
                  <a:cubicBezTo>
                    <a:pt x="1574" y="1784"/>
                    <a:pt x="1329" y="1889"/>
                    <a:pt x="1084" y="1889"/>
                  </a:cubicBezTo>
                  <a:cubicBezTo>
                    <a:pt x="927" y="1889"/>
                    <a:pt x="752" y="1836"/>
                    <a:pt x="612" y="1714"/>
                  </a:cubicBezTo>
                  <a:cubicBezTo>
                    <a:pt x="403" y="1557"/>
                    <a:pt x="298" y="1329"/>
                    <a:pt x="298" y="1085"/>
                  </a:cubicBezTo>
                  <a:cubicBezTo>
                    <a:pt x="298" y="910"/>
                    <a:pt x="350" y="752"/>
                    <a:pt x="455" y="595"/>
                  </a:cubicBezTo>
                  <a:cubicBezTo>
                    <a:pt x="612" y="385"/>
                    <a:pt x="857" y="280"/>
                    <a:pt x="1084" y="280"/>
                  </a:cubicBezTo>
                  <a:close/>
                  <a:moveTo>
                    <a:pt x="1084" y="1"/>
                  </a:moveTo>
                  <a:cubicBezTo>
                    <a:pt x="770" y="1"/>
                    <a:pt x="438" y="141"/>
                    <a:pt x="228" y="420"/>
                  </a:cubicBezTo>
                  <a:cubicBezTo>
                    <a:pt x="71" y="613"/>
                    <a:pt x="1" y="857"/>
                    <a:pt x="1" y="1085"/>
                  </a:cubicBezTo>
                  <a:cubicBezTo>
                    <a:pt x="1" y="1417"/>
                    <a:pt x="140" y="1731"/>
                    <a:pt x="438" y="1959"/>
                  </a:cubicBezTo>
                  <a:cubicBezTo>
                    <a:pt x="630" y="2098"/>
                    <a:pt x="857" y="2168"/>
                    <a:pt x="1084" y="2168"/>
                  </a:cubicBezTo>
                  <a:cubicBezTo>
                    <a:pt x="1417" y="2168"/>
                    <a:pt x="1749" y="2029"/>
                    <a:pt x="1959" y="1749"/>
                  </a:cubicBezTo>
                  <a:cubicBezTo>
                    <a:pt x="2116" y="1557"/>
                    <a:pt x="2186" y="1312"/>
                    <a:pt x="2186" y="1085"/>
                  </a:cubicBezTo>
                  <a:cubicBezTo>
                    <a:pt x="2186" y="752"/>
                    <a:pt x="2028" y="438"/>
                    <a:pt x="1749" y="211"/>
                  </a:cubicBezTo>
                  <a:cubicBezTo>
                    <a:pt x="1556" y="71"/>
                    <a:pt x="1329" y="1"/>
                    <a:pt x="108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3"/>
            <p:cNvSpPr/>
            <p:nvPr/>
          </p:nvSpPr>
          <p:spPr>
            <a:xfrm>
              <a:off x="4879000" y="3147925"/>
              <a:ext cx="51600" cy="51600"/>
            </a:xfrm>
            <a:custGeom>
              <a:avLst/>
              <a:gdLst/>
              <a:ahLst/>
              <a:cxnLst/>
              <a:rect l="l" t="t" r="r" b="b"/>
              <a:pathLst>
                <a:path w="2064" h="2064" extrusionOk="0">
                  <a:moveTo>
                    <a:pt x="1032" y="298"/>
                  </a:moveTo>
                  <a:cubicBezTo>
                    <a:pt x="1190" y="298"/>
                    <a:pt x="1347" y="350"/>
                    <a:pt x="1487" y="438"/>
                  </a:cubicBezTo>
                  <a:cubicBezTo>
                    <a:pt x="1679" y="595"/>
                    <a:pt x="1767" y="805"/>
                    <a:pt x="1767" y="1032"/>
                  </a:cubicBezTo>
                  <a:cubicBezTo>
                    <a:pt x="1767" y="1189"/>
                    <a:pt x="1732" y="1347"/>
                    <a:pt x="1627" y="1487"/>
                  </a:cubicBezTo>
                  <a:cubicBezTo>
                    <a:pt x="1469" y="1661"/>
                    <a:pt x="1260" y="1766"/>
                    <a:pt x="1032" y="1766"/>
                  </a:cubicBezTo>
                  <a:cubicBezTo>
                    <a:pt x="875" y="1766"/>
                    <a:pt x="718" y="1714"/>
                    <a:pt x="595" y="1626"/>
                  </a:cubicBezTo>
                  <a:cubicBezTo>
                    <a:pt x="403" y="1469"/>
                    <a:pt x="298" y="1259"/>
                    <a:pt x="298" y="1032"/>
                  </a:cubicBezTo>
                  <a:cubicBezTo>
                    <a:pt x="298" y="875"/>
                    <a:pt x="351" y="717"/>
                    <a:pt x="455" y="595"/>
                  </a:cubicBezTo>
                  <a:cubicBezTo>
                    <a:pt x="595" y="403"/>
                    <a:pt x="805" y="298"/>
                    <a:pt x="1032" y="298"/>
                  </a:cubicBezTo>
                  <a:close/>
                  <a:moveTo>
                    <a:pt x="1032" y="1"/>
                  </a:moveTo>
                  <a:cubicBezTo>
                    <a:pt x="735" y="1"/>
                    <a:pt x="420" y="140"/>
                    <a:pt x="211" y="403"/>
                  </a:cubicBezTo>
                  <a:cubicBezTo>
                    <a:pt x="71" y="595"/>
                    <a:pt x="1" y="822"/>
                    <a:pt x="1" y="1032"/>
                  </a:cubicBezTo>
                  <a:cubicBezTo>
                    <a:pt x="1" y="1347"/>
                    <a:pt x="141" y="1644"/>
                    <a:pt x="420" y="1854"/>
                  </a:cubicBezTo>
                  <a:cubicBezTo>
                    <a:pt x="595" y="1993"/>
                    <a:pt x="823" y="2063"/>
                    <a:pt x="1032" y="2063"/>
                  </a:cubicBezTo>
                  <a:cubicBezTo>
                    <a:pt x="1347" y="2063"/>
                    <a:pt x="1644" y="1924"/>
                    <a:pt x="1854" y="1661"/>
                  </a:cubicBezTo>
                  <a:cubicBezTo>
                    <a:pt x="1994" y="1469"/>
                    <a:pt x="2064" y="1242"/>
                    <a:pt x="2064" y="1032"/>
                  </a:cubicBezTo>
                  <a:cubicBezTo>
                    <a:pt x="2064" y="717"/>
                    <a:pt x="1924" y="420"/>
                    <a:pt x="1662" y="210"/>
                  </a:cubicBezTo>
                  <a:cubicBezTo>
                    <a:pt x="1469" y="71"/>
                    <a:pt x="1260" y="1"/>
                    <a:pt x="1032"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3"/>
            <p:cNvSpPr/>
            <p:nvPr/>
          </p:nvSpPr>
          <p:spPr>
            <a:xfrm>
              <a:off x="4813900" y="3147850"/>
              <a:ext cx="73450" cy="24225"/>
            </a:xfrm>
            <a:custGeom>
              <a:avLst/>
              <a:gdLst/>
              <a:ahLst/>
              <a:cxnLst/>
              <a:rect l="l" t="t" r="r" b="b"/>
              <a:pathLst>
                <a:path w="2938" h="969" extrusionOk="0">
                  <a:moveTo>
                    <a:pt x="164" y="0"/>
                  </a:moveTo>
                  <a:cubicBezTo>
                    <a:pt x="101" y="0"/>
                    <a:pt x="33" y="48"/>
                    <a:pt x="18" y="109"/>
                  </a:cubicBezTo>
                  <a:cubicBezTo>
                    <a:pt x="0" y="196"/>
                    <a:pt x="53" y="266"/>
                    <a:pt x="123" y="283"/>
                  </a:cubicBezTo>
                  <a:lnTo>
                    <a:pt x="2745" y="965"/>
                  </a:lnTo>
                  <a:cubicBezTo>
                    <a:pt x="2756" y="967"/>
                    <a:pt x="2767" y="968"/>
                    <a:pt x="2778" y="968"/>
                  </a:cubicBezTo>
                  <a:cubicBezTo>
                    <a:pt x="2850" y="968"/>
                    <a:pt x="2904" y="921"/>
                    <a:pt x="2920" y="860"/>
                  </a:cubicBezTo>
                  <a:cubicBezTo>
                    <a:pt x="2937" y="773"/>
                    <a:pt x="2902" y="703"/>
                    <a:pt x="2815" y="668"/>
                  </a:cubicBezTo>
                  <a:lnTo>
                    <a:pt x="192" y="4"/>
                  </a:lnTo>
                  <a:cubicBezTo>
                    <a:pt x="183" y="1"/>
                    <a:pt x="174" y="0"/>
                    <a:pt x="164"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3"/>
            <p:cNvSpPr/>
            <p:nvPr/>
          </p:nvSpPr>
          <p:spPr>
            <a:xfrm>
              <a:off x="4844925" y="3175575"/>
              <a:ext cx="57275" cy="47250"/>
            </a:xfrm>
            <a:custGeom>
              <a:avLst/>
              <a:gdLst/>
              <a:ahLst/>
              <a:cxnLst/>
              <a:rect l="l" t="t" r="r" b="b"/>
              <a:pathLst>
                <a:path w="2291" h="1890" extrusionOk="0">
                  <a:moveTo>
                    <a:pt x="2116" y="0"/>
                  </a:moveTo>
                  <a:cubicBezTo>
                    <a:pt x="2086" y="0"/>
                    <a:pt x="2056" y="10"/>
                    <a:pt x="2028" y="31"/>
                  </a:cubicBezTo>
                  <a:lnTo>
                    <a:pt x="70" y="1639"/>
                  </a:lnTo>
                  <a:cubicBezTo>
                    <a:pt x="18" y="1674"/>
                    <a:pt x="0" y="1779"/>
                    <a:pt x="53" y="1831"/>
                  </a:cubicBezTo>
                  <a:cubicBezTo>
                    <a:pt x="84" y="1872"/>
                    <a:pt x="126" y="1889"/>
                    <a:pt x="170" y="1889"/>
                  </a:cubicBezTo>
                  <a:cubicBezTo>
                    <a:pt x="202" y="1889"/>
                    <a:pt x="234" y="1881"/>
                    <a:pt x="263" y="1866"/>
                  </a:cubicBezTo>
                  <a:lnTo>
                    <a:pt x="2220" y="258"/>
                  </a:lnTo>
                  <a:cubicBezTo>
                    <a:pt x="2273" y="206"/>
                    <a:pt x="2290" y="118"/>
                    <a:pt x="2238" y="66"/>
                  </a:cubicBezTo>
                  <a:cubicBezTo>
                    <a:pt x="2206" y="24"/>
                    <a:pt x="2162" y="0"/>
                    <a:pt x="2116"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4" name="Google Shape;554;p33"/>
          <p:cNvGrpSpPr/>
          <p:nvPr/>
        </p:nvGrpSpPr>
        <p:grpSpPr>
          <a:xfrm>
            <a:off x="42324" y="-280065"/>
            <a:ext cx="1023323" cy="1094037"/>
            <a:chOff x="319900" y="315700"/>
            <a:chExt cx="342123" cy="365691"/>
          </a:xfrm>
        </p:grpSpPr>
        <p:sp>
          <p:nvSpPr>
            <p:cNvPr id="555" name="Google Shape;555;p33"/>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3"/>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3"/>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3"/>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3"/>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 name="Google Shape;560;p33"/>
          <p:cNvGrpSpPr/>
          <p:nvPr/>
        </p:nvGrpSpPr>
        <p:grpSpPr>
          <a:xfrm>
            <a:off x="42313" y="1058402"/>
            <a:ext cx="658687" cy="655425"/>
            <a:chOff x="4636900" y="2064950"/>
            <a:chExt cx="179650" cy="178775"/>
          </a:xfrm>
        </p:grpSpPr>
        <p:sp>
          <p:nvSpPr>
            <p:cNvPr id="561" name="Google Shape;561;p33"/>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3"/>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3"/>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4" name="Google Shape;564;p33"/>
          <p:cNvGrpSpPr/>
          <p:nvPr/>
        </p:nvGrpSpPr>
        <p:grpSpPr>
          <a:xfrm rot="1867210">
            <a:off x="1322325" y="-125742"/>
            <a:ext cx="502362" cy="679910"/>
            <a:chOff x="5408700" y="2855000"/>
            <a:chExt cx="121525" cy="164475"/>
          </a:xfrm>
        </p:grpSpPr>
        <p:sp>
          <p:nvSpPr>
            <p:cNvPr id="565" name="Google Shape;565;p33"/>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3"/>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7" name="Google Shape;567;p33"/>
          <p:cNvSpPr txBox="1">
            <a:spLocks noGrp="1"/>
          </p:cNvSpPr>
          <p:nvPr>
            <p:ph type="title" idx="2"/>
          </p:nvPr>
        </p:nvSpPr>
        <p:spPr>
          <a:xfrm>
            <a:off x="5569325" y="3060930"/>
            <a:ext cx="25296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568" name="Google Shape;568;p33"/>
          <p:cNvSpPr txBox="1">
            <a:spLocks noGrp="1"/>
          </p:cNvSpPr>
          <p:nvPr>
            <p:ph type="subTitle" idx="1"/>
          </p:nvPr>
        </p:nvSpPr>
        <p:spPr>
          <a:xfrm>
            <a:off x="5640425" y="3420924"/>
            <a:ext cx="2387400" cy="5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9" name="Google Shape;569;p33"/>
          <p:cNvSpPr txBox="1">
            <a:spLocks noGrp="1"/>
          </p:cNvSpPr>
          <p:nvPr>
            <p:ph type="title" idx="3"/>
          </p:nvPr>
        </p:nvSpPr>
        <p:spPr>
          <a:xfrm>
            <a:off x="5569325" y="1471300"/>
            <a:ext cx="25296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570" name="Google Shape;570;p33"/>
          <p:cNvSpPr txBox="1">
            <a:spLocks noGrp="1"/>
          </p:cNvSpPr>
          <p:nvPr>
            <p:ph type="subTitle" idx="4"/>
          </p:nvPr>
        </p:nvSpPr>
        <p:spPr>
          <a:xfrm>
            <a:off x="5640425" y="1831284"/>
            <a:ext cx="2387400" cy="5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wo columns 2">
  <p:cSld name="CUSTOM_3_2_1">
    <p:bg>
      <p:bgPr>
        <a:solidFill>
          <a:schemeClr val="dk2"/>
        </a:solidFill>
        <a:effectLst/>
      </p:bgPr>
    </p:bg>
    <p:spTree>
      <p:nvGrpSpPr>
        <p:cNvPr id="1" name="Shape 571"/>
        <p:cNvGrpSpPr/>
        <p:nvPr/>
      </p:nvGrpSpPr>
      <p:grpSpPr>
        <a:xfrm>
          <a:off x="0" y="0"/>
          <a:ext cx="0" cy="0"/>
          <a:chOff x="0" y="0"/>
          <a:chExt cx="0" cy="0"/>
        </a:xfrm>
      </p:grpSpPr>
      <p:sp>
        <p:nvSpPr>
          <p:cNvPr id="572" name="Google Shape;572;p34"/>
          <p:cNvSpPr/>
          <p:nvPr/>
        </p:nvSpPr>
        <p:spPr>
          <a:xfrm>
            <a:off x="980875" y="-238125"/>
            <a:ext cx="32" cy="5715343"/>
          </a:xfrm>
          <a:custGeom>
            <a:avLst/>
            <a:gdLst/>
            <a:ahLst/>
            <a:cxnLst/>
            <a:rect l="l" t="t" r="r" b="b"/>
            <a:pathLst>
              <a:path w="1" h="283464" fill="none" extrusionOk="0">
                <a:moveTo>
                  <a:pt x="0" y="283463"/>
                </a:moveTo>
                <a:lnTo>
                  <a:pt x="0"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4"/>
          <p:cNvSpPr/>
          <p:nvPr/>
        </p:nvSpPr>
        <p:spPr>
          <a:xfrm>
            <a:off x="2152904" y="-238125"/>
            <a:ext cx="32" cy="5715343"/>
          </a:xfrm>
          <a:custGeom>
            <a:avLst/>
            <a:gdLst/>
            <a:ahLst/>
            <a:cxnLst/>
            <a:rect l="l" t="t" r="r" b="b"/>
            <a:pathLst>
              <a:path w="1" h="283464" fill="none" extrusionOk="0">
                <a:moveTo>
                  <a:pt x="1" y="283463"/>
                </a:moveTo>
                <a:lnTo>
                  <a:pt x="1"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4"/>
          <p:cNvSpPr/>
          <p:nvPr/>
        </p:nvSpPr>
        <p:spPr>
          <a:xfrm>
            <a:off x="3324966" y="-238125"/>
            <a:ext cx="32" cy="5715343"/>
          </a:xfrm>
          <a:custGeom>
            <a:avLst/>
            <a:gdLst/>
            <a:ahLst/>
            <a:cxnLst/>
            <a:rect l="l" t="t" r="r" b="b"/>
            <a:pathLst>
              <a:path w="1" h="283464" fill="none" extrusionOk="0">
                <a:moveTo>
                  <a:pt x="0" y="283463"/>
                </a:moveTo>
                <a:lnTo>
                  <a:pt x="0"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4"/>
          <p:cNvSpPr/>
          <p:nvPr/>
        </p:nvSpPr>
        <p:spPr>
          <a:xfrm>
            <a:off x="4498025" y="-238125"/>
            <a:ext cx="32" cy="5715343"/>
          </a:xfrm>
          <a:custGeom>
            <a:avLst/>
            <a:gdLst/>
            <a:ahLst/>
            <a:cxnLst/>
            <a:rect l="l" t="t" r="r" b="b"/>
            <a:pathLst>
              <a:path w="1" h="283464" fill="none" extrusionOk="0">
                <a:moveTo>
                  <a:pt x="0" y="283463"/>
                </a:moveTo>
                <a:lnTo>
                  <a:pt x="0"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4"/>
          <p:cNvSpPr/>
          <p:nvPr/>
        </p:nvSpPr>
        <p:spPr>
          <a:xfrm>
            <a:off x="5670054" y="-238125"/>
            <a:ext cx="32" cy="5715343"/>
          </a:xfrm>
          <a:custGeom>
            <a:avLst/>
            <a:gdLst/>
            <a:ahLst/>
            <a:cxnLst/>
            <a:rect l="l" t="t" r="r" b="b"/>
            <a:pathLst>
              <a:path w="1" h="283464" fill="none" extrusionOk="0">
                <a:moveTo>
                  <a:pt x="0" y="283463"/>
                </a:moveTo>
                <a:lnTo>
                  <a:pt x="0"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4"/>
          <p:cNvSpPr/>
          <p:nvPr/>
        </p:nvSpPr>
        <p:spPr>
          <a:xfrm>
            <a:off x="6843113" y="-238125"/>
            <a:ext cx="32" cy="5715343"/>
          </a:xfrm>
          <a:custGeom>
            <a:avLst/>
            <a:gdLst/>
            <a:ahLst/>
            <a:cxnLst/>
            <a:rect l="l" t="t" r="r" b="b"/>
            <a:pathLst>
              <a:path w="1" h="283464" fill="none" extrusionOk="0">
                <a:moveTo>
                  <a:pt x="0" y="283463"/>
                </a:moveTo>
                <a:lnTo>
                  <a:pt x="0"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4"/>
          <p:cNvSpPr/>
          <p:nvPr/>
        </p:nvSpPr>
        <p:spPr>
          <a:xfrm>
            <a:off x="8015143" y="-238125"/>
            <a:ext cx="32" cy="5715343"/>
          </a:xfrm>
          <a:custGeom>
            <a:avLst/>
            <a:gdLst/>
            <a:ahLst/>
            <a:cxnLst/>
            <a:rect l="l" t="t" r="r" b="b"/>
            <a:pathLst>
              <a:path w="1" h="283464" fill="none" extrusionOk="0">
                <a:moveTo>
                  <a:pt x="1" y="283463"/>
                </a:moveTo>
                <a:lnTo>
                  <a:pt x="1"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4"/>
          <p:cNvSpPr/>
          <p:nvPr/>
        </p:nvSpPr>
        <p:spPr>
          <a:xfrm>
            <a:off x="-209552" y="4429164"/>
            <a:ext cx="9396785" cy="32"/>
          </a:xfrm>
          <a:custGeom>
            <a:avLst/>
            <a:gdLst/>
            <a:ahLst/>
            <a:cxnLst/>
            <a:rect l="l" t="t" r="r" b="b"/>
            <a:pathLst>
              <a:path w="292007" h="1" fill="none" extrusionOk="0">
                <a:moveTo>
                  <a:pt x="292006" y="1"/>
                </a:moveTo>
                <a:lnTo>
                  <a:pt x="1" y="1"/>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4"/>
          <p:cNvSpPr/>
          <p:nvPr/>
        </p:nvSpPr>
        <p:spPr>
          <a:xfrm>
            <a:off x="-209552" y="3366031"/>
            <a:ext cx="9396785" cy="32"/>
          </a:xfrm>
          <a:custGeom>
            <a:avLst/>
            <a:gdLst/>
            <a:ahLst/>
            <a:cxnLst/>
            <a:rect l="l" t="t" r="r" b="b"/>
            <a:pathLst>
              <a:path w="292007" h="1" fill="none" extrusionOk="0">
                <a:moveTo>
                  <a:pt x="292006" y="1"/>
                </a:moveTo>
                <a:lnTo>
                  <a:pt x="1" y="1"/>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4"/>
          <p:cNvSpPr/>
          <p:nvPr/>
        </p:nvSpPr>
        <p:spPr>
          <a:xfrm>
            <a:off x="-209552" y="1769498"/>
            <a:ext cx="9396785" cy="32"/>
          </a:xfrm>
          <a:custGeom>
            <a:avLst/>
            <a:gdLst/>
            <a:ahLst/>
            <a:cxnLst/>
            <a:rect l="l" t="t" r="r" b="b"/>
            <a:pathLst>
              <a:path w="292007" h="1" fill="none" extrusionOk="0">
                <a:moveTo>
                  <a:pt x="292006" y="1"/>
                </a:moveTo>
                <a:lnTo>
                  <a:pt x="1" y="1"/>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4"/>
          <p:cNvSpPr/>
          <p:nvPr/>
        </p:nvSpPr>
        <p:spPr>
          <a:xfrm>
            <a:off x="-209552" y="631195"/>
            <a:ext cx="9396785" cy="32"/>
          </a:xfrm>
          <a:custGeom>
            <a:avLst/>
            <a:gdLst/>
            <a:ahLst/>
            <a:cxnLst/>
            <a:rect l="l" t="t" r="r" b="b"/>
            <a:pathLst>
              <a:path w="292007" h="1" fill="none" extrusionOk="0">
                <a:moveTo>
                  <a:pt x="292006" y="0"/>
                </a:moveTo>
                <a:lnTo>
                  <a:pt x="1"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4"/>
          <p:cNvSpPr/>
          <p:nvPr/>
        </p:nvSpPr>
        <p:spPr>
          <a:xfrm rot="-320029">
            <a:off x="326286" y="-40262"/>
            <a:ext cx="8493540" cy="5236483"/>
          </a:xfrm>
          <a:custGeom>
            <a:avLst/>
            <a:gdLst/>
            <a:ahLst/>
            <a:cxnLst/>
            <a:rect l="l" t="t" r="r" b="b"/>
            <a:pathLst>
              <a:path w="91568" h="56454" extrusionOk="0">
                <a:moveTo>
                  <a:pt x="8340" y="0"/>
                </a:moveTo>
                <a:cubicBezTo>
                  <a:pt x="6210" y="0"/>
                  <a:pt x="4409" y="1611"/>
                  <a:pt x="4196" y="3762"/>
                </a:cubicBezTo>
                <a:lnTo>
                  <a:pt x="227" y="44126"/>
                </a:lnTo>
                <a:cubicBezTo>
                  <a:pt x="0" y="46434"/>
                  <a:pt x="1678" y="48479"/>
                  <a:pt x="3968" y="48706"/>
                </a:cubicBezTo>
                <a:lnTo>
                  <a:pt x="82809" y="56433"/>
                </a:lnTo>
                <a:cubicBezTo>
                  <a:pt x="82950" y="56447"/>
                  <a:pt x="83089" y="56453"/>
                  <a:pt x="83227" y="56453"/>
                </a:cubicBezTo>
                <a:cubicBezTo>
                  <a:pt x="85357" y="56453"/>
                  <a:pt x="87158" y="54842"/>
                  <a:pt x="87372" y="52692"/>
                </a:cubicBezTo>
                <a:lnTo>
                  <a:pt x="91340" y="12328"/>
                </a:lnTo>
                <a:cubicBezTo>
                  <a:pt x="91567" y="10020"/>
                  <a:pt x="89889" y="7992"/>
                  <a:pt x="87582" y="7765"/>
                </a:cubicBezTo>
                <a:lnTo>
                  <a:pt x="8758" y="21"/>
                </a:lnTo>
                <a:cubicBezTo>
                  <a:pt x="8618" y="7"/>
                  <a:pt x="8478" y="0"/>
                  <a:pt x="8340"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4"/>
          <p:cNvSpPr/>
          <p:nvPr/>
        </p:nvSpPr>
        <p:spPr>
          <a:xfrm rot="-320029">
            <a:off x="331105" y="-54635"/>
            <a:ext cx="8483800" cy="5265145"/>
          </a:xfrm>
          <a:custGeom>
            <a:avLst/>
            <a:gdLst/>
            <a:ahLst/>
            <a:cxnLst/>
            <a:rect l="l" t="t" r="r" b="b"/>
            <a:pathLst>
              <a:path w="91463" h="56763" extrusionOk="0">
                <a:moveTo>
                  <a:pt x="8287" y="316"/>
                </a:moveTo>
                <a:cubicBezTo>
                  <a:pt x="8426" y="316"/>
                  <a:pt x="8549" y="316"/>
                  <a:pt x="8689" y="333"/>
                </a:cubicBezTo>
                <a:lnTo>
                  <a:pt x="87530" y="8060"/>
                </a:lnTo>
                <a:cubicBezTo>
                  <a:pt x="89610" y="8270"/>
                  <a:pt x="91148" y="10018"/>
                  <a:pt x="91148" y="12063"/>
                </a:cubicBezTo>
                <a:cubicBezTo>
                  <a:pt x="91148" y="12203"/>
                  <a:pt x="91148" y="12325"/>
                  <a:pt x="91131" y="12465"/>
                </a:cubicBezTo>
                <a:lnTo>
                  <a:pt x="87180" y="52829"/>
                </a:lnTo>
                <a:cubicBezTo>
                  <a:pt x="86970" y="54910"/>
                  <a:pt x="85222" y="56465"/>
                  <a:pt x="83177" y="56465"/>
                </a:cubicBezTo>
                <a:cubicBezTo>
                  <a:pt x="83037" y="56465"/>
                  <a:pt x="82914" y="56448"/>
                  <a:pt x="82775" y="56431"/>
                </a:cubicBezTo>
                <a:lnTo>
                  <a:pt x="3934" y="48704"/>
                </a:lnTo>
                <a:cubicBezTo>
                  <a:pt x="1853" y="48494"/>
                  <a:pt x="315" y="46746"/>
                  <a:pt x="315" y="44701"/>
                </a:cubicBezTo>
                <a:cubicBezTo>
                  <a:pt x="315" y="44578"/>
                  <a:pt x="315" y="44438"/>
                  <a:pt x="333" y="44299"/>
                </a:cubicBezTo>
                <a:lnTo>
                  <a:pt x="4283" y="3934"/>
                </a:lnTo>
                <a:cubicBezTo>
                  <a:pt x="4493" y="1854"/>
                  <a:pt x="6241" y="316"/>
                  <a:pt x="8287" y="316"/>
                </a:cubicBezTo>
                <a:close/>
                <a:moveTo>
                  <a:pt x="8287" y="1"/>
                </a:moveTo>
                <a:cubicBezTo>
                  <a:pt x="6084" y="1"/>
                  <a:pt x="4196" y="1679"/>
                  <a:pt x="3986" y="3917"/>
                </a:cubicBezTo>
                <a:lnTo>
                  <a:pt x="18" y="44281"/>
                </a:lnTo>
                <a:cubicBezTo>
                  <a:pt x="18" y="44421"/>
                  <a:pt x="0" y="44561"/>
                  <a:pt x="0" y="44701"/>
                </a:cubicBezTo>
                <a:cubicBezTo>
                  <a:pt x="0" y="46903"/>
                  <a:pt x="1679" y="48791"/>
                  <a:pt x="3916" y="49001"/>
                </a:cubicBezTo>
                <a:lnTo>
                  <a:pt x="82740" y="56745"/>
                </a:lnTo>
                <a:cubicBezTo>
                  <a:pt x="82897" y="56763"/>
                  <a:pt x="83037" y="56763"/>
                  <a:pt x="83177" y="56763"/>
                </a:cubicBezTo>
                <a:cubicBezTo>
                  <a:pt x="85379" y="56763"/>
                  <a:pt x="87250" y="55084"/>
                  <a:pt x="87477" y="52864"/>
                </a:cubicBezTo>
                <a:lnTo>
                  <a:pt x="91445" y="12500"/>
                </a:lnTo>
                <a:cubicBezTo>
                  <a:pt x="91445" y="12343"/>
                  <a:pt x="91463" y="12203"/>
                  <a:pt x="91463" y="12063"/>
                </a:cubicBezTo>
                <a:cubicBezTo>
                  <a:pt x="91463" y="9860"/>
                  <a:pt x="89785" y="7972"/>
                  <a:pt x="87547" y="7763"/>
                </a:cubicBezTo>
                <a:lnTo>
                  <a:pt x="8724" y="18"/>
                </a:lnTo>
                <a:cubicBezTo>
                  <a:pt x="8566" y="18"/>
                  <a:pt x="8426" y="1"/>
                  <a:pt x="8287"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4"/>
          <p:cNvSpPr/>
          <p:nvPr/>
        </p:nvSpPr>
        <p:spPr>
          <a:xfrm rot="-320029">
            <a:off x="355756" y="-54589"/>
            <a:ext cx="8438349" cy="5026946"/>
          </a:xfrm>
          <a:custGeom>
            <a:avLst/>
            <a:gdLst/>
            <a:ahLst/>
            <a:cxnLst/>
            <a:rect l="l" t="t" r="r" b="b"/>
            <a:pathLst>
              <a:path w="90973" h="54195" extrusionOk="0">
                <a:moveTo>
                  <a:pt x="6123" y="1"/>
                </a:moveTo>
                <a:cubicBezTo>
                  <a:pt x="5169" y="1"/>
                  <a:pt x="4346" y="739"/>
                  <a:pt x="4248" y="1724"/>
                </a:cubicBezTo>
                <a:lnTo>
                  <a:pt x="87" y="43976"/>
                </a:lnTo>
                <a:cubicBezTo>
                  <a:pt x="0" y="45025"/>
                  <a:pt x="752" y="45951"/>
                  <a:pt x="1801" y="46056"/>
                </a:cubicBezTo>
                <a:lnTo>
                  <a:pt x="84645" y="54185"/>
                </a:lnTo>
                <a:cubicBezTo>
                  <a:pt x="84709" y="54191"/>
                  <a:pt x="84773" y="54194"/>
                  <a:pt x="84836" y="54194"/>
                </a:cubicBezTo>
                <a:cubicBezTo>
                  <a:pt x="85804" y="54194"/>
                  <a:pt x="86627" y="53457"/>
                  <a:pt x="86725" y="52489"/>
                </a:cubicBezTo>
                <a:lnTo>
                  <a:pt x="90868" y="10219"/>
                </a:lnTo>
                <a:cubicBezTo>
                  <a:pt x="90973" y="9171"/>
                  <a:pt x="90204" y="8244"/>
                  <a:pt x="89172" y="8139"/>
                </a:cubicBezTo>
                <a:lnTo>
                  <a:pt x="6311" y="10"/>
                </a:lnTo>
                <a:cubicBezTo>
                  <a:pt x="6248" y="4"/>
                  <a:pt x="6185" y="1"/>
                  <a:pt x="6123" y="1"/>
                </a:cubicBezTo>
                <a:close/>
              </a:path>
            </a:pathLst>
          </a:custGeom>
          <a:solidFill>
            <a:srgbClr val="3DBD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4"/>
          <p:cNvSpPr/>
          <p:nvPr/>
        </p:nvSpPr>
        <p:spPr>
          <a:xfrm rot="-320029">
            <a:off x="349271" y="-68150"/>
            <a:ext cx="8449759" cy="5054309"/>
          </a:xfrm>
          <a:custGeom>
            <a:avLst/>
            <a:gdLst/>
            <a:ahLst/>
            <a:cxnLst/>
            <a:rect l="l" t="t" r="r" b="b"/>
            <a:pathLst>
              <a:path w="91096" h="54490" extrusionOk="0">
                <a:moveTo>
                  <a:pt x="6189" y="297"/>
                </a:moveTo>
                <a:cubicBezTo>
                  <a:pt x="6258" y="297"/>
                  <a:pt x="6311" y="297"/>
                  <a:pt x="6363" y="315"/>
                </a:cubicBezTo>
                <a:lnTo>
                  <a:pt x="89225" y="8444"/>
                </a:lnTo>
                <a:cubicBezTo>
                  <a:pt x="90116" y="8531"/>
                  <a:pt x="90798" y="9283"/>
                  <a:pt x="90798" y="10174"/>
                </a:cubicBezTo>
                <a:cubicBezTo>
                  <a:pt x="90798" y="10227"/>
                  <a:pt x="90798" y="10297"/>
                  <a:pt x="90781" y="10349"/>
                </a:cubicBezTo>
                <a:lnTo>
                  <a:pt x="86638" y="52619"/>
                </a:lnTo>
                <a:cubicBezTo>
                  <a:pt x="86550" y="53510"/>
                  <a:pt x="85799" y="54192"/>
                  <a:pt x="84907" y="54192"/>
                </a:cubicBezTo>
                <a:cubicBezTo>
                  <a:pt x="84855" y="54192"/>
                  <a:pt x="84785" y="54192"/>
                  <a:pt x="84732" y="54175"/>
                </a:cubicBezTo>
                <a:lnTo>
                  <a:pt x="1871" y="46046"/>
                </a:lnTo>
                <a:cubicBezTo>
                  <a:pt x="979" y="45958"/>
                  <a:pt x="297" y="45207"/>
                  <a:pt x="297" y="44315"/>
                </a:cubicBezTo>
                <a:cubicBezTo>
                  <a:pt x="297" y="44263"/>
                  <a:pt x="297" y="44193"/>
                  <a:pt x="315" y="44140"/>
                </a:cubicBezTo>
                <a:lnTo>
                  <a:pt x="4458" y="1871"/>
                </a:lnTo>
                <a:cubicBezTo>
                  <a:pt x="4545" y="979"/>
                  <a:pt x="5314" y="297"/>
                  <a:pt x="6189" y="297"/>
                </a:cubicBezTo>
                <a:close/>
                <a:moveTo>
                  <a:pt x="6189" y="0"/>
                </a:moveTo>
                <a:cubicBezTo>
                  <a:pt x="5157" y="0"/>
                  <a:pt x="4266" y="787"/>
                  <a:pt x="4161" y="1853"/>
                </a:cubicBezTo>
                <a:lnTo>
                  <a:pt x="18" y="44105"/>
                </a:lnTo>
                <a:cubicBezTo>
                  <a:pt x="18" y="44175"/>
                  <a:pt x="0" y="44245"/>
                  <a:pt x="0" y="44315"/>
                </a:cubicBezTo>
                <a:cubicBezTo>
                  <a:pt x="0" y="45347"/>
                  <a:pt x="787" y="46238"/>
                  <a:pt x="1853" y="46343"/>
                </a:cubicBezTo>
                <a:lnTo>
                  <a:pt x="84697" y="54472"/>
                </a:lnTo>
                <a:cubicBezTo>
                  <a:pt x="84767" y="54489"/>
                  <a:pt x="84837" y="54489"/>
                  <a:pt x="84907" y="54489"/>
                </a:cubicBezTo>
                <a:cubicBezTo>
                  <a:pt x="85938" y="54489"/>
                  <a:pt x="86830" y="53703"/>
                  <a:pt x="86935" y="52636"/>
                </a:cubicBezTo>
                <a:lnTo>
                  <a:pt x="91078" y="10384"/>
                </a:lnTo>
                <a:cubicBezTo>
                  <a:pt x="91095" y="10314"/>
                  <a:pt x="91095" y="10244"/>
                  <a:pt x="91095" y="10174"/>
                </a:cubicBezTo>
                <a:cubicBezTo>
                  <a:pt x="91095" y="9143"/>
                  <a:pt x="90309" y="8251"/>
                  <a:pt x="89242" y="8146"/>
                </a:cubicBezTo>
                <a:lnTo>
                  <a:pt x="6398" y="18"/>
                </a:lnTo>
                <a:cubicBezTo>
                  <a:pt x="6328" y="0"/>
                  <a:pt x="6258" y="0"/>
                  <a:pt x="6189"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4"/>
          <p:cNvSpPr/>
          <p:nvPr/>
        </p:nvSpPr>
        <p:spPr>
          <a:xfrm rot="-320029">
            <a:off x="1673029" y="120560"/>
            <a:ext cx="43874" cy="460629"/>
          </a:xfrm>
          <a:custGeom>
            <a:avLst/>
            <a:gdLst/>
            <a:ahLst/>
            <a:cxnLst/>
            <a:rect l="l" t="t" r="r" b="b"/>
            <a:pathLst>
              <a:path w="473" h="4966" extrusionOk="0">
                <a:moveTo>
                  <a:pt x="1" y="4965"/>
                </a:moveTo>
                <a:lnTo>
                  <a:pt x="1" y="4965"/>
                </a:lnTo>
                <a:lnTo>
                  <a:pt x="473" y="0"/>
                </a:lnTo>
                <a:lnTo>
                  <a:pt x="473" y="0"/>
                </a:lnTo>
                <a:lnTo>
                  <a:pt x="1" y="4965"/>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4"/>
          <p:cNvSpPr/>
          <p:nvPr/>
        </p:nvSpPr>
        <p:spPr>
          <a:xfrm rot="-320029">
            <a:off x="1659973" y="106069"/>
            <a:ext cx="17902" cy="175217"/>
          </a:xfrm>
          <a:custGeom>
            <a:avLst/>
            <a:gdLst/>
            <a:ahLst/>
            <a:cxnLst/>
            <a:rect l="l" t="t" r="r" b="b"/>
            <a:pathLst>
              <a:path w="193" h="1889" extrusionOk="0">
                <a:moveTo>
                  <a:pt x="0" y="1889"/>
                </a:moveTo>
                <a:lnTo>
                  <a:pt x="0" y="1889"/>
                </a:lnTo>
                <a:lnTo>
                  <a:pt x="193" y="1"/>
                </a:lnTo>
                <a:cubicBezTo>
                  <a:pt x="193" y="1"/>
                  <a:pt x="193" y="1"/>
                  <a:pt x="193" y="1"/>
                </a:cubicBezTo>
                <a:lnTo>
                  <a:pt x="0" y="1889"/>
                </a:lnTo>
                <a:close/>
              </a:path>
            </a:pathLst>
          </a:custGeom>
          <a:solidFill>
            <a:srgbClr val="517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4"/>
          <p:cNvSpPr/>
          <p:nvPr/>
        </p:nvSpPr>
        <p:spPr>
          <a:xfrm rot="-320029">
            <a:off x="1668385" y="281624"/>
            <a:ext cx="93" cy="5009"/>
          </a:xfrm>
          <a:custGeom>
            <a:avLst/>
            <a:gdLst/>
            <a:ahLst/>
            <a:cxnLst/>
            <a:rect l="l" t="t" r="r" b="b"/>
            <a:pathLst>
              <a:path w="1" h="54" extrusionOk="0">
                <a:moveTo>
                  <a:pt x="0" y="53"/>
                </a:moveTo>
                <a:lnTo>
                  <a:pt x="0" y="53"/>
                </a:lnTo>
                <a:lnTo>
                  <a:pt x="0" y="1"/>
                </a:lnTo>
                <a:lnTo>
                  <a:pt x="0" y="1"/>
                </a:lnTo>
                <a:lnTo>
                  <a:pt x="0" y="53"/>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4"/>
          <p:cNvSpPr/>
          <p:nvPr/>
        </p:nvSpPr>
        <p:spPr>
          <a:xfrm rot="-320029">
            <a:off x="1654462" y="314889"/>
            <a:ext cx="26065" cy="267603"/>
          </a:xfrm>
          <a:custGeom>
            <a:avLst/>
            <a:gdLst/>
            <a:ahLst/>
            <a:cxnLst/>
            <a:rect l="l" t="t" r="r" b="b"/>
            <a:pathLst>
              <a:path w="281" h="2885" extrusionOk="0">
                <a:moveTo>
                  <a:pt x="1" y="2885"/>
                </a:moveTo>
                <a:lnTo>
                  <a:pt x="1" y="2885"/>
                </a:lnTo>
                <a:lnTo>
                  <a:pt x="281" y="0"/>
                </a:lnTo>
                <a:lnTo>
                  <a:pt x="281" y="0"/>
                </a:lnTo>
                <a:lnTo>
                  <a:pt x="1" y="2885"/>
                </a:lnTo>
                <a:close/>
              </a:path>
            </a:pathLst>
          </a:custGeom>
          <a:solidFill>
            <a:srgbClr val="26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4"/>
          <p:cNvSpPr/>
          <p:nvPr/>
        </p:nvSpPr>
        <p:spPr>
          <a:xfrm rot="-320029">
            <a:off x="1666655" y="286621"/>
            <a:ext cx="3339" cy="27641"/>
          </a:xfrm>
          <a:custGeom>
            <a:avLst/>
            <a:gdLst/>
            <a:ahLst/>
            <a:cxnLst/>
            <a:rect l="l" t="t" r="r" b="b"/>
            <a:pathLst>
              <a:path w="36" h="298" extrusionOk="0">
                <a:moveTo>
                  <a:pt x="1" y="297"/>
                </a:moveTo>
                <a:lnTo>
                  <a:pt x="1" y="297"/>
                </a:lnTo>
                <a:lnTo>
                  <a:pt x="35" y="0"/>
                </a:lnTo>
                <a:lnTo>
                  <a:pt x="35" y="0"/>
                </a:lnTo>
                <a:lnTo>
                  <a:pt x="1" y="297"/>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4"/>
          <p:cNvSpPr/>
          <p:nvPr/>
        </p:nvSpPr>
        <p:spPr>
          <a:xfrm rot="-320029">
            <a:off x="597849" y="430061"/>
            <a:ext cx="4172286" cy="4105965"/>
          </a:xfrm>
          <a:custGeom>
            <a:avLst/>
            <a:gdLst/>
            <a:ahLst/>
            <a:cxnLst/>
            <a:rect l="l" t="t" r="r" b="b"/>
            <a:pathLst>
              <a:path w="44981" h="44266" extrusionOk="0">
                <a:moveTo>
                  <a:pt x="4601" y="0"/>
                </a:moveTo>
                <a:cubicBezTo>
                  <a:pt x="4210" y="0"/>
                  <a:pt x="3880" y="287"/>
                  <a:pt x="3847" y="667"/>
                </a:cubicBezTo>
                <a:lnTo>
                  <a:pt x="36" y="39476"/>
                </a:lnTo>
                <a:cubicBezTo>
                  <a:pt x="1" y="39895"/>
                  <a:pt x="298" y="40262"/>
                  <a:pt x="717" y="40297"/>
                </a:cubicBezTo>
                <a:lnTo>
                  <a:pt x="41029" y="44265"/>
                </a:lnTo>
                <a:lnTo>
                  <a:pt x="44980" y="3954"/>
                </a:lnTo>
                <a:lnTo>
                  <a:pt x="4668" y="3"/>
                </a:lnTo>
                <a:cubicBezTo>
                  <a:pt x="4646" y="1"/>
                  <a:pt x="4623" y="0"/>
                  <a:pt x="4601" y="0"/>
                </a:cubicBezTo>
                <a:close/>
              </a:path>
            </a:pathLst>
          </a:custGeom>
          <a:solidFill>
            <a:srgbClr val="F2F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4"/>
          <p:cNvSpPr/>
          <p:nvPr/>
        </p:nvSpPr>
        <p:spPr>
          <a:xfrm rot="-320029">
            <a:off x="586461" y="415537"/>
            <a:ext cx="4198165" cy="4133328"/>
          </a:xfrm>
          <a:custGeom>
            <a:avLst/>
            <a:gdLst/>
            <a:ahLst/>
            <a:cxnLst/>
            <a:rect l="l" t="t" r="r" b="b"/>
            <a:pathLst>
              <a:path w="45260" h="44561" extrusionOk="0">
                <a:moveTo>
                  <a:pt x="4773" y="298"/>
                </a:moveTo>
                <a:lnTo>
                  <a:pt x="44945" y="4248"/>
                </a:lnTo>
                <a:lnTo>
                  <a:pt x="41027" y="44249"/>
                </a:lnTo>
                <a:lnTo>
                  <a:pt x="41027" y="44249"/>
                </a:lnTo>
                <a:lnTo>
                  <a:pt x="839" y="40312"/>
                </a:lnTo>
                <a:cubicBezTo>
                  <a:pt x="542" y="40277"/>
                  <a:pt x="298" y="40015"/>
                  <a:pt x="298" y="39701"/>
                </a:cubicBezTo>
                <a:lnTo>
                  <a:pt x="298" y="39648"/>
                </a:lnTo>
                <a:lnTo>
                  <a:pt x="4108" y="840"/>
                </a:lnTo>
                <a:cubicBezTo>
                  <a:pt x="4143" y="542"/>
                  <a:pt x="4406" y="298"/>
                  <a:pt x="4720" y="298"/>
                </a:cubicBezTo>
                <a:close/>
                <a:moveTo>
                  <a:pt x="4720" y="1"/>
                </a:moveTo>
                <a:cubicBezTo>
                  <a:pt x="4248" y="1"/>
                  <a:pt x="3864" y="350"/>
                  <a:pt x="3811" y="822"/>
                </a:cubicBezTo>
                <a:lnTo>
                  <a:pt x="0" y="39613"/>
                </a:lnTo>
                <a:cubicBezTo>
                  <a:pt x="0" y="39648"/>
                  <a:pt x="0" y="39683"/>
                  <a:pt x="0" y="39701"/>
                </a:cubicBezTo>
                <a:cubicBezTo>
                  <a:pt x="0" y="40173"/>
                  <a:pt x="350" y="40557"/>
                  <a:pt x="822" y="40610"/>
                </a:cubicBezTo>
                <a:lnTo>
                  <a:pt x="41134" y="44560"/>
                </a:lnTo>
                <a:cubicBezTo>
                  <a:pt x="41186" y="44560"/>
                  <a:pt x="41221" y="44560"/>
                  <a:pt x="41256" y="44525"/>
                </a:cubicBezTo>
                <a:cubicBezTo>
                  <a:pt x="41274" y="44508"/>
                  <a:pt x="41291" y="44473"/>
                  <a:pt x="41309" y="44420"/>
                </a:cubicBezTo>
                <a:lnTo>
                  <a:pt x="45260" y="4126"/>
                </a:lnTo>
                <a:cubicBezTo>
                  <a:pt x="45260" y="4091"/>
                  <a:pt x="45242" y="4039"/>
                  <a:pt x="45225" y="4021"/>
                </a:cubicBezTo>
                <a:cubicBezTo>
                  <a:pt x="45207" y="3986"/>
                  <a:pt x="45155" y="3969"/>
                  <a:pt x="45120" y="3969"/>
                </a:cubicBezTo>
                <a:lnTo>
                  <a:pt x="4808" y="1"/>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4"/>
          <p:cNvSpPr/>
          <p:nvPr/>
        </p:nvSpPr>
        <p:spPr>
          <a:xfrm rot="-320029">
            <a:off x="4416285" y="441528"/>
            <a:ext cx="4175533" cy="4109119"/>
          </a:xfrm>
          <a:custGeom>
            <a:avLst/>
            <a:gdLst/>
            <a:ahLst/>
            <a:cxnLst/>
            <a:rect l="l" t="t" r="r" b="b"/>
            <a:pathLst>
              <a:path w="45016" h="44300" extrusionOk="0">
                <a:moveTo>
                  <a:pt x="3952" y="1"/>
                </a:moveTo>
                <a:lnTo>
                  <a:pt x="1" y="40295"/>
                </a:lnTo>
                <a:lnTo>
                  <a:pt x="40715" y="44298"/>
                </a:lnTo>
                <a:cubicBezTo>
                  <a:pt x="40725" y="44299"/>
                  <a:pt x="40735" y="44300"/>
                  <a:pt x="40744" y="44300"/>
                </a:cubicBezTo>
                <a:cubicBezTo>
                  <a:pt x="40925" y="44300"/>
                  <a:pt x="41083" y="44149"/>
                  <a:pt x="41100" y="43966"/>
                </a:cubicBezTo>
                <a:lnTo>
                  <a:pt x="44980" y="4388"/>
                </a:lnTo>
                <a:cubicBezTo>
                  <a:pt x="45015" y="4196"/>
                  <a:pt x="44858" y="4021"/>
                  <a:pt x="44666" y="3986"/>
                </a:cubicBezTo>
                <a:lnTo>
                  <a:pt x="3952" y="1"/>
                </a:lnTo>
                <a:close/>
              </a:path>
            </a:pathLst>
          </a:custGeom>
          <a:solidFill>
            <a:srgbClr val="F2F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4"/>
          <p:cNvSpPr/>
          <p:nvPr/>
        </p:nvSpPr>
        <p:spPr>
          <a:xfrm rot="-320029">
            <a:off x="4401652" y="427121"/>
            <a:ext cx="4201412" cy="4136575"/>
          </a:xfrm>
          <a:custGeom>
            <a:avLst/>
            <a:gdLst/>
            <a:ahLst/>
            <a:cxnLst/>
            <a:rect l="l" t="t" r="r" b="b"/>
            <a:pathLst>
              <a:path w="45295" h="44596" extrusionOk="0">
                <a:moveTo>
                  <a:pt x="4249" y="315"/>
                </a:moveTo>
                <a:lnTo>
                  <a:pt x="44805" y="4301"/>
                </a:lnTo>
                <a:cubicBezTo>
                  <a:pt x="44910" y="4318"/>
                  <a:pt x="44998" y="4406"/>
                  <a:pt x="44998" y="4510"/>
                </a:cubicBezTo>
                <a:lnTo>
                  <a:pt x="44998" y="4528"/>
                </a:lnTo>
                <a:lnTo>
                  <a:pt x="41117" y="44106"/>
                </a:lnTo>
                <a:cubicBezTo>
                  <a:pt x="41099" y="44228"/>
                  <a:pt x="41012" y="44298"/>
                  <a:pt x="40907" y="44298"/>
                </a:cubicBezTo>
                <a:lnTo>
                  <a:pt x="40872" y="44298"/>
                </a:lnTo>
                <a:lnTo>
                  <a:pt x="315" y="40312"/>
                </a:lnTo>
                <a:lnTo>
                  <a:pt x="4249" y="315"/>
                </a:lnTo>
                <a:close/>
                <a:moveTo>
                  <a:pt x="4126" y="0"/>
                </a:moveTo>
                <a:cubicBezTo>
                  <a:pt x="4039" y="0"/>
                  <a:pt x="3969" y="53"/>
                  <a:pt x="3969" y="140"/>
                </a:cubicBezTo>
                <a:lnTo>
                  <a:pt x="1" y="40435"/>
                </a:lnTo>
                <a:cubicBezTo>
                  <a:pt x="1" y="40522"/>
                  <a:pt x="53" y="40592"/>
                  <a:pt x="140" y="40609"/>
                </a:cubicBezTo>
                <a:lnTo>
                  <a:pt x="40855" y="44595"/>
                </a:lnTo>
                <a:lnTo>
                  <a:pt x="40907" y="44595"/>
                </a:lnTo>
                <a:cubicBezTo>
                  <a:pt x="41169" y="44595"/>
                  <a:pt x="41379" y="44403"/>
                  <a:pt x="41414" y="44141"/>
                </a:cubicBezTo>
                <a:lnTo>
                  <a:pt x="45295" y="4563"/>
                </a:lnTo>
                <a:lnTo>
                  <a:pt x="45295" y="4510"/>
                </a:lnTo>
                <a:cubicBezTo>
                  <a:pt x="45295" y="4248"/>
                  <a:pt x="45102" y="4021"/>
                  <a:pt x="44840" y="4004"/>
                </a:cubicBezTo>
                <a:lnTo>
                  <a:pt x="4126"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4"/>
          <p:cNvSpPr/>
          <p:nvPr/>
        </p:nvSpPr>
        <p:spPr>
          <a:xfrm rot="-320029">
            <a:off x="607636" y="429605"/>
            <a:ext cx="4152807" cy="3898376"/>
          </a:xfrm>
          <a:custGeom>
            <a:avLst/>
            <a:gdLst/>
            <a:ahLst/>
            <a:cxnLst/>
            <a:rect l="l" t="t" r="r" b="b"/>
            <a:pathLst>
              <a:path w="44771" h="42028" extrusionOk="0">
                <a:moveTo>
                  <a:pt x="4391" y="0"/>
                </a:moveTo>
                <a:cubicBezTo>
                  <a:pt x="4000" y="0"/>
                  <a:pt x="3670" y="287"/>
                  <a:pt x="3637" y="667"/>
                </a:cubicBezTo>
                <a:lnTo>
                  <a:pt x="35" y="37255"/>
                </a:lnTo>
                <a:cubicBezTo>
                  <a:pt x="0" y="37658"/>
                  <a:pt x="298" y="38025"/>
                  <a:pt x="717" y="38077"/>
                </a:cubicBezTo>
                <a:lnTo>
                  <a:pt x="41047" y="42028"/>
                </a:lnTo>
                <a:lnTo>
                  <a:pt x="44770" y="3954"/>
                </a:lnTo>
                <a:lnTo>
                  <a:pt x="4458" y="3"/>
                </a:lnTo>
                <a:cubicBezTo>
                  <a:pt x="4436" y="1"/>
                  <a:pt x="4413" y="0"/>
                  <a:pt x="4391" y="0"/>
                </a:cubicBezTo>
                <a:close/>
              </a:path>
            </a:pathLst>
          </a:custGeom>
          <a:solidFill>
            <a:srgbClr val="F2F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4"/>
          <p:cNvSpPr/>
          <p:nvPr/>
        </p:nvSpPr>
        <p:spPr>
          <a:xfrm rot="-320029">
            <a:off x="597821" y="415007"/>
            <a:ext cx="4177110" cy="3925739"/>
          </a:xfrm>
          <a:custGeom>
            <a:avLst/>
            <a:gdLst/>
            <a:ahLst/>
            <a:cxnLst/>
            <a:rect l="l" t="t" r="r" b="b"/>
            <a:pathLst>
              <a:path w="45033" h="42323" extrusionOk="0">
                <a:moveTo>
                  <a:pt x="4546" y="298"/>
                </a:moveTo>
                <a:lnTo>
                  <a:pt x="44718" y="4248"/>
                </a:lnTo>
                <a:lnTo>
                  <a:pt x="41008" y="42029"/>
                </a:lnTo>
                <a:lnTo>
                  <a:pt x="41008" y="42029"/>
                </a:lnTo>
                <a:lnTo>
                  <a:pt x="840" y="38075"/>
                </a:lnTo>
                <a:cubicBezTo>
                  <a:pt x="525" y="38057"/>
                  <a:pt x="298" y="37778"/>
                  <a:pt x="298" y="37480"/>
                </a:cubicBezTo>
                <a:lnTo>
                  <a:pt x="298" y="37410"/>
                </a:lnTo>
                <a:lnTo>
                  <a:pt x="3881" y="840"/>
                </a:lnTo>
                <a:cubicBezTo>
                  <a:pt x="3916" y="525"/>
                  <a:pt x="4179" y="298"/>
                  <a:pt x="4493" y="298"/>
                </a:cubicBezTo>
                <a:close/>
                <a:moveTo>
                  <a:pt x="4493" y="1"/>
                </a:moveTo>
                <a:cubicBezTo>
                  <a:pt x="4021" y="1"/>
                  <a:pt x="3637" y="350"/>
                  <a:pt x="3584" y="822"/>
                </a:cubicBezTo>
                <a:lnTo>
                  <a:pt x="1" y="37393"/>
                </a:lnTo>
                <a:cubicBezTo>
                  <a:pt x="1" y="37410"/>
                  <a:pt x="1" y="37445"/>
                  <a:pt x="1" y="37480"/>
                </a:cubicBezTo>
                <a:cubicBezTo>
                  <a:pt x="1" y="37935"/>
                  <a:pt x="350" y="38320"/>
                  <a:pt x="805" y="38372"/>
                </a:cubicBezTo>
                <a:lnTo>
                  <a:pt x="41134" y="42323"/>
                </a:lnTo>
                <a:cubicBezTo>
                  <a:pt x="41169" y="42323"/>
                  <a:pt x="41204" y="42323"/>
                  <a:pt x="41239" y="42288"/>
                </a:cubicBezTo>
                <a:cubicBezTo>
                  <a:pt x="41274" y="42270"/>
                  <a:pt x="41292" y="42235"/>
                  <a:pt x="41292" y="42200"/>
                </a:cubicBezTo>
                <a:lnTo>
                  <a:pt x="45033" y="4126"/>
                </a:lnTo>
                <a:cubicBezTo>
                  <a:pt x="45033" y="4091"/>
                  <a:pt x="45015" y="4056"/>
                  <a:pt x="44998" y="4021"/>
                </a:cubicBezTo>
                <a:cubicBezTo>
                  <a:pt x="44963" y="3986"/>
                  <a:pt x="44928" y="3969"/>
                  <a:pt x="44893" y="3969"/>
                </a:cubicBezTo>
                <a:lnTo>
                  <a:pt x="4581" y="18"/>
                </a:lnTo>
                <a:cubicBezTo>
                  <a:pt x="4546" y="1"/>
                  <a:pt x="4511" y="1"/>
                  <a:pt x="4493"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4"/>
          <p:cNvSpPr/>
          <p:nvPr/>
        </p:nvSpPr>
        <p:spPr>
          <a:xfrm rot="-320029">
            <a:off x="4426077" y="441072"/>
            <a:ext cx="4156054" cy="3901622"/>
          </a:xfrm>
          <a:custGeom>
            <a:avLst/>
            <a:gdLst/>
            <a:ahLst/>
            <a:cxnLst/>
            <a:rect l="l" t="t" r="r" b="b"/>
            <a:pathLst>
              <a:path w="44806" h="42063" extrusionOk="0">
                <a:moveTo>
                  <a:pt x="3742" y="1"/>
                </a:moveTo>
                <a:lnTo>
                  <a:pt x="1" y="38075"/>
                </a:lnTo>
                <a:lnTo>
                  <a:pt x="40715" y="42061"/>
                </a:lnTo>
                <a:cubicBezTo>
                  <a:pt x="40727" y="42062"/>
                  <a:pt x="40738" y="42062"/>
                  <a:pt x="40750" y="42062"/>
                </a:cubicBezTo>
                <a:cubicBezTo>
                  <a:pt x="40944" y="42062"/>
                  <a:pt x="41100" y="41926"/>
                  <a:pt x="41117" y="41728"/>
                </a:cubicBezTo>
                <a:lnTo>
                  <a:pt x="44770" y="4388"/>
                </a:lnTo>
                <a:cubicBezTo>
                  <a:pt x="44805" y="4196"/>
                  <a:pt x="44648" y="4021"/>
                  <a:pt x="44456" y="3986"/>
                </a:cubicBezTo>
                <a:lnTo>
                  <a:pt x="3742" y="1"/>
                </a:lnTo>
                <a:close/>
              </a:path>
            </a:pathLst>
          </a:custGeom>
          <a:solidFill>
            <a:srgbClr val="F2F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4"/>
          <p:cNvSpPr/>
          <p:nvPr/>
        </p:nvSpPr>
        <p:spPr>
          <a:xfrm rot="-320029">
            <a:off x="4413146" y="427884"/>
            <a:ext cx="4180356" cy="3929264"/>
          </a:xfrm>
          <a:custGeom>
            <a:avLst/>
            <a:gdLst/>
            <a:ahLst/>
            <a:cxnLst/>
            <a:rect l="l" t="t" r="r" b="b"/>
            <a:pathLst>
              <a:path w="45068" h="42361" extrusionOk="0">
                <a:moveTo>
                  <a:pt x="4022" y="301"/>
                </a:moveTo>
                <a:lnTo>
                  <a:pt x="44578" y="4287"/>
                </a:lnTo>
                <a:cubicBezTo>
                  <a:pt x="44683" y="4287"/>
                  <a:pt x="44771" y="4392"/>
                  <a:pt x="44771" y="4496"/>
                </a:cubicBezTo>
                <a:lnTo>
                  <a:pt x="44771" y="4514"/>
                </a:lnTo>
                <a:lnTo>
                  <a:pt x="41117" y="41871"/>
                </a:lnTo>
                <a:cubicBezTo>
                  <a:pt x="41100" y="41976"/>
                  <a:pt x="40995" y="42064"/>
                  <a:pt x="40890" y="42064"/>
                </a:cubicBezTo>
                <a:lnTo>
                  <a:pt x="40872" y="42064"/>
                </a:lnTo>
                <a:lnTo>
                  <a:pt x="298" y="38078"/>
                </a:lnTo>
                <a:lnTo>
                  <a:pt x="4022" y="301"/>
                </a:lnTo>
                <a:close/>
                <a:moveTo>
                  <a:pt x="3866" y="0"/>
                </a:moveTo>
                <a:cubicBezTo>
                  <a:pt x="3795" y="0"/>
                  <a:pt x="3742" y="50"/>
                  <a:pt x="3742" y="126"/>
                </a:cubicBezTo>
                <a:lnTo>
                  <a:pt x="1" y="38200"/>
                </a:lnTo>
                <a:cubicBezTo>
                  <a:pt x="1" y="38270"/>
                  <a:pt x="53" y="38340"/>
                  <a:pt x="141" y="38358"/>
                </a:cubicBezTo>
                <a:lnTo>
                  <a:pt x="40837" y="42343"/>
                </a:lnTo>
                <a:lnTo>
                  <a:pt x="40890" y="42361"/>
                </a:lnTo>
                <a:cubicBezTo>
                  <a:pt x="41152" y="42361"/>
                  <a:pt x="41379" y="42151"/>
                  <a:pt x="41397" y="41889"/>
                </a:cubicBezTo>
                <a:lnTo>
                  <a:pt x="45068" y="4549"/>
                </a:lnTo>
                <a:lnTo>
                  <a:pt x="45068" y="4496"/>
                </a:lnTo>
                <a:cubicBezTo>
                  <a:pt x="45068" y="4234"/>
                  <a:pt x="44875" y="4024"/>
                  <a:pt x="44613" y="3990"/>
                </a:cubicBezTo>
                <a:lnTo>
                  <a:pt x="3899" y="4"/>
                </a:lnTo>
                <a:cubicBezTo>
                  <a:pt x="3888" y="2"/>
                  <a:pt x="3877" y="0"/>
                  <a:pt x="3866"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4"/>
          <p:cNvSpPr/>
          <p:nvPr/>
        </p:nvSpPr>
        <p:spPr>
          <a:xfrm rot="-320029">
            <a:off x="4435778" y="508112"/>
            <a:ext cx="4047436" cy="3770836"/>
          </a:xfrm>
          <a:custGeom>
            <a:avLst/>
            <a:gdLst/>
            <a:ahLst/>
            <a:cxnLst/>
            <a:rect l="l" t="t" r="r" b="b"/>
            <a:pathLst>
              <a:path w="43635" h="40653" extrusionOk="0">
                <a:moveTo>
                  <a:pt x="4586" y="0"/>
                </a:moveTo>
                <a:cubicBezTo>
                  <a:pt x="4016" y="0"/>
                  <a:pt x="3528" y="422"/>
                  <a:pt x="3462" y="1001"/>
                </a:cubicBezTo>
                <a:lnTo>
                  <a:pt x="53" y="35719"/>
                </a:lnTo>
                <a:cubicBezTo>
                  <a:pt x="1" y="36331"/>
                  <a:pt x="438" y="36872"/>
                  <a:pt x="1050" y="36925"/>
                </a:cubicBezTo>
                <a:lnTo>
                  <a:pt x="38949" y="40648"/>
                </a:lnTo>
                <a:cubicBezTo>
                  <a:pt x="38982" y="40651"/>
                  <a:pt x="39016" y="40653"/>
                  <a:pt x="39048" y="40653"/>
                </a:cubicBezTo>
                <a:cubicBezTo>
                  <a:pt x="39619" y="40653"/>
                  <a:pt x="40107" y="40230"/>
                  <a:pt x="40173" y="39652"/>
                </a:cubicBezTo>
                <a:lnTo>
                  <a:pt x="43582" y="4934"/>
                </a:lnTo>
                <a:cubicBezTo>
                  <a:pt x="43634" y="4322"/>
                  <a:pt x="43180" y="3780"/>
                  <a:pt x="42568" y="3728"/>
                </a:cubicBezTo>
                <a:lnTo>
                  <a:pt x="4686" y="4"/>
                </a:lnTo>
                <a:cubicBezTo>
                  <a:pt x="4652" y="2"/>
                  <a:pt x="4619" y="0"/>
                  <a:pt x="45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4"/>
          <p:cNvSpPr/>
          <p:nvPr/>
        </p:nvSpPr>
        <p:spPr>
          <a:xfrm rot="-320029">
            <a:off x="4427708" y="493921"/>
            <a:ext cx="4063575" cy="3799219"/>
          </a:xfrm>
          <a:custGeom>
            <a:avLst/>
            <a:gdLst/>
            <a:ahLst/>
            <a:cxnLst/>
            <a:rect l="l" t="t" r="r" b="b"/>
            <a:pathLst>
              <a:path w="43809" h="40959" extrusionOk="0">
                <a:moveTo>
                  <a:pt x="4755" y="297"/>
                </a:moveTo>
                <a:lnTo>
                  <a:pt x="42655" y="4021"/>
                </a:lnTo>
                <a:cubicBezTo>
                  <a:pt x="43144" y="4073"/>
                  <a:pt x="43529" y="4493"/>
                  <a:pt x="43529" y="4982"/>
                </a:cubicBezTo>
                <a:cubicBezTo>
                  <a:pt x="43529" y="5017"/>
                  <a:pt x="43529" y="5052"/>
                  <a:pt x="43511" y="5087"/>
                </a:cubicBezTo>
                <a:lnTo>
                  <a:pt x="40102" y="39787"/>
                </a:lnTo>
                <a:cubicBezTo>
                  <a:pt x="40067" y="40294"/>
                  <a:pt x="39648" y="40662"/>
                  <a:pt x="39141" y="40662"/>
                </a:cubicBezTo>
                <a:lnTo>
                  <a:pt x="39054" y="40662"/>
                </a:lnTo>
                <a:lnTo>
                  <a:pt x="1154" y="36938"/>
                </a:lnTo>
                <a:cubicBezTo>
                  <a:pt x="665" y="36886"/>
                  <a:pt x="280" y="36466"/>
                  <a:pt x="280" y="35977"/>
                </a:cubicBezTo>
                <a:cubicBezTo>
                  <a:pt x="280" y="35942"/>
                  <a:pt x="280" y="35907"/>
                  <a:pt x="297" y="35872"/>
                </a:cubicBezTo>
                <a:lnTo>
                  <a:pt x="3689" y="1171"/>
                </a:lnTo>
                <a:cubicBezTo>
                  <a:pt x="3741" y="682"/>
                  <a:pt x="4161" y="297"/>
                  <a:pt x="4650" y="297"/>
                </a:cubicBezTo>
                <a:close/>
                <a:moveTo>
                  <a:pt x="4650" y="0"/>
                </a:moveTo>
                <a:cubicBezTo>
                  <a:pt x="4021" y="0"/>
                  <a:pt x="3462" y="490"/>
                  <a:pt x="3409" y="1136"/>
                </a:cubicBezTo>
                <a:lnTo>
                  <a:pt x="0" y="35854"/>
                </a:lnTo>
                <a:cubicBezTo>
                  <a:pt x="0" y="35889"/>
                  <a:pt x="0" y="35942"/>
                  <a:pt x="0" y="35977"/>
                </a:cubicBezTo>
                <a:cubicBezTo>
                  <a:pt x="0" y="36623"/>
                  <a:pt x="472" y="37165"/>
                  <a:pt x="1137" y="37235"/>
                </a:cubicBezTo>
                <a:lnTo>
                  <a:pt x="39019" y="40941"/>
                </a:lnTo>
                <a:cubicBezTo>
                  <a:pt x="39071" y="40959"/>
                  <a:pt x="39106" y="40959"/>
                  <a:pt x="39141" y="40959"/>
                </a:cubicBezTo>
                <a:cubicBezTo>
                  <a:pt x="39788" y="40959"/>
                  <a:pt x="40330" y="40469"/>
                  <a:pt x="40400" y="39822"/>
                </a:cubicBezTo>
                <a:lnTo>
                  <a:pt x="43808" y="5105"/>
                </a:lnTo>
                <a:cubicBezTo>
                  <a:pt x="43808" y="5070"/>
                  <a:pt x="43808" y="5035"/>
                  <a:pt x="43808" y="4982"/>
                </a:cubicBezTo>
                <a:cubicBezTo>
                  <a:pt x="43808" y="4353"/>
                  <a:pt x="43319" y="3794"/>
                  <a:pt x="42672" y="3741"/>
                </a:cubicBezTo>
                <a:lnTo>
                  <a:pt x="4773" y="18"/>
                </a:lnTo>
                <a:cubicBezTo>
                  <a:pt x="4738" y="18"/>
                  <a:pt x="4703" y="0"/>
                  <a:pt x="4650"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4"/>
          <p:cNvSpPr/>
          <p:nvPr/>
        </p:nvSpPr>
        <p:spPr>
          <a:xfrm rot="-320029">
            <a:off x="6936632" y="338634"/>
            <a:ext cx="776744" cy="308138"/>
          </a:xfrm>
          <a:custGeom>
            <a:avLst/>
            <a:gdLst/>
            <a:ahLst/>
            <a:cxnLst/>
            <a:rect l="l" t="t" r="r" b="b"/>
            <a:pathLst>
              <a:path w="8374" h="3322" extrusionOk="0">
                <a:moveTo>
                  <a:pt x="1679" y="0"/>
                </a:moveTo>
                <a:cubicBezTo>
                  <a:pt x="874" y="0"/>
                  <a:pt x="193" y="612"/>
                  <a:pt x="123" y="1416"/>
                </a:cubicBezTo>
                <a:lnTo>
                  <a:pt x="0" y="2518"/>
                </a:lnTo>
                <a:lnTo>
                  <a:pt x="8252" y="3322"/>
                </a:lnTo>
                <a:lnTo>
                  <a:pt x="8374" y="2238"/>
                </a:lnTo>
                <a:cubicBezTo>
                  <a:pt x="8374" y="2186"/>
                  <a:pt x="8374" y="2133"/>
                  <a:pt x="8374" y="2081"/>
                </a:cubicBezTo>
                <a:cubicBezTo>
                  <a:pt x="8374" y="1276"/>
                  <a:pt x="7762" y="595"/>
                  <a:pt x="6958" y="525"/>
                </a:cubicBezTo>
                <a:lnTo>
                  <a:pt x="1836" y="18"/>
                </a:lnTo>
                <a:cubicBezTo>
                  <a:pt x="1783" y="0"/>
                  <a:pt x="1731" y="0"/>
                  <a:pt x="1679" y="0"/>
                </a:cubicBezTo>
                <a:close/>
              </a:path>
            </a:pathLst>
          </a:custGeom>
          <a:solidFill>
            <a:srgbClr val="26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4"/>
          <p:cNvSpPr/>
          <p:nvPr/>
        </p:nvSpPr>
        <p:spPr>
          <a:xfrm rot="-320029">
            <a:off x="6947515" y="572113"/>
            <a:ext cx="765428" cy="74669"/>
          </a:xfrm>
          <a:custGeom>
            <a:avLst/>
            <a:gdLst/>
            <a:ahLst/>
            <a:cxnLst/>
            <a:rect l="l" t="t" r="r" b="b"/>
            <a:pathLst>
              <a:path w="8252" h="805" extrusionOk="0">
                <a:moveTo>
                  <a:pt x="8252" y="805"/>
                </a:moveTo>
                <a:lnTo>
                  <a:pt x="0" y="1"/>
                </a:lnTo>
                <a:lnTo>
                  <a:pt x="0" y="1"/>
                </a:lnTo>
                <a:lnTo>
                  <a:pt x="8252" y="805"/>
                </a:lnTo>
                <a:lnTo>
                  <a:pt x="8252" y="805"/>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4"/>
          <p:cNvSpPr/>
          <p:nvPr/>
        </p:nvSpPr>
        <p:spPr>
          <a:xfrm rot="-320029">
            <a:off x="6946382" y="599787"/>
            <a:ext cx="768767" cy="100641"/>
          </a:xfrm>
          <a:custGeom>
            <a:avLst/>
            <a:gdLst/>
            <a:ahLst/>
            <a:cxnLst/>
            <a:rect l="l" t="t" r="r" b="b"/>
            <a:pathLst>
              <a:path w="8288" h="1085" extrusionOk="0">
                <a:moveTo>
                  <a:pt x="36" y="1"/>
                </a:moveTo>
                <a:lnTo>
                  <a:pt x="1" y="281"/>
                </a:lnTo>
                <a:lnTo>
                  <a:pt x="8252" y="1085"/>
                </a:lnTo>
                <a:lnTo>
                  <a:pt x="8287" y="805"/>
                </a:lnTo>
                <a:lnTo>
                  <a:pt x="36" y="1"/>
                </a:ln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4"/>
          <p:cNvSpPr/>
          <p:nvPr/>
        </p:nvSpPr>
        <p:spPr>
          <a:xfrm rot="-320029">
            <a:off x="6947130" y="572131"/>
            <a:ext cx="767097" cy="102218"/>
          </a:xfrm>
          <a:custGeom>
            <a:avLst/>
            <a:gdLst/>
            <a:ahLst/>
            <a:cxnLst/>
            <a:rect l="l" t="t" r="r" b="b"/>
            <a:pathLst>
              <a:path w="8270" h="1102" extrusionOk="0">
                <a:moveTo>
                  <a:pt x="18" y="1"/>
                </a:moveTo>
                <a:lnTo>
                  <a:pt x="1" y="298"/>
                </a:lnTo>
                <a:lnTo>
                  <a:pt x="8252" y="1102"/>
                </a:lnTo>
                <a:lnTo>
                  <a:pt x="8270" y="805"/>
                </a:lnTo>
                <a:lnTo>
                  <a:pt x="18" y="1"/>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4"/>
          <p:cNvSpPr/>
          <p:nvPr/>
        </p:nvSpPr>
        <p:spPr>
          <a:xfrm rot="-320029">
            <a:off x="6939334" y="653864"/>
            <a:ext cx="797893" cy="572494"/>
          </a:xfrm>
          <a:custGeom>
            <a:avLst/>
            <a:gdLst/>
            <a:ahLst/>
            <a:cxnLst/>
            <a:rect l="l" t="t" r="r" b="b"/>
            <a:pathLst>
              <a:path w="8602" h="6172" extrusionOk="0">
                <a:moveTo>
                  <a:pt x="350" y="1"/>
                </a:moveTo>
                <a:lnTo>
                  <a:pt x="18" y="3305"/>
                </a:lnTo>
                <a:cubicBezTo>
                  <a:pt x="18" y="3357"/>
                  <a:pt x="1" y="3410"/>
                  <a:pt x="1" y="3462"/>
                </a:cubicBezTo>
                <a:cubicBezTo>
                  <a:pt x="1" y="4091"/>
                  <a:pt x="385" y="4651"/>
                  <a:pt x="962" y="4913"/>
                </a:cubicBezTo>
                <a:lnTo>
                  <a:pt x="3672" y="6049"/>
                </a:lnTo>
                <a:cubicBezTo>
                  <a:pt x="3864" y="6119"/>
                  <a:pt x="4074" y="6172"/>
                  <a:pt x="4284" y="6172"/>
                </a:cubicBezTo>
                <a:cubicBezTo>
                  <a:pt x="4406" y="6172"/>
                  <a:pt x="4528" y="6154"/>
                  <a:pt x="4651" y="6119"/>
                </a:cubicBezTo>
                <a:lnTo>
                  <a:pt x="7081" y="5525"/>
                </a:lnTo>
                <a:cubicBezTo>
                  <a:pt x="7728" y="5367"/>
                  <a:pt x="8200" y="4826"/>
                  <a:pt x="8269" y="4161"/>
                </a:cubicBezTo>
                <a:lnTo>
                  <a:pt x="8602" y="805"/>
                </a:lnTo>
                <a:lnTo>
                  <a:pt x="350" y="1"/>
                </a:ln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4"/>
          <p:cNvSpPr/>
          <p:nvPr/>
        </p:nvSpPr>
        <p:spPr>
          <a:xfrm rot="-320029">
            <a:off x="6947304" y="625867"/>
            <a:ext cx="767097" cy="102218"/>
          </a:xfrm>
          <a:custGeom>
            <a:avLst/>
            <a:gdLst/>
            <a:ahLst/>
            <a:cxnLst/>
            <a:rect l="l" t="t" r="r" b="b"/>
            <a:pathLst>
              <a:path w="8270" h="1102" extrusionOk="0">
                <a:moveTo>
                  <a:pt x="18" y="1"/>
                </a:moveTo>
                <a:lnTo>
                  <a:pt x="0" y="298"/>
                </a:lnTo>
                <a:lnTo>
                  <a:pt x="8252" y="1102"/>
                </a:lnTo>
                <a:lnTo>
                  <a:pt x="8269" y="805"/>
                </a:lnTo>
                <a:lnTo>
                  <a:pt x="18" y="1"/>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4"/>
          <p:cNvSpPr/>
          <p:nvPr/>
        </p:nvSpPr>
        <p:spPr>
          <a:xfrm rot="-320029">
            <a:off x="6909678" y="314301"/>
            <a:ext cx="830357" cy="335686"/>
          </a:xfrm>
          <a:custGeom>
            <a:avLst/>
            <a:gdLst/>
            <a:ahLst/>
            <a:cxnLst/>
            <a:rect l="l" t="t" r="r" b="b"/>
            <a:pathLst>
              <a:path w="8952" h="3619" extrusionOk="0">
                <a:moveTo>
                  <a:pt x="1679" y="0"/>
                </a:moveTo>
                <a:cubicBezTo>
                  <a:pt x="857" y="122"/>
                  <a:pt x="193" y="787"/>
                  <a:pt x="106" y="1661"/>
                </a:cubicBezTo>
                <a:lnTo>
                  <a:pt x="1" y="2745"/>
                </a:lnTo>
                <a:lnTo>
                  <a:pt x="280" y="2780"/>
                </a:lnTo>
                <a:lnTo>
                  <a:pt x="403" y="1678"/>
                </a:lnTo>
                <a:cubicBezTo>
                  <a:pt x="473" y="874"/>
                  <a:pt x="1154" y="262"/>
                  <a:pt x="1959" y="262"/>
                </a:cubicBezTo>
                <a:cubicBezTo>
                  <a:pt x="2011" y="262"/>
                  <a:pt x="2063" y="262"/>
                  <a:pt x="2116" y="280"/>
                </a:cubicBezTo>
                <a:lnTo>
                  <a:pt x="7238" y="787"/>
                </a:lnTo>
                <a:cubicBezTo>
                  <a:pt x="8042" y="857"/>
                  <a:pt x="8654" y="1538"/>
                  <a:pt x="8654" y="2343"/>
                </a:cubicBezTo>
                <a:cubicBezTo>
                  <a:pt x="8654" y="2395"/>
                  <a:pt x="8654" y="2448"/>
                  <a:pt x="8654" y="2500"/>
                </a:cubicBezTo>
                <a:lnTo>
                  <a:pt x="8532" y="3584"/>
                </a:lnTo>
                <a:lnTo>
                  <a:pt x="8829" y="3619"/>
                </a:lnTo>
                <a:lnTo>
                  <a:pt x="8934" y="2517"/>
                </a:lnTo>
                <a:cubicBezTo>
                  <a:pt x="8951" y="2465"/>
                  <a:pt x="8951" y="2395"/>
                  <a:pt x="8951" y="2343"/>
                </a:cubicBezTo>
                <a:cubicBezTo>
                  <a:pt x="8951" y="1538"/>
                  <a:pt x="8444" y="857"/>
                  <a:pt x="7727" y="594"/>
                </a:cubicBezTo>
                <a:lnTo>
                  <a:pt x="1679" y="0"/>
                </a:lnTo>
                <a:close/>
              </a:path>
            </a:pathLst>
          </a:custGeom>
          <a:solidFill>
            <a:srgbClr val="26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4"/>
          <p:cNvSpPr/>
          <p:nvPr/>
        </p:nvSpPr>
        <p:spPr>
          <a:xfrm rot="-320029">
            <a:off x="7052111" y="311280"/>
            <a:ext cx="561178" cy="56860"/>
          </a:xfrm>
          <a:custGeom>
            <a:avLst/>
            <a:gdLst/>
            <a:ahLst/>
            <a:cxnLst/>
            <a:rect l="l" t="t" r="r" b="b"/>
            <a:pathLst>
              <a:path w="6050" h="613" extrusionOk="0">
                <a:moveTo>
                  <a:pt x="281" y="1"/>
                </a:moveTo>
                <a:cubicBezTo>
                  <a:pt x="176" y="1"/>
                  <a:pt x="88" y="1"/>
                  <a:pt x="1" y="18"/>
                </a:cubicBezTo>
                <a:lnTo>
                  <a:pt x="6049" y="612"/>
                </a:lnTo>
                <a:cubicBezTo>
                  <a:pt x="5892" y="560"/>
                  <a:pt x="5752" y="525"/>
                  <a:pt x="5595" y="508"/>
                </a:cubicBezTo>
                <a:lnTo>
                  <a:pt x="455" y="1"/>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4"/>
          <p:cNvSpPr/>
          <p:nvPr/>
        </p:nvSpPr>
        <p:spPr>
          <a:xfrm rot="-320029">
            <a:off x="6921541" y="568795"/>
            <a:ext cx="818948" cy="81162"/>
          </a:xfrm>
          <a:custGeom>
            <a:avLst/>
            <a:gdLst/>
            <a:ahLst/>
            <a:cxnLst/>
            <a:rect l="l" t="t" r="r" b="b"/>
            <a:pathLst>
              <a:path w="8829" h="875" extrusionOk="0">
                <a:moveTo>
                  <a:pt x="8829" y="875"/>
                </a:moveTo>
                <a:lnTo>
                  <a:pt x="8532" y="840"/>
                </a:lnTo>
                <a:lnTo>
                  <a:pt x="8532" y="840"/>
                </a:lnTo>
                <a:lnTo>
                  <a:pt x="8829" y="875"/>
                </a:lnTo>
                <a:lnTo>
                  <a:pt x="8829" y="875"/>
                </a:lnTo>
                <a:close/>
                <a:moveTo>
                  <a:pt x="280" y="36"/>
                </a:moveTo>
                <a:lnTo>
                  <a:pt x="1" y="1"/>
                </a:lnTo>
                <a:lnTo>
                  <a:pt x="1" y="1"/>
                </a:lnTo>
                <a:lnTo>
                  <a:pt x="280" y="36"/>
                </a:lnTo>
                <a:lnTo>
                  <a:pt x="280" y="36"/>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4"/>
          <p:cNvSpPr/>
          <p:nvPr/>
        </p:nvSpPr>
        <p:spPr>
          <a:xfrm rot="-320029">
            <a:off x="6920504" y="596542"/>
            <a:ext cx="820525" cy="107134"/>
          </a:xfrm>
          <a:custGeom>
            <a:avLst/>
            <a:gdLst/>
            <a:ahLst/>
            <a:cxnLst/>
            <a:rect l="l" t="t" r="r" b="b"/>
            <a:pathLst>
              <a:path w="8846" h="1155" extrusionOk="0">
                <a:moveTo>
                  <a:pt x="18" y="1"/>
                </a:moveTo>
                <a:lnTo>
                  <a:pt x="0" y="281"/>
                </a:lnTo>
                <a:lnTo>
                  <a:pt x="280" y="316"/>
                </a:lnTo>
                <a:lnTo>
                  <a:pt x="315" y="36"/>
                </a:lnTo>
                <a:lnTo>
                  <a:pt x="18" y="1"/>
                </a:lnTo>
                <a:close/>
                <a:moveTo>
                  <a:pt x="8566" y="840"/>
                </a:moveTo>
                <a:lnTo>
                  <a:pt x="8531" y="1120"/>
                </a:lnTo>
                <a:lnTo>
                  <a:pt x="8828" y="1155"/>
                </a:lnTo>
                <a:lnTo>
                  <a:pt x="8846" y="857"/>
                </a:lnTo>
                <a:lnTo>
                  <a:pt x="8566" y="840"/>
                </a:ln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4"/>
          <p:cNvSpPr/>
          <p:nvPr/>
        </p:nvSpPr>
        <p:spPr>
          <a:xfrm rot="-320029">
            <a:off x="6919509" y="568889"/>
            <a:ext cx="822195" cy="107134"/>
          </a:xfrm>
          <a:custGeom>
            <a:avLst/>
            <a:gdLst/>
            <a:ahLst/>
            <a:cxnLst/>
            <a:rect l="l" t="t" r="r" b="b"/>
            <a:pathLst>
              <a:path w="8864" h="1155" extrusionOk="0">
                <a:moveTo>
                  <a:pt x="36" y="1"/>
                </a:moveTo>
                <a:lnTo>
                  <a:pt x="1" y="298"/>
                </a:lnTo>
                <a:lnTo>
                  <a:pt x="298" y="333"/>
                </a:lnTo>
                <a:lnTo>
                  <a:pt x="315" y="36"/>
                </a:lnTo>
                <a:lnTo>
                  <a:pt x="36" y="1"/>
                </a:lnTo>
                <a:close/>
                <a:moveTo>
                  <a:pt x="8567" y="840"/>
                </a:moveTo>
                <a:lnTo>
                  <a:pt x="8549" y="1137"/>
                </a:lnTo>
                <a:lnTo>
                  <a:pt x="8829" y="1154"/>
                </a:lnTo>
                <a:lnTo>
                  <a:pt x="8864" y="875"/>
                </a:lnTo>
                <a:lnTo>
                  <a:pt x="8567" y="840"/>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4"/>
          <p:cNvSpPr/>
          <p:nvPr/>
        </p:nvSpPr>
        <p:spPr>
          <a:xfrm rot="-320029">
            <a:off x="6914586" y="650562"/>
            <a:ext cx="849744" cy="603289"/>
          </a:xfrm>
          <a:custGeom>
            <a:avLst/>
            <a:gdLst/>
            <a:ahLst/>
            <a:cxnLst/>
            <a:rect l="l" t="t" r="r" b="b"/>
            <a:pathLst>
              <a:path w="9161" h="6504" extrusionOk="0">
                <a:moveTo>
                  <a:pt x="332" y="1"/>
                </a:moveTo>
                <a:lnTo>
                  <a:pt x="0" y="3322"/>
                </a:lnTo>
                <a:cubicBezTo>
                  <a:pt x="0" y="3375"/>
                  <a:pt x="0" y="3445"/>
                  <a:pt x="0" y="3497"/>
                </a:cubicBezTo>
                <a:cubicBezTo>
                  <a:pt x="0" y="4231"/>
                  <a:pt x="437" y="4913"/>
                  <a:pt x="1136" y="5210"/>
                </a:cubicBezTo>
                <a:lnTo>
                  <a:pt x="3829" y="6346"/>
                </a:lnTo>
                <a:cubicBezTo>
                  <a:pt x="4056" y="6451"/>
                  <a:pt x="4318" y="6504"/>
                  <a:pt x="4563" y="6504"/>
                </a:cubicBezTo>
                <a:cubicBezTo>
                  <a:pt x="4703" y="6504"/>
                  <a:pt x="4860" y="6486"/>
                  <a:pt x="5000" y="6434"/>
                </a:cubicBezTo>
                <a:lnTo>
                  <a:pt x="7430" y="5857"/>
                </a:lnTo>
                <a:cubicBezTo>
                  <a:pt x="8199" y="5665"/>
                  <a:pt x="8758" y="5018"/>
                  <a:pt x="8828" y="4231"/>
                </a:cubicBezTo>
                <a:lnTo>
                  <a:pt x="9160" y="875"/>
                </a:lnTo>
                <a:lnTo>
                  <a:pt x="8881" y="840"/>
                </a:lnTo>
                <a:lnTo>
                  <a:pt x="8548" y="4196"/>
                </a:lnTo>
                <a:cubicBezTo>
                  <a:pt x="8479" y="4861"/>
                  <a:pt x="8007" y="5402"/>
                  <a:pt x="7360" y="5560"/>
                </a:cubicBezTo>
                <a:lnTo>
                  <a:pt x="4930" y="6154"/>
                </a:lnTo>
                <a:cubicBezTo>
                  <a:pt x="4807" y="6189"/>
                  <a:pt x="4685" y="6207"/>
                  <a:pt x="4563" y="6207"/>
                </a:cubicBezTo>
                <a:cubicBezTo>
                  <a:pt x="4353" y="6207"/>
                  <a:pt x="4143" y="6154"/>
                  <a:pt x="3951" y="6084"/>
                </a:cubicBezTo>
                <a:lnTo>
                  <a:pt x="1241" y="4948"/>
                </a:lnTo>
                <a:cubicBezTo>
                  <a:pt x="664" y="4686"/>
                  <a:pt x="280" y="4126"/>
                  <a:pt x="280" y="3497"/>
                </a:cubicBezTo>
                <a:cubicBezTo>
                  <a:pt x="280" y="3445"/>
                  <a:pt x="297" y="3392"/>
                  <a:pt x="297" y="3340"/>
                </a:cubicBezTo>
                <a:lnTo>
                  <a:pt x="629" y="36"/>
                </a:lnTo>
                <a:lnTo>
                  <a:pt x="332" y="1"/>
                </a:ln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4"/>
          <p:cNvSpPr/>
          <p:nvPr/>
        </p:nvSpPr>
        <p:spPr>
          <a:xfrm rot="-320029">
            <a:off x="6919757" y="622621"/>
            <a:ext cx="822195" cy="108711"/>
          </a:xfrm>
          <a:custGeom>
            <a:avLst/>
            <a:gdLst/>
            <a:ahLst/>
            <a:cxnLst/>
            <a:rect l="l" t="t" r="r" b="b"/>
            <a:pathLst>
              <a:path w="8864" h="1172" extrusionOk="0">
                <a:moveTo>
                  <a:pt x="35" y="1"/>
                </a:moveTo>
                <a:lnTo>
                  <a:pt x="0" y="298"/>
                </a:lnTo>
                <a:lnTo>
                  <a:pt x="297" y="333"/>
                </a:lnTo>
                <a:lnTo>
                  <a:pt x="315" y="36"/>
                </a:lnTo>
                <a:lnTo>
                  <a:pt x="35" y="1"/>
                </a:lnTo>
                <a:close/>
                <a:moveTo>
                  <a:pt x="8566" y="840"/>
                </a:moveTo>
                <a:lnTo>
                  <a:pt x="8549" y="1137"/>
                </a:lnTo>
                <a:lnTo>
                  <a:pt x="8828" y="1172"/>
                </a:lnTo>
                <a:lnTo>
                  <a:pt x="8863" y="875"/>
                </a:lnTo>
                <a:lnTo>
                  <a:pt x="8566" y="840"/>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4"/>
          <p:cNvSpPr/>
          <p:nvPr/>
        </p:nvSpPr>
        <p:spPr>
          <a:xfrm rot="-320029">
            <a:off x="6857624" y="269652"/>
            <a:ext cx="856237" cy="913189"/>
          </a:xfrm>
          <a:custGeom>
            <a:avLst/>
            <a:gdLst/>
            <a:ahLst/>
            <a:cxnLst/>
            <a:rect l="l" t="t" r="r" b="b"/>
            <a:pathLst>
              <a:path w="9231" h="9845" extrusionOk="0">
                <a:moveTo>
                  <a:pt x="2303" y="0"/>
                </a:moveTo>
                <a:cubicBezTo>
                  <a:pt x="1427" y="0"/>
                  <a:pt x="677" y="657"/>
                  <a:pt x="595" y="1546"/>
                </a:cubicBezTo>
                <a:lnTo>
                  <a:pt x="70" y="6825"/>
                </a:lnTo>
                <a:cubicBezTo>
                  <a:pt x="1" y="7577"/>
                  <a:pt x="420" y="8276"/>
                  <a:pt x="1119" y="8574"/>
                </a:cubicBezTo>
                <a:lnTo>
                  <a:pt x="3811" y="9710"/>
                </a:lnTo>
                <a:cubicBezTo>
                  <a:pt x="4033" y="9798"/>
                  <a:pt x="4261" y="9845"/>
                  <a:pt x="4492" y="9845"/>
                </a:cubicBezTo>
                <a:cubicBezTo>
                  <a:pt x="4626" y="9845"/>
                  <a:pt x="4761" y="9829"/>
                  <a:pt x="4895" y="9797"/>
                </a:cubicBezTo>
                <a:lnTo>
                  <a:pt x="7308" y="9203"/>
                </a:lnTo>
                <a:cubicBezTo>
                  <a:pt x="8024" y="9028"/>
                  <a:pt x="8549" y="8434"/>
                  <a:pt x="8619" y="7699"/>
                </a:cubicBezTo>
                <a:lnTo>
                  <a:pt x="9143" y="2385"/>
                </a:lnTo>
                <a:cubicBezTo>
                  <a:pt x="9231" y="1441"/>
                  <a:pt x="8531" y="602"/>
                  <a:pt x="7605" y="515"/>
                </a:cubicBezTo>
                <a:lnTo>
                  <a:pt x="2465" y="8"/>
                </a:lnTo>
                <a:cubicBezTo>
                  <a:pt x="2411" y="3"/>
                  <a:pt x="2356" y="0"/>
                  <a:pt x="23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4"/>
          <p:cNvSpPr/>
          <p:nvPr/>
        </p:nvSpPr>
        <p:spPr>
          <a:xfrm rot="-320029">
            <a:off x="6851113" y="255814"/>
            <a:ext cx="867646" cy="940552"/>
          </a:xfrm>
          <a:custGeom>
            <a:avLst/>
            <a:gdLst/>
            <a:ahLst/>
            <a:cxnLst/>
            <a:rect l="l" t="t" r="r" b="b"/>
            <a:pathLst>
              <a:path w="9354" h="10140" extrusionOk="0">
                <a:moveTo>
                  <a:pt x="2518" y="298"/>
                </a:moveTo>
                <a:lnTo>
                  <a:pt x="7657" y="804"/>
                </a:lnTo>
                <a:cubicBezTo>
                  <a:pt x="8462" y="874"/>
                  <a:pt x="9073" y="1574"/>
                  <a:pt x="9073" y="2360"/>
                </a:cubicBezTo>
                <a:cubicBezTo>
                  <a:pt x="9073" y="2413"/>
                  <a:pt x="9073" y="2465"/>
                  <a:pt x="9056" y="2518"/>
                </a:cubicBezTo>
                <a:lnTo>
                  <a:pt x="8531" y="7849"/>
                </a:lnTo>
                <a:cubicBezTo>
                  <a:pt x="8479" y="8496"/>
                  <a:pt x="7990" y="9056"/>
                  <a:pt x="7343" y="9213"/>
                </a:cubicBezTo>
                <a:lnTo>
                  <a:pt x="4930" y="9807"/>
                </a:lnTo>
                <a:cubicBezTo>
                  <a:pt x="4808" y="9825"/>
                  <a:pt x="4668" y="9842"/>
                  <a:pt x="4546" y="9842"/>
                </a:cubicBezTo>
                <a:cubicBezTo>
                  <a:pt x="4336" y="9842"/>
                  <a:pt x="4144" y="9807"/>
                  <a:pt x="3934" y="9720"/>
                </a:cubicBezTo>
                <a:lnTo>
                  <a:pt x="1242" y="8584"/>
                </a:lnTo>
                <a:cubicBezTo>
                  <a:pt x="665" y="8339"/>
                  <a:pt x="280" y="7762"/>
                  <a:pt x="280" y="7133"/>
                </a:cubicBezTo>
                <a:cubicBezTo>
                  <a:pt x="280" y="7098"/>
                  <a:pt x="280" y="7045"/>
                  <a:pt x="298" y="6993"/>
                </a:cubicBezTo>
                <a:lnTo>
                  <a:pt x="805" y="1714"/>
                </a:lnTo>
                <a:cubicBezTo>
                  <a:pt x="892" y="892"/>
                  <a:pt x="1574" y="298"/>
                  <a:pt x="2361" y="298"/>
                </a:cubicBezTo>
                <a:close/>
                <a:moveTo>
                  <a:pt x="2361" y="0"/>
                </a:moveTo>
                <a:cubicBezTo>
                  <a:pt x="1417" y="0"/>
                  <a:pt x="612" y="717"/>
                  <a:pt x="525" y="1679"/>
                </a:cubicBezTo>
                <a:lnTo>
                  <a:pt x="1" y="6958"/>
                </a:lnTo>
                <a:cubicBezTo>
                  <a:pt x="1" y="7010"/>
                  <a:pt x="1" y="7080"/>
                  <a:pt x="1" y="7133"/>
                </a:cubicBezTo>
                <a:cubicBezTo>
                  <a:pt x="1" y="7884"/>
                  <a:pt x="438" y="8566"/>
                  <a:pt x="1137" y="8846"/>
                </a:cubicBezTo>
                <a:lnTo>
                  <a:pt x="3829" y="10000"/>
                </a:lnTo>
                <a:cubicBezTo>
                  <a:pt x="4056" y="10087"/>
                  <a:pt x="4301" y="10139"/>
                  <a:pt x="4546" y="10139"/>
                </a:cubicBezTo>
                <a:cubicBezTo>
                  <a:pt x="4703" y="10139"/>
                  <a:pt x="4843" y="10122"/>
                  <a:pt x="5000" y="10087"/>
                </a:cubicBezTo>
                <a:lnTo>
                  <a:pt x="7413" y="9493"/>
                </a:lnTo>
                <a:cubicBezTo>
                  <a:pt x="8182" y="9300"/>
                  <a:pt x="8759" y="8654"/>
                  <a:pt x="8829" y="7867"/>
                </a:cubicBezTo>
                <a:lnTo>
                  <a:pt x="9353" y="2553"/>
                </a:lnTo>
                <a:cubicBezTo>
                  <a:pt x="9353" y="2483"/>
                  <a:pt x="9353" y="2430"/>
                  <a:pt x="9353" y="2360"/>
                </a:cubicBezTo>
                <a:cubicBezTo>
                  <a:pt x="9353" y="1416"/>
                  <a:pt x="8636" y="612"/>
                  <a:pt x="7675" y="507"/>
                </a:cubicBezTo>
                <a:lnTo>
                  <a:pt x="2553" y="18"/>
                </a:lnTo>
                <a:cubicBezTo>
                  <a:pt x="2483" y="0"/>
                  <a:pt x="2430" y="0"/>
                  <a:pt x="2361"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4"/>
          <p:cNvSpPr/>
          <p:nvPr/>
        </p:nvSpPr>
        <p:spPr>
          <a:xfrm rot="-320029">
            <a:off x="784071" y="486483"/>
            <a:ext cx="3966367" cy="3771207"/>
          </a:xfrm>
          <a:custGeom>
            <a:avLst/>
            <a:gdLst/>
            <a:ahLst/>
            <a:cxnLst/>
            <a:rect l="l" t="t" r="r" b="b"/>
            <a:pathLst>
              <a:path w="42761" h="40657" extrusionOk="0">
                <a:moveTo>
                  <a:pt x="3698" y="1"/>
                </a:moveTo>
                <a:cubicBezTo>
                  <a:pt x="3142" y="1"/>
                  <a:pt x="2654" y="423"/>
                  <a:pt x="2588" y="1002"/>
                </a:cubicBezTo>
                <a:lnTo>
                  <a:pt x="18" y="27171"/>
                </a:lnTo>
                <a:cubicBezTo>
                  <a:pt x="1" y="27433"/>
                  <a:pt x="71" y="27695"/>
                  <a:pt x="211" y="27905"/>
                </a:cubicBezTo>
                <a:cubicBezTo>
                  <a:pt x="1452" y="29688"/>
                  <a:pt x="2466" y="31699"/>
                  <a:pt x="3480" y="33604"/>
                </a:cubicBezTo>
                <a:cubicBezTo>
                  <a:pt x="4109" y="34775"/>
                  <a:pt x="4791" y="35912"/>
                  <a:pt x="5490" y="37030"/>
                </a:cubicBezTo>
                <a:cubicBezTo>
                  <a:pt x="5682" y="37310"/>
                  <a:pt x="5980" y="37502"/>
                  <a:pt x="6312" y="37537"/>
                </a:cubicBezTo>
                <a:lnTo>
                  <a:pt x="38093" y="40649"/>
                </a:lnTo>
                <a:cubicBezTo>
                  <a:pt x="38135" y="40654"/>
                  <a:pt x="38176" y="40656"/>
                  <a:pt x="38217" y="40656"/>
                </a:cubicBezTo>
                <a:cubicBezTo>
                  <a:pt x="38776" y="40656"/>
                  <a:pt x="39250" y="40224"/>
                  <a:pt x="39299" y="39670"/>
                </a:cubicBezTo>
                <a:lnTo>
                  <a:pt x="42708" y="4935"/>
                </a:lnTo>
                <a:cubicBezTo>
                  <a:pt x="42760" y="4323"/>
                  <a:pt x="42323" y="3799"/>
                  <a:pt x="41729" y="3729"/>
                </a:cubicBezTo>
                <a:lnTo>
                  <a:pt x="3794" y="5"/>
                </a:lnTo>
                <a:cubicBezTo>
                  <a:pt x="3762" y="2"/>
                  <a:pt x="3730" y="1"/>
                  <a:pt x="36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4"/>
          <p:cNvSpPr/>
          <p:nvPr/>
        </p:nvSpPr>
        <p:spPr>
          <a:xfrm rot="-320029">
            <a:off x="772823" y="474032"/>
            <a:ext cx="3987422" cy="3797642"/>
          </a:xfrm>
          <a:custGeom>
            <a:avLst/>
            <a:gdLst/>
            <a:ahLst/>
            <a:cxnLst/>
            <a:rect l="l" t="t" r="r" b="b"/>
            <a:pathLst>
              <a:path w="42988" h="40942" extrusionOk="0">
                <a:moveTo>
                  <a:pt x="3812" y="280"/>
                </a:moveTo>
                <a:cubicBezTo>
                  <a:pt x="3846" y="280"/>
                  <a:pt x="3881" y="280"/>
                  <a:pt x="3899" y="297"/>
                </a:cubicBezTo>
                <a:lnTo>
                  <a:pt x="41833" y="4003"/>
                </a:lnTo>
                <a:cubicBezTo>
                  <a:pt x="42323" y="4056"/>
                  <a:pt x="42690" y="4475"/>
                  <a:pt x="42690" y="4965"/>
                </a:cubicBezTo>
                <a:cubicBezTo>
                  <a:pt x="42690" y="4982"/>
                  <a:pt x="42690" y="5017"/>
                  <a:pt x="42690" y="5052"/>
                </a:cubicBezTo>
                <a:lnTo>
                  <a:pt x="39281" y="39788"/>
                </a:lnTo>
                <a:cubicBezTo>
                  <a:pt x="39229" y="40277"/>
                  <a:pt x="38809" y="40644"/>
                  <a:pt x="38320" y="40644"/>
                </a:cubicBezTo>
                <a:lnTo>
                  <a:pt x="38232" y="40644"/>
                </a:lnTo>
                <a:lnTo>
                  <a:pt x="6451" y="37533"/>
                </a:lnTo>
                <a:cubicBezTo>
                  <a:pt x="6154" y="37498"/>
                  <a:pt x="5892" y="37340"/>
                  <a:pt x="5734" y="37078"/>
                </a:cubicBezTo>
                <a:cubicBezTo>
                  <a:pt x="5035" y="35959"/>
                  <a:pt x="4353" y="34840"/>
                  <a:pt x="3742" y="33669"/>
                </a:cubicBezTo>
                <a:cubicBezTo>
                  <a:pt x="2728" y="31764"/>
                  <a:pt x="1696" y="29753"/>
                  <a:pt x="455" y="27953"/>
                </a:cubicBezTo>
                <a:cubicBezTo>
                  <a:pt x="350" y="27796"/>
                  <a:pt x="298" y="27603"/>
                  <a:pt x="298" y="27411"/>
                </a:cubicBezTo>
                <a:cubicBezTo>
                  <a:pt x="298" y="27393"/>
                  <a:pt x="298" y="27358"/>
                  <a:pt x="298" y="27324"/>
                </a:cubicBezTo>
                <a:lnTo>
                  <a:pt x="2868" y="1137"/>
                </a:lnTo>
                <a:cubicBezTo>
                  <a:pt x="2902" y="647"/>
                  <a:pt x="3322" y="280"/>
                  <a:pt x="3812" y="280"/>
                </a:cubicBezTo>
                <a:close/>
                <a:moveTo>
                  <a:pt x="3812" y="0"/>
                </a:moveTo>
                <a:cubicBezTo>
                  <a:pt x="3182" y="0"/>
                  <a:pt x="2640" y="472"/>
                  <a:pt x="2570" y="1119"/>
                </a:cubicBezTo>
                <a:lnTo>
                  <a:pt x="1" y="27289"/>
                </a:lnTo>
                <a:cubicBezTo>
                  <a:pt x="1" y="27341"/>
                  <a:pt x="1" y="27376"/>
                  <a:pt x="1" y="27411"/>
                </a:cubicBezTo>
                <a:cubicBezTo>
                  <a:pt x="1" y="27673"/>
                  <a:pt x="70" y="27918"/>
                  <a:pt x="228" y="28128"/>
                </a:cubicBezTo>
                <a:cubicBezTo>
                  <a:pt x="1452" y="29893"/>
                  <a:pt x="2465" y="31904"/>
                  <a:pt x="3479" y="33809"/>
                </a:cubicBezTo>
                <a:cubicBezTo>
                  <a:pt x="4091" y="34980"/>
                  <a:pt x="4790" y="36117"/>
                  <a:pt x="5490" y="37235"/>
                </a:cubicBezTo>
                <a:cubicBezTo>
                  <a:pt x="5699" y="37568"/>
                  <a:pt x="6049" y="37777"/>
                  <a:pt x="6434" y="37812"/>
                </a:cubicBezTo>
                <a:lnTo>
                  <a:pt x="38197" y="40941"/>
                </a:lnTo>
                <a:lnTo>
                  <a:pt x="38320" y="40941"/>
                </a:lnTo>
                <a:cubicBezTo>
                  <a:pt x="38966" y="40941"/>
                  <a:pt x="39508" y="40452"/>
                  <a:pt x="39561" y="39823"/>
                </a:cubicBezTo>
                <a:lnTo>
                  <a:pt x="42970" y="5087"/>
                </a:lnTo>
                <a:cubicBezTo>
                  <a:pt x="42987" y="5035"/>
                  <a:pt x="42987" y="5000"/>
                  <a:pt x="42987" y="4965"/>
                </a:cubicBezTo>
                <a:cubicBezTo>
                  <a:pt x="42987" y="4318"/>
                  <a:pt x="42498" y="3776"/>
                  <a:pt x="41851" y="3724"/>
                </a:cubicBezTo>
                <a:lnTo>
                  <a:pt x="3934"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4"/>
          <p:cNvSpPr/>
          <p:nvPr/>
        </p:nvSpPr>
        <p:spPr>
          <a:xfrm rot="-320029">
            <a:off x="1962782" y="610500"/>
            <a:ext cx="4916" cy="1762"/>
          </a:xfrm>
          <a:custGeom>
            <a:avLst/>
            <a:gdLst/>
            <a:ahLst/>
            <a:cxnLst/>
            <a:rect l="l" t="t" r="r" b="b"/>
            <a:pathLst>
              <a:path w="53" h="19" extrusionOk="0">
                <a:moveTo>
                  <a:pt x="53" y="18"/>
                </a:moveTo>
                <a:lnTo>
                  <a:pt x="0" y="1"/>
                </a:lnTo>
                <a:lnTo>
                  <a:pt x="53" y="18"/>
                </a:lnTo>
                <a:lnTo>
                  <a:pt x="53" y="18"/>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4"/>
          <p:cNvSpPr/>
          <p:nvPr/>
        </p:nvSpPr>
        <p:spPr>
          <a:xfrm rot="-320029">
            <a:off x="1974846" y="582850"/>
            <a:ext cx="16325" cy="1670"/>
          </a:xfrm>
          <a:custGeom>
            <a:avLst/>
            <a:gdLst/>
            <a:ahLst/>
            <a:cxnLst/>
            <a:rect l="l" t="t" r="r" b="b"/>
            <a:pathLst>
              <a:path w="176" h="18" extrusionOk="0">
                <a:moveTo>
                  <a:pt x="176" y="18"/>
                </a:moveTo>
                <a:lnTo>
                  <a:pt x="1" y="0"/>
                </a:lnTo>
                <a:lnTo>
                  <a:pt x="176" y="18"/>
                </a:lnTo>
                <a:lnTo>
                  <a:pt x="176" y="18"/>
                </a:lnTo>
                <a:close/>
              </a:path>
            </a:pathLst>
          </a:custGeom>
          <a:solidFill>
            <a:srgbClr val="4B65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4"/>
          <p:cNvSpPr/>
          <p:nvPr/>
        </p:nvSpPr>
        <p:spPr>
          <a:xfrm rot="-320029">
            <a:off x="1991179" y="583363"/>
            <a:ext cx="6586" cy="1762"/>
          </a:xfrm>
          <a:custGeom>
            <a:avLst/>
            <a:gdLst/>
            <a:ahLst/>
            <a:cxnLst/>
            <a:rect l="l" t="t" r="r" b="b"/>
            <a:pathLst>
              <a:path w="71" h="19" extrusionOk="0">
                <a:moveTo>
                  <a:pt x="1" y="1"/>
                </a:moveTo>
                <a:lnTo>
                  <a:pt x="71" y="18"/>
                </a:lnTo>
                <a:lnTo>
                  <a:pt x="71" y="1"/>
                </a:lnTo>
                <a:close/>
              </a:path>
            </a:pathLst>
          </a:custGeom>
          <a:solidFill>
            <a:srgbClr val="4B65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4"/>
          <p:cNvSpPr/>
          <p:nvPr/>
        </p:nvSpPr>
        <p:spPr>
          <a:xfrm rot="-320029">
            <a:off x="761324" y="3836378"/>
            <a:ext cx="7642312" cy="770529"/>
          </a:xfrm>
          <a:custGeom>
            <a:avLst/>
            <a:gdLst/>
            <a:ahLst/>
            <a:cxnLst/>
            <a:rect l="l" t="t" r="r" b="b"/>
            <a:pathLst>
              <a:path w="82391" h="8307" extrusionOk="0">
                <a:moveTo>
                  <a:pt x="149" y="0"/>
                </a:moveTo>
                <a:cubicBezTo>
                  <a:pt x="74" y="0"/>
                  <a:pt x="18" y="63"/>
                  <a:pt x="18" y="125"/>
                </a:cubicBezTo>
                <a:cubicBezTo>
                  <a:pt x="1" y="213"/>
                  <a:pt x="53" y="283"/>
                  <a:pt x="141" y="283"/>
                </a:cubicBezTo>
                <a:lnTo>
                  <a:pt x="82233" y="8307"/>
                </a:lnTo>
                <a:cubicBezTo>
                  <a:pt x="82303" y="8307"/>
                  <a:pt x="82390" y="8254"/>
                  <a:pt x="82390" y="8167"/>
                </a:cubicBezTo>
                <a:cubicBezTo>
                  <a:pt x="82390" y="8097"/>
                  <a:pt x="82338" y="8010"/>
                  <a:pt x="82250" y="8010"/>
                </a:cubicBezTo>
                <a:lnTo>
                  <a:pt x="176" y="3"/>
                </a:lnTo>
                <a:cubicBezTo>
                  <a:pt x="166" y="1"/>
                  <a:pt x="157" y="0"/>
                  <a:pt x="149"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4"/>
          <p:cNvSpPr/>
          <p:nvPr/>
        </p:nvSpPr>
        <p:spPr>
          <a:xfrm rot="-320029">
            <a:off x="768863" y="3917093"/>
            <a:ext cx="7642312" cy="770529"/>
          </a:xfrm>
          <a:custGeom>
            <a:avLst/>
            <a:gdLst/>
            <a:ahLst/>
            <a:cxnLst/>
            <a:rect l="l" t="t" r="r" b="b"/>
            <a:pathLst>
              <a:path w="82391" h="8307" extrusionOk="0">
                <a:moveTo>
                  <a:pt x="149" y="0"/>
                </a:moveTo>
                <a:cubicBezTo>
                  <a:pt x="74" y="0"/>
                  <a:pt x="18" y="63"/>
                  <a:pt x="18" y="126"/>
                </a:cubicBezTo>
                <a:cubicBezTo>
                  <a:pt x="1" y="213"/>
                  <a:pt x="53" y="283"/>
                  <a:pt x="141" y="283"/>
                </a:cubicBezTo>
                <a:lnTo>
                  <a:pt x="82233" y="8307"/>
                </a:lnTo>
                <a:cubicBezTo>
                  <a:pt x="82303" y="8307"/>
                  <a:pt x="82390" y="8254"/>
                  <a:pt x="82390" y="8167"/>
                </a:cubicBezTo>
                <a:cubicBezTo>
                  <a:pt x="82390" y="8097"/>
                  <a:pt x="82338" y="8010"/>
                  <a:pt x="82250" y="8010"/>
                </a:cubicBezTo>
                <a:lnTo>
                  <a:pt x="176" y="3"/>
                </a:lnTo>
                <a:cubicBezTo>
                  <a:pt x="166" y="1"/>
                  <a:pt x="157" y="0"/>
                  <a:pt x="149"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4"/>
          <p:cNvSpPr/>
          <p:nvPr/>
        </p:nvSpPr>
        <p:spPr>
          <a:xfrm rot="-320029">
            <a:off x="4296789" y="4646730"/>
            <a:ext cx="603289" cy="348579"/>
          </a:xfrm>
          <a:custGeom>
            <a:avLst/>
            <a:gdLst/>
            <a:ahLst/>
            <a:cxnLst/>
            <a:rect l="l" t="t" r="r" b="b"/>
            <a:pathLst>
              <a:path w="6504" h="3758" extrusionOk="0">
                <a:moveTo>
                  <a:pt x="211" y="0"/>
                </a:moveTo>
                <a:lnTo>
                  <a:pt x="176" y="297"/>
                </a:lnTo>
                <a:cubicBezTo>
                  <a:pt x="1" y="2028"/>
                  <a:pt x="1277" y="3584"/>
                  <a:pt x="3025" y="3741"/>
                </a:cubicBezTo>
                <a:cubicBezTo>
                  <a:pt x="3132" y="3752"/>
                  <a:pt x="3237" y="3757"/>
                  <a:pt x="3342" y="3757"/>
                </a:cubicBezTo>
                <a:cubicBezTo>
                  <a:pt x="4942" y="3757"/>
                  <a:pt x="6321" y="2533"/>
                  <a:pt x="6469" y="909"/>
                </a:cubicBezTo>
                <a:lnTo>
                  <a:pt x="6504" y="612"/>
                </a:lnTo>
                <a:lnTo>
                  <a:pt x="211"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4"/>
          <p:cNvSpPr/>
          <p:nvPr/>
        </p:nvSpPr>
        <p:spPr>
          <a:xfrm rot="-320029">
            <a:off x="4295228" y="4629088"/>
            <a:ext cx="622768" cy="383456"/>
          </a:xfrm>
          <a:custGeom>
            <a:avLst/>
            <a:gdLst/>
            <a:ahLst/>
            <a:cxnLst/>
            <a:rect l="l" t="t" r="r" b="b"/>
            <a:pathLst>
              <a:path w="6714" h="4134" extrusionOk="0">
                <a:moveTo>
                  <a:pt x="391" y="392"/>
                </a:moveTo>
                <a:lnTo>
                  <a:pt x="6311" y="969"/>
                </a:lnTo>
                <a:lnTo>
                  <a:pt x="6311" y="1074"/>
                </a:lnTo>
                <a:cubicBezTo>
                  <a:pt x="6154" y="2612"/>
                  <a:pt x="4860" y="3748"/>
                  <a:pt x="3357" y="3748"/>
                </a:cubicBezTo>
                <a:lnTo>
                  <a:pt x="3059" y="3748"/>
                </a:lnTo>
                <a:cubicBezTo>
                  <a:pt x="1521" y="3591"/>
                  <a:pt x="367" y="2297"/>
                  <a:pt x="367" y="777"/>
                </a:cubicBezTo>
                <a:cubicBezTo>
                  <a:pt x="367" y="689"/>
                  <a:pt x="367" y="584"/>
                  <a:pt x="385" y="497"/>
                </a:cubicBezTo>
                <a:lnTo>
                  <a:pt x="391" y="392"/>
                </a:lnTo>
                <a:close/>
                <a:moveTo>
                  <a:pt x="203" y="1"/>
                </a:moveTo>
                <a:cubicBezTo>
                  <a:pt x="166" y="1"/>
                  <a:pt x="131" y="17"/>
                  <a:pt x="105" y="42"/>
                </a:cubicBezTo>
                <a:cubicBezTo>
                  <a:pt x="70" y="77"/>
                  <a:pt x="35" y="130"/>
                  <a:pt x="35" y="165"/>
                </a:cubicBezTo>
                <a:lnTo>
                  <a:pt x="18" y="462"/>
                </a:lnTo>
                <a:cubicBezTo>
                  <a:pt x="0" y="567"/>
                  <a:pt x="0" y="672"/>
                  <a:pt x="0" y="777"/>
                </a:cubicBezTo>
                <a:cubicBezTo>
                  <a:pt x="0" y="2490"/>
                  <a:pt x="1294" y="3941"/>
                  <a:pt x="3025" y="4116"/>
                </a:cubicBezTo>
                <a:cubicBezTo>
                  <a:pt x="3129" y="4133"/>
                  <a:pt x="3234" y="4133"/>
                  <a:pt x="3357" y="4133"/>
                </a:cubicBezTo>
                <a:cubicBezTo>
                  <a:pt x="5052" y="4133"/>
                  <a:pt x="6503" y="2839"/>
                  <a:pt x="6678" y="1109"/>
                </a:cubicBezTo>
                <a:lnTo>
                  <a:pt x="6713" y="812"/>
                </a:lnTo>
                <a:cubicBezTo>
                  <a:pt x="6713" y="724"/>
                  <a:pt x="6643" y="619"/>
                  <a:pt x="6538" y="619"/>
                </a:cubicBezTo>
                <a:lnTo>
                  <a:pt x="245" y="7"/>
                </a:lnTo>
                <a:cubicBezTo>
                  <a:pt x="231" y="3"/>
                  <a:pt x="217" y="1"/>
                  <a:pt x="203"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4"/>
          <p:cNvSpPr txBox="1">
            <a:spLocks noGrp="1"/>
          </p:cNvSpPr>
          <p:nvPr>
            <p:ph type="title"/>
          </p:nvPr>
        </p:nvSpPr>
        <p:spPr>
          <a:xfrm>
            <a:off x="1523600" y="2144631"/>
            <a:ext cx="23208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627" name="Google Shape;627;p34"/>
          <p:cNvSpPr txBox="1">
            <a:spLocks noGrp="1"/>
          </p:cNvSpPr>
          <p:nvPr>
            <p:ph type="subTitle" idx="1"/>
          </p:nvPr>
        </p:nvSpPr>
        <p:spPr>
          <a:xfrm>
            <a:off x="1588850" y="2504625"/>
            <a:ext cx="2190300" cy="5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8" name="Google Shape;628;p34"/>
          <p:cNvSpPr txBox="1">
            <a:spLocks noGrp="1"/>
          </p:cNvSpPr>
          <p:nvPr>
            <p:ph type="title" idx="2"/>
          </p:nvPr>
        </p:nvSpPr>
        <p:spPr>
          <a:xfrm>
            <a:off x="5343708" y="2144629"/>
            <a:ext cx="23208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629" name="Google Shape;629;p34"/>
          <p:cNvSpPr txBox="1">
            <a:spLocks noGrp="1"/>
          </p:cNvSpPr>
          <p:nvPr>
            <p:ph type="subTitle" idx="3"/>
          </p:nvPr>
        </p:nvSpPr>
        <p:spPr>
          <a:xfrm>
            <a:off x="5407366" y="2504613"/>
            <a:ext cx="2190300" cy="5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30" name="Google Shape;630;p34"/>
          <p:cNvSpPr/>
          <p:nvPr/>
        </p:nvSpPr>
        <p:spPr>
          <a:xfrm rot="-320029">
            <a:off x="975413" y="3247464"/>
            <a:ext cx="799469" cy="896771"/>
          </a:xfrm>
          <a:custGeom>
            <a:avLst/>
            <a:gdLst/>
            <a:ahLst/>
            <a:cxnLst/>
            <a:rect l="l" t="t" r="r" b="b"/>
            <a:pathLst>
              <a:path w="8619" h="9668" extrusionOk="0">
                <a:moveTo>
                  <a:pt x="158" y="1"/>
                </a:moveTo>
                <a:lnTo>
                  <a:pt x="0" y="18"/>
                </a:lnTo>
                <a:lnTo>
                  <a:pt x="35" y="18"/>
                </a:lnTo>
                <a:lnTo>
                  <a:pt x="158" y="1"/>
                </a:lnTo>
                <a:close/>
                <a:moveTo>
                  <a:pt x="175" y="141"/>
                </a:moveTo>
                <a:cubicBezTo>
                  <a:pt x="263" y="665"/>
                  <a:pt x="507" y="1382"/>
                  <a:pt x="875" y="2203"/>
                </a:cubicBezTo>
                <a:cubicBezTo>
                  <a:pt x="1259" y="3077"/>
                  <a:pt x="1766" y="4074"/>
                  <a:pt x="2308" y="5053"/>
                </a:cubicBezTo>
                <a:cubicBezTo>
                  <a:pt x="3374" y="6993"/>
                  <a:pt x="4528" y="8846"/>
                  <a:pt x="4983" y="9580"/>
                </a:cubicBezTo>
                <a:cubicBezTo>
                  <a:pt x="5000" y="9615"/>
                  <a:pt x="5035" y="9633"/>
                  <a:pt x="5053" y="9668"/>
                </a:cubicBezTo>
                <a:lnTo>
                  <a:pt x="8549" y="1941"/>
                </a:lnTo>
                <a:cubicBezTo>
                  <a:pt x="8601" y="1801"/>
                  <a:pt x="8619" y="1644"/>
                  <a:pt x="8619" y="1504"/>
                </a:cubicBezTo>
                <a:cubicBezTo>
                  <a:pt x="8619" y="1312"/>
                  <a:pt x="8566" y="1120"/>
                  <a:pt x="8479" y="997"/>
                </a:cubicBezTo>
                <a:cubicBezTo>
                  <a:pt x="8392" y="875"/>
                  <a:pt x="8252" y="787"/>
                  <a:pt x="8059" y="770"/>
                </a:cubicBezTo>
                <a:cubicBezTo>
                  <a:pt x="6941" y="683"/>
                  <a:pt x="5227" y="525"/>
                  <a:pt x="3672" y="385"/>
                </a:cubicBezTo>
                <a:cubicBezTo>
                  <a:pt x="2116" y="263"/>
                  <a:pt x="682" y="141"/>
                  <a:pt x="210" y="141"/>
                </a:cubicBez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4"/>
          <p:cNvSpPr/>
          <p:nvPr/>
        </p:nvSpPr>
        <p:spPr>
          <a:xfrm rot="-320029">
            <a:off x="962775" y="3232208"/>
            <a:ext cx="840004" cy="934059"/>
          </a:xfrm>
          <a:custGeom>
            <a:avLst/>
            <a:gdLst/>
            <a:ahLst/>
            <a:cxnLst/>
            <a:rect l="l" t="t" r="r" b="b"/>
            <a:pathLst>
              <a:path w="9056" h="10070" extrusionOk="0">
                <a:moveTo>
                  <a:pt x="298" y="158"/>
                </a:moveTo>
                <a:lnTo>
                  <a:pt x="175" y="175"/>
                </a:lnTo>
                <a:lnTo>
                  <a:pt x="140" y="175"/>
                </a:lnTo>
                <a:lnTo>
                  <a:pt x="298" y="158"/>
                </a:lnTo>
                <a:close/>
                <a:moveTo>
                  <a:pt x="350" y="298"/>
                </a:moveTo>
                <a:cubicBezTo>
                  <a:pt x="822" y="298"/>
                  <a:pt x="2256" y="420"/>
                  <a:pt x="3812" y="542"/>
                </a:cubicBezTo>
                <a:cubicBezTo>
                  <a:pt x="5367" y="682"/>
                  <a:pt x="7081" y="840"/>
                  <a:pt x="8199" y="927"/>
                </a:cubicBezTo>
                <a:cubicBezTo>
                  <a:pt x="8392" y="944"/>
                  <a:pt x="8532" y="1032"/>
                  <a:pt x="8619" y="1154"/>
                </a:cubicBezTo>
                <a:cubicBezTo>
                  <a:pt x="8706" y="1277"/>
                  <a:pt x="8759" y="1469"/>
                  <a:pt x="8759" y="1661"/>
                </a:cubicBezTo>
                <a:cubicBezTo>
                  <a:pt x="8759" y="1801"/>
                  <a:pt x="8741" y="1958"/>
                  <a:pt x="8689" y="2098"/>
                </a:cubicBezTo>
                <a:lnTo>
                  <a:pt x="5193" y="9825"/>
                </a:lnTo>
                <a:cubicBezTo>
                  <a:pt x="5175" y="9790"/>
                  <a:pt x="5140" y="9772"/>
                  <a:pt x="5123" y="9737"/>
                </a:cubicBezTo>
                <a:cubicBezTo>
                  <a:pt x="4668" y="9003"/>
                  <a:pt x="3514" y="7150"/>
                  <a:pt x="2448" y="5210"/>
                </a:cubicBezTo>
                <a:cubicBezTo>
                  <a:pt x="1906" y="4231"/>
                  <a:pt x="1399" y="3234"/>
                  <a:pt x="1015" y="2360"/>
                </a:cubicBezTo>
                <a:cubicBezTo>
                  <a:pt x="647" y="1539"/>
                  <a:pt x="403" y="822"/>
                  <a:pt x="315" y="298"/>
                </a:cubicBezTo>
                <a:close/>
                <a:moveTo>
                  <a:pt x="333" y="0"/>
                </a:moveTo>
                <a:cubicBezTo>
                  <a:pt x="280" y="0"/>
                  <a:pt x="228" y="0"/>
                  <a:pt x="175" y="18"/>
                </a:cubicBezTo>
                <a:lnTo>
                  <a:pt x="106" y="18"/>
                </a:lnTo>
                <a:lnTo>
                  <a:pt x="53" y="53"/>
                </a:lnTo>
                <a:cubicBezTo>
                  <a:pt x="36" y="70"/>
                  <a:pt x="1" y="123"/>
                  <a:pt x="1" y="175"/>
                </a:cubicBezTo>
                <a:lnTo>
                  <a:pt x="1" y="193"/>
                </a:lnTo>
                <a:cubicBezTo>
                  <a:pt x="53" y="682"/>
                  <a:pt x="263" y="1329"/>
                  <a:pt x="578" y="2063"/>
                </a:cubicBezTo>
                <a:cubicBezTo>
                  <a:pt x="1399" y="3427"/>
                  <a:pt x="2133" y="4860"/>
                  <a:pt x="2868" y="6241"/>
                </a:cubicBezTo>
                <a:cubicBezTo>
                  <a:pt x="3479" y="7412"/>
                  <a:pt x="4161" y="8531"/>
                  <a:pt x="4860" y="9650"/>
                </a:cubicBezTo>
                <a:cubicBezTo>
                  <a:pt x="4983" y="9860"/>
                  <a:pt x="5175" y="10000"/>
                  <a:pt x="5402" y="10070"/>
                </a:cubicBezTo>
                <a:lnTo>
                  <a:pt x="8969" y="2203"/>
                </a:lnTo>
                <a:lnTo>
                  <a:pt x="8969" y="2186"/>
                </a:lnTo>
                <a:cubicBezTo>
                  <a:pt x="9021" y="2011"/>
                  <a:pt x="9056" y="1836"/>
                  <a:pt x="9056" y="1661"/>
                </a:cubicBezTo>
                <a:cubicBezTo>
                  <a:pt x="9056" y="1416"/>
                  <a:pt x="8986" y="1172"/>
                  <a:pt x="8864" y="979"/>
                </a:cubicBezTo>
                <a:cubicBezTo>
                  <a:pt x="8724" y="787"/>
                  <a:pt x="8497" y="647"/>
                  <a:pt x="8217" y="630"/>
                </a:cubicBezTo>
                <a:cubicBezTo>
                  <a:pt x="7116" y="560"/>
                  <a:pt x="5402" y="402"/>
                  <a:pt x="3829" y="263"/>
                </a:cubicBezTo>
                <a:cubicBezTo>
                  <a:pt x="2273" y="123"/>
                  <a:pt x="857" y="0"/>
                  <a:pt x="333" y="0"/>
                </a:cubicBez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4"/>
          <p:cNvSpPr/>
          <p:nvPr/>
        </p:nvSpPr>
        <p:spPr>
          <a:xfrm rot="-320029">
            <a:off x="1026717" y="3436360"/>
            <a:ext cx="447644" cy="762181"/>
          </a:xfrm>
          <a:custGeom>
            <a:avLst/>
            <a:gdLst/>
            <a:ahLst/>
            <a:cxnLst/>
            <a:rect l="l" t="t" r="r" b="b"/>
            <a:pathLst>
              <a:path w="4826" h="8217" extrusionOk="0">
                <a:moveTo>
                  <a:pt x="1" y="0"/>
                </a:moveTo>
                <a:cubicBezTo>
                  <a:pt x="105" y="262"/>
                  <a:pt x="210" y="525"/>
                  <a:pt x="350" y="804"/>
                </a:cubicBezTo>
                <a:cubicBezTo>
                  <a:pt x="1819" y="3968"/>
                  <a:pt x="4511" y="8146"/>
                  <a:pt x="4511" y="8146"/>
                </a:cubicBezTo>
                <a:cubicBezTo>
                  <a:pt x="4528" y="8181"/>
                  <a:pt x="4581" y="8216"/>
                  <a:pt x="4633" y="8216"/>
                </a:cubicBezTo>
                <a:lnTo>
                  <a:pt x="4651" y="8216"/>
                </a:lnTo>
                <a:cubicBezTo>
                  <a:pt x="4703" y="8216"/>
                  <a:pt x="4738" y="8181"/>
                  <a:pt x="4755" y="8129"/>
                </a:cubicBezTo>
                <a:lnTo>
                  <a:pt x="4825" y="8007"/>
                </a:lnTo>
                <a:cubicBezTo>
                  <a:pt x="4598" y="7937"/>
                  <a:pt x="4406" y="7797"/>
                  <a:pt x="4283" y="7587"/>
                </a:cubicBezTo>
                <a:cubicBezTo>
                  <a:pt x="3584" y="6468"/>
                  <a:pt x="2902" y="5349"/>
                  <a:pt x="2291" y="4178"/>
                </a:cubicBezTo>
                <a:cubicBezTo>
                  <a:pt x="1556" y="2797"/>
                  <a:pt x="822" y="1364"/>
                  <a:pt x="1" y="0"/>
                </a:cubicBez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4"/>
          <p:cNvSpPr/>
          <p:nvPr/>
        </p:nvSpPr>
        <p:spPr>
          <a:xfrm rot="-320029">
            <a:off x="894834" y="3225487"/>
            <a:ext cx="815702" cy="957991"/>
          </a:xfrm>
          <a:custGeom>
            <a:avLst/>
            <a:gdLst/>
            <a:ahLst/>
            <a:cxnLst/>
            <a:rect l="l" t="t" r="r" b="b"/>
            <a:pathLst>
              <a:path w="8794" h="10328" extrusionOk="0">
                <a:moveTo>
                  <a:pt x="343" y="0"/>
                </a:moveTo>
                <a:cubicBezTo>
                  <a:pt x="124" y="0"/>
                  <a:pt x="0" y="10"/>
                  <a:pt x="0" y="31"/>
                </a:cubicBezTo>
                <a:cubicBezTo>
                  <a:pt x="280" y="2566"/>
                  <a:pt x="5787" y="10328"/>
                  <a:pt x="5787" y="10328"/>
                </a:cubicBezTo>
                <a:lnTo>
                  <a:pt x="8584" y="1762"/>
                </a:lnTo>
                <a:cubicBezTo>
                  <a:pt x="8794" y="1150"/>
                  <a:pt x="8356" y="503"/>
                  <a:pt x="7710" y="451"/>
                </a:cubicBezTo>
                <a:cubicBezTo>
                  <a:pt x="5609" y="288"/>
                  <a:pt x="1544" y="0"/>
                  <a:pt x="343" y="0"/>
                </a:cubicBezTo>
                <a:close/>
              </a:path>
            </a:pathLst>
          </a:custGeom>
          <a:solidFill>
            <a:srgbClr val="F2F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4"/>
          <p:cNvSpPr/>
          <p:nvPr/>
        </p:nvSpPr>
        <p:spPr>
          <a:xfrm rot="-320029">
            <a:off x="881862" y="3212808"/>
            <a:ext cx="827111" cy="984333"/>
          </a:xfrm>
          <a:custGeom>
            <a:avLst/>
            <a:gdLst/>
            <a:ahLst/>
            <a:cxnLst/>
            <a:rect l="l" t="t" r="r" b="b"/>
            <a:pathLst>
              <a:path w="8917" h="10612" extrusionOk="0">
                <a:moveTo>
                  <a:pt x="490" y="297"/>
                </a:moveTo>
                <a:cubicBezTo>
                  <a:pt x="1679" y="297"/>
                  <a:pt x="5752" y="577"/>
                  <a:pt x="7832" y="734"/>
                </a:cubicBezTo>
                <a:cubicBezTo>
                  <a:pt x="8304" y="769"/>
                  <a:pt x="8636" y="1171"/>
                  <a:pt x="8636" y="1591"/>
                </a:cubicBezTo>
                <a:cubicBezTo>
                  <a:pt x="8636" y="1678"/>
                  <a:pt x="8619" y="1783"/>
                  <a:pt x="8584" y="1871"/>
                </a:cubicBezTo>
                <a:lnTo>
                  <a:pt x="5890" y="10154"/>
                </a:lnTo>
                <a:lnTo>
                  <a:pt x="5890" y="10154"/>
                </a:lnTo>
                <a:cubicBezTo>
                  <a:pt x="5869" y="10123"/>
                  <a:pt x="5846" y="10089"/>
                  <a:pt x="5822" y="10052"/>
                </a:cubicBezTo>
                <a:cubicBezTo>
                  <a:pt x="5280" y="9283"/>
                  <a:pt x="3969" y="7360"/>
                  <a:pt x="2745" y="5349"/>
                </a:cubicBezTo>
                <a:cubicBezTo>
                  <a:pt x="2133" y="4336"/>
                  <a:pt x="1539" y="3304"/>
                  <a:pt x="1102" y="2395"/>
                </a:cubicBezTo>
                <a:cubicBezTo>
                  <a:pt x="686" y="1563"/>
                  <a:pt x="402" y="820"/>
                  <a:pt x="316" y="297"/>
                </a:cubicBezTo>
                <a:close/>
                <a:moveTo>
                  <a:pt x="490" y="0"/>
                </a:moveTo>
                <a:cubicBezTo>
                  <a:pt x="385" y="0"/>
                  <a:pt x="298" y="0"/>
                  <a:pt x="228" y="18"/>
                </a:cubicBezTo>
                <a:lnTo>
                  <a:pt x="140" y="18"/>
                </a:lnTo>
                <a:lnTo>
                  <a:pt x="70" y="53"/>
                </a:lnTo>
                <a:lnTo>
                  <a:pt x="36" y="88"/>
                </a:lnTo>
                <a:cubicBezTo>
                  <a:pt x="18" y="105"/>
                  <a:pt x="1" y="140"/>
                  <a:pt x="1" y="175"/>
                </a:cubicBezTo>
                <a:lnTo>
                  <a:pt x="1" y="193"/>
                </a:lnTo>
                <a:cubicBezTo>
                  <a:pt x="70" y="874"/>
                  <a:pt x="473" y="1836"/>
                  <a:pt x="1032" y="2920"/>
                </a:cubicBezTo>
                <a:cubicBezTo>
                  <a:pt x="2710" y="6189"/>
                  <a:pt x="5822" y="10541"/>
                  <a:pt x="5822" y="10541"/>
                </a:cubicBezTo>
                <a:cubicBezTo>
                  <a:pt x="5839" y="10594"/>
                  <a:pt x="5909" y="10611"/>
                  <a:pt x="5962" y="10611"/>
                </a:cubicBezTo>
                <a:cubicBezTo>
                  <a:pt x="6014" y="10594"/>
                  <a:pt x="6049" y="10559"/>
                  <a:pt x="6067" y="10506"/>
                </a:cubicBezTo>
                <a:lnTo>
                  <a:pt x="8864" y="1958"/>
                </a:lnTo>
                <a:cubicBezTo>
                  <a:pt x="8899" y="1836"/>
                  <a:pt x="8916" y="1713"/>
                  <a:pt x="8916" y="1591"/>
                </a:cubicBezTo>
                <a:cubicBezTo>
                  <a:pt x="8916" y="1014"/>
                  <a:pt x="8479" y="507"/>
                  <a:pt x="7867" y="455"/>
                </a:cubicBezTo>
                <a:cubicBezTo>
                  <a:pt x="5769" y="297"/>
                  <a:pt x="1714" y="0"/>
                  <a:pt x="490"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1">
  <p:cSld name="CUSTOM_8">
    <p:bg>
      <p:bgPr>
        <a:solidFill>
          <a:schemeClr val="dk2"/>
        </a:solidFill>
        <a:effectLst/>
      </p:bgPr>
    </p:bg>
    <p:spTree>
      <p:nvGrpSpPr>
        <p:cNvPr id="1" name="Shape 635"/>
        <p:cNvGrpSpPr/>
        <p:nvPr/>
      </p:nvGrpSpPr>
      <p:grpSpPr>
        <a:xfrm>
          <a:off x="0" y="0"/>
          <a:ext cx="0" cy="0"/>
          <a:chOff x="0" y="0"/>
          <a:chExt cx="0" cy="0"/>
        </a:xfrm>
      </p:grpSpPr>
      <p:sp>
        <p:nvSpPr>
          <p:cNvPr id="636" name="Google Shape;636;p35"/>
          <p:cNvSpPr txBox="1">
            <a:spLocks noGrp="1"/>
          </p:cNvSpPr>
          <p:nvPr>
            <p:ph type="title"/>
          </p:nvPr>
        </p:nvSpPr>
        <p:spPr>
          <a:xfrm>
            <a:off x="4919850" y="1564225"/>
            <a:ext cx="3510900" cy="1016400"/>
          </a:xfrm>
          <a:prstGeom prst="rect">
            <a:avLst/>
          </a:prstGeom>
        </p:spPr>
        <p:txBody>
          <a:bodyPr spcFirstLastPara="1" wrap="square" lIns="0" tIns="0" rIns="0" bIns="0" anchor="ctr" anchorCtr="0">
            <a:noAutofit/>
          </a:bodyPr>
          <a:lstStyle>
            <a:lvl1pPr lvl="0" algn="r" rtl="0">
              <a:spcBef>
                <a:spcPts val="0"/>
              </a:spcBef>
              <a:spcAft>
                <a:spcPts val="0"/>
              </a:spcAft>
              <a:buSzPts val="3600"/>
              <a:buNone/>
              <a:defRPr sz="3600">
                <a:highlight>
                  <a:schemeClr val="accent1"/>
                </a:highlight>
              </a:defRPr>
            </a:lvl1pPr>
            <a:lvl2pPr lvl="1" algn="r" rtl="0">
              <a:spcBef>
                <a:spcPts val="0"/>
              </a:spcBef>
              <a:spcAft>
                <a:spcPts val="0"/>
              </a:spcAft>
              <a:buSzPts val="3800"/>
              <a:buNone/>
              <a:defRPr sz="3800"/>
            </a:lvl2pPr>
            <a:lvl3pPr lvl="2" algn="r" rtl="0">
              <a:spcBef>
                <a:spcPts val="0"/>
              </a:spcBef>
              <a:spcAft>
                <a:spcPts val="0"/>
              </a:spcAft>
              <a:buSzPts val="3800"/>
              <a:buNone/>
              <a:defRPr sz="3800"/>
            </a:lvl3pPr>
            <a:lvl4pPr lvl="3" algn="r" rtl="0">
              <a:spcBef>
                <a:spcPts val="0"/>
              </a:spcBef>
              <a:spcAft>
                <a:spcPts val="0"/>
              </a:spcAft>
              <a:buSzPts val="3800"/>
              <a:buNone/>
              <a:defRPr sz="3800"/>
            </a:lvl4pPr>
            <a:lvl5pPr lvl="4" algn="r" rtl="0">
              <a:spcBef>
                <a:spcPts val="0"/>
              </a:spcBef>
              <a:spcAft>
                <a:spcPts val="0"/>
              </a:spcAft>
              <a:buSzPts val="3800"/>
              <a:buNone/>
              <a:defRPr sz="3800"/>
            </a:lvl5pPr>
            <a:lvl6pPr lvl="5" algn="r" rtl="0">
              <a:spcBef>
                <a:spcPts val="0"/>
              </a:spcBef>
              <a:spcAft>
                <a:spcPts val="0"/>
              </a:spcAft>
              <a:buSzPts val="3800"/>
              <a:buNone/>
              <a:defRPr sz="3800"/>
            </a:lvl6pPr>
            <a:lvl7pPr lvl="6" algn="r" rtl="0">
              <a:spcBef>
                <a:spcPts val="0"/>
              </a:spcBef>
              <a:spcAft>
                <a:spcPts val="0"/>
              </a:spcAft>
              <a:buSzPts val="3800"/>
              <a:buNone/>
              <a:defRPr sz="3800"/>
            </a:lvl7pPr>
            <a:lvl8pPr lvl="7" algn="r" rtl="0">
              <a:spcBef>
                <a:spcPts val="0"/>
              </a:spcBef>
              <a:spcAft>
                <a:spcPts val="0"/>
              </a:spcAft>
              <a:buSzPts val="3800"/>
              <a:buNone/>
              <a:defRPr sz="3800"/>
            </a:lvl8pPr>
            <a:lvl9pPr lvl="8" algn="r" rtl="0">
              <a:spcBef>
                <a:spcPts val="0"/>
              </a:spcBef>
              <a:spcAft>
                <a:spcPts val="0"/>
              </a:spcAft>
              <a:buSzPts val="3800"/>
              <a:buNone/>
              <a:defRPr sz="3800"/>
            </a:lvl9pPr>
          </a:lstStyle>
          <a:p>
            <a:endParaRPr/>
          </a:p>
        </p:txBody>
      </p:sp>
      <p:sp>
        <p:nvSpPr>
          <p:cNvPr id="637" name="Google Shape;637;p35"/>
          <p:cNvSpPr txBox="1">
            <a:spLocks noGrp="1"/>
          </p:cNvSpPr>
          <p:nvPr>
            <p:ph type="subTitle" idx="1"/>
          </p:nvPr>
        </p:nvSpPr>
        <p:spPr>
          <a:xfrm>
            <a:off x="5326066" y="2723688"/>
            <a:ext cx="3108900" cy="540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638" name="Google Shape;638;p35"/>
          <p:cNvSpPr/>
          <p:nvPr/>
        </p:nvSpPr>
        <p:spPr>
          <a:xfrm rot="-2469326" flipH="1">
            <a:off x="4275036" y="334757"/>
            <a:ext cx="4543481" cy="4473976"/>
          </a:xfrm>
          <a:custGeom>
            <a:avLst/>
            <a:gdLst/>
            <a:ahLst/>
            <a:cxnLst/>
            <a:rect l="l" t="t" r="r" b="b"/>
            <a:pathLst>
              <a:path w="201556" h="183330" extrusionOk="0">
                <a:moveTo>
                  <a:pt x="189944" y="21178"/>
                </a:moveTo>
                <a:cubicBezTo>
                  <a:pt x="184379" y="17203"/>
                  <a:pt x="176683" y="17809"/>
                  <a:pt x="170132" y="15844"/>
                </a:cubicBezTo>
                <a:cubicBezTo>
                  <a:pt x="162077" y="13427"/>
                  <a:pt x="153958" y="11191"/>
                  <a:pt x="145748" y="9367"/>
                </a:cubicBezTo>
                <a:cubicBezTo>
                  <a:pt x="126548" y="5100"/>
                  <a:pt x="107103" y="-670"/>
                  <a:pt x="87455" y="223"/>
                </a:cubicBezTo>
                <a:cubicBezTo>
                  <a:pt x="66696" y="1167"/>
                  <a:pt x="45245" y="9162"/>
                  <a:pt x="29162" y="22321"/>
                </a:cubicBezTo>
                <a:cubicBezTo>
                  <a:pt x="7025" y="40433"/>
                  <a:pt x="-1222" y="74527"/>
                  <a:pt x="206" y="103093"/>
                </a:cubicBezTo>
                <a:cubicBezTo>
                  <a:pt x="987" y="118723"/>
                  <a:pt x="1332" y="136409"/>
                  <a:pt x="10874" y="148813"/>
                </a:cubicBezTo>
                <a:cubicBezTo>
                  <a:pt x="25422" y="167726"/>
                  <a:pt x="50459" y="179255"/>
                  <a:pt x="74120" y="182341"/>
                </a:cubicBezTo>
                <a:cubicBezTo>
                  <a:pt x="108378" y="186809"/>
                  <a:pt x="147617" y="175100"/>
                  <a:pt x="173180" y="151861"/>
                </a:cubicBezTo>
                <a:cubicBezTo>
                  <a:pt x="207227" y="120909"/>
                  <a:pt x="212347" y="45533"/>
                  <a:pt x="178895" y="13939"/>
                </a:cubicBezTo>
              </a:path>
            </a:pathLst>
          </a:custGeom>
          <a:noFill/>
          <a:ln w="28575" cap="flat" cmpd="sng">
            <a:solidFill>
              <a:schemeClr val="accent4"/>
            </a:solidFill>
            <a:prstDash val="dash"/>
            <a:round/>
            <a:headEnd type="none" w="med" len="med"/>
            <a:tailEnd type="none" w="med" len="med"/>
          </a:ln>
        </p:spPr>
      </p:sp>
      <p:grpSp>
        <p:nvGrpSpPr>
          <p:cNvPr id="639" name="Google Shape;639;p35"/>
          <p:cNvGrpSpPr/>
          <p:nvPr/>
        </p:nvGrpSpPr>
        <p:grpSpPr>
          <a:xfrm rot="1204455" flipH="1">
            <a:off x="701728" y="403693"/>
            <a:ext cx="704390" cy="700959"/>
            <a:chOff x="4636900" y="2064950"/>
            <a:chExt cx="179650" cy="178775"/>
          </a:xfrm>
        </p:grpSpPr>
        <p:sp>
          <p:nvSpPr>
            <p:cNvPr id="640" name="Google Shape;640;p35"/>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5"/>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5"/>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3" name="Google Shape;643;p35"/>
          <p:cNvGrpSpPr/>
          <p:nvPr/>
        </p:nvGrpSpPr>
        <p:grpSpPr>
          <a:xfrm rot="10800000" flipH="1">
            <a:off x="578459" y="4135791"/>
            <a:ext cx="950930" cy="1016401"/>
            <a:chOff x="319900" y="315700"/>
            <a:chExt cx="342123" cy="365691"/>
          </a:xfrm>
        </p:grpSpPr>
        <p:sp>
          <p:nvSpPr>
            <p:cNvPr id="644" name="Google Shape;644;p35"/>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5"/>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5"/>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5"/>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5"/>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9" name="Google Shape;649;p35"/>
          <p:cNvGrpSpPr/>
          <p:nvPr/>
        </p:nvGrpSpPr>
        <p:grpSpPr>
          <a:xfrm rot="10800000" flipH="1">
            <a:off x="-319068" y="3131904"/>
            <a:ext cx="625919" cy="622906"/>
            <a:chOff x="4636900" y="2064950"/>
            <a:chExt cx="179650" cy="178775"/>
          </a:xfrm>
        </p:grpSpPr>
        <p:sp>
          <p:nvSpPr>
            <p:cNvPr id="650" name="Google Shape;650;p35"/>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5"/>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5"/>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3" name="Google Shape;653;p35"/>
          <p:cNvGrpSpPr/>
          <p:nvPr/>
        </p:nvGrpSpPr>
        <p:grpSpPr>
          <a:xfrm rot="8932695" flipH="1">
            <a:off x="1381899" y="2491064"/>
            <a:ext cx="448214" cy="606624"/>
            <a:chOff x="5408700" y="2855000"/>
            <a:chExt cx="121525" cy="164475"/>
          </a:xfrm>
        </p:grpSpPr>
        <p:sp>
          <p:nvSpPr>
            <p:cNvPr id="654" name="Google Shape;654;p35"/>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5"/>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6" name="Google Shape;656;p35"/>
          <p:cNvSpPr/>
          <p:nvPr/>
        </p:nvSpPr>
        <p:spPr>
          <a:xfrm flipH="1">
            <a:off x="-534915" y="-525775"/>
            <a:ext cx="5454775" cy="4923225"/>
          </a:xfrm>
          <a:custGeom>
            <a:avLst/>
            <a:gdLst/>
            <a:ahLst/>
            <a:cxnLst/>
            <a:rect l="l" t="t" r="r" b="b"/>
            <a:pathLst>
              <a:path w="218191" h="196929" extrusionOk="0">
                <a:moveTo>
                  <a:pt x="0" y="0"/>
                </a:moveTo>
                <a:cubicBezTo>
                  <a:pt x="4902" y="9805"/>
                  <a:pt x="21468" y="4723"/>
                  <a:pt x="32385" y="5715"/>
                </a:cubicBezTo>
                <a:cubicBezTo>
                  <a:pt x="47766" y="7113"/>
                  <a:pt x="66487" y="18046"/>
                  <a:pt x="69723" y="33147"/>
                </a:cubicBezTo>
                <a:cubicBezTo>
                  <a:pt x="70788" y="38117"/>
                  <a:pt x="70523" y="45186"/>
                  <a:pt x="66294" y="48006"/>
                </a:cubicBezTo>
                <a:cubicBezTo>
                  <a:pt x="61256" y="51365"/>
                  <a:pt x="54009" y="53303"/>
                  <a:pt x="48387" y="51054"/>
                </a:cubicBezTo>
                <a:cubicBezTo>
                  <a:pt x="42286" y="48614"/>
                  <a:pt x="37238" y="42513"/>
                  <a:pt x="35433" y="36195"/>
                </a:cubicBezTo>
                <a:cubicBezTo>
                  <a:pt x="33798" y="30471"/>
                  <a:pt x="39596" y="22902"/>
                  <a:pt x="45339" y="21336"/>
                </a:cubicBezTo>
                <a:cubicBezTo>
                  <a:pt x="53441" y="19126"/>
                  <a:pt x="62585" y="24633"/>
                  <a:pt x="68961" y="30099"/>
                </a:cubicBezTo>
                <a:cubicBezTo>
                  <a:pt x="76085" y="36205"/>
                  <a:pt x="84758" y="42674"/>
                  <a:pt x="86868" y="51816"/>
                </a:cubicBezTo>
                <a:cubicBezTo>
                  <a:pt x="88067" y="57013"/>
                  <a:pt x="88333" y="62689"/>
                  <a:pt x="86868" y="67818"/>
                </a:cubicBezTo>
                <a:cubicBezTo>
                  <a:pt x="85533" y="72492"/>
                  <a:pt x="80841" y="75568"/>
                  <a:pt x="78867" y="80010"/>
                </a:cubicBezTo>
                <a:cubicBezTo>
                  <a:pt x="76677" y="84936"/>
                  <a:pt x="78572" y="92641"/>
                  <a:pt x="83058" y="95631"/>
                </a:cubicBezTo>
                <a:cubicBezTo>
                  <a:pt x="88042" y="98954"/>
                  <a:pt x="94974" y="97155"/>
                  <a:pt x="100965" y="97155"/>
                </a:cubicBezTo>
                <a:cubicBezTo>
                  <a:pt x="115246" y="97155"/>
                  <a:pt x="129301" y="93331"/>
                  <a:pt x="143256" y="90297"/>
                </a:cubicBezTo>
                <a:cubicBezTo>
                  <a:pt x="151154" y="88580"/>
                  <a:pt x="162410" y="87260"/>
                  <a:pt x="167259" y="93726"/>
                </a:cubicBezTo>
                <a:cubicBezTo>
                  <a:pt x="172996" y="101375"/>
                  <a:pt x="174289" y="111693"/>
                  <a:pt x="175641" y="121158"/>
                </a:cubicBezTo>
                <a:cubicBezTo>
                  <a:pt x="177407" y="133520"/>
                  <a:pt x="179018" y="147788"/>
                  <a:pt x="172593" y="158496"/>
                </a:cubicBezTo>
                <a:cubicBezTo>
                  <a:pt x="168894" y="164661"/>
                  <a:pt x="161675" y="168237"/>
                  <a:pt x="155067" y="171069"/>
                </a:cubicBezTo>
                <a:cubicBezTo>
                  <a:pt x="150508" y="173023"/>
                  <a:pt x="144716" y="177249"/>
                  <a:pt x="140589" y="174498"/>
                </a:cubicBezTo>
                <a:cubicBezTo>
                  <a:pt x="134078" y="170158"/>
                  <a:pt x="130915" y="158149"/>
                  <a:pt x="135255" y="151638"/>
                </a:cubicBezTo>
                <a:cubicBezTo>
                  <a:pt x="141100" y="142870"/>
                  <a:pt x="159115" y="150620"/>
                  <a:pt x="166116" y="158496"/>
                </a:cubicBezTo>
                <a:cubicBezTo>
                  <a:pt x="174354" y="167764"/>
                  <a:pt x="175992" y="182860"/>
                  <a:pt x="186309" y="189738"/>
                </a:cubicBezTo>
                <a:cubicBezTo>
                  <a:pt x="193538" y="194557"/>
                  <a:pt x="202854" y="197825"/>
                  <a:pt x="211455" y="196596"/>
                </a:cubicBezTo>
                <a:cubicBezTo>
                  <a:pt x="214212" y="196202"/>
                  <a:pt x="220042" y="192127"/>
                  <a:pt x="217551" y="190881"/>
                </a:cubicBezTo>
              </a:path>
            </a:pathLst>
          </a:custGeom>
          <a:noFill/>
          <a:ln w="28575" cap="flat" cmpd="sng">
            <a:solidFill>
              <a:schemeClr val="accent4"/>
            </a:solidFill>
            <a:prstDash val="dash"/>
            <a:round/>
            <a:headEnd type="none" w="med" len="med"/>
            <a:tailEnd type="none" w="med" len="med"/>
          </a:ln>
        </p:spPr>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ext 2">
  <p:cSld name="CUSTOM_8_1">
    <p:bg>
      <p:bgPr>
        <a:solidFill>
          <a:schemeClr val="dk2"/>
        </a:solidFill>
        <a:effectLst/>
      </p:bgPr>
    </p:bg>
    <p:spTree>
      <p:nvGrpSpPr>
        <p:cNvPr id="1" name="Shape 657"/>
        <p:cNvGrpSpPr/>
        <p:nvPr/>
      </p:nvGrpSpPr>
      <p:grpSpPr>
        <a:xfrm>
          <a:off x="0" y="0"/>
          <a:ext cx="0" cy="0"/>
          <a:chOff x="0" y="0"/>
          <a:chExt cx="0" cy="0"/>
        </a:xfrm>
      </p:grpSpPr>
      <p:sp>
        <p:nvSpPr>
          <p:cNvPr id="658" name="Google Shape;658;p36"/>
          <p:cNvSpPr txBox="1">
            <a:spLocks noGrp="1"/>
          </p:cNvSpPr>
          <p:nvPr>
            <p:ph type="title"/>
          </p:nvPr>
        </p:nvSpPr>
        <p:spPr>
          <a:xfrm>
            <a:off x="2333550" y="1411821"/>
            <a:ext cx="4476900" cy="1016400"/>
          </a:xfrm>
          <a:prstGeom prst="rect">
            <a:avLst/>
          </a:prstGeom>
        </p:spPr>
        <p:txBody>
          <a:bodyPr spcFirstLastPara="1" wrap="square" lIns="0" tIns="0" rIns="0" bIns="0" anchor="ctr" anchorCtr="0">
            <a:noAutofit/>
          </a:bodyPr>
          <a:lstStyle>
            <a:lvl1pPr lvl="0" algn="ctr" rtl="0">
              <a:spcBef>
                <a:spcPts val="0"/>
              </a:spcBef>
              <a:spcAft>
                <a:spcPts val="0"/>
              </a:spcAft>
              <a:buSzPts val="5000"/>
              <a:buNone/>
              <a:defRPr sz="5000">
                <a:highlight>
                  <a:schemeClr val="accent1"/>
                </a:highlight>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659" name="Google Shape;659;p36"/>
          <p:cNvSpPr txBox="1">
            <a:spLocks noGrp="1"/>
          </p:cNvSpPr>
          <p:nvPr>
            <p:ph type="subTitle" idx="1"/>
          </p:nvPr>
        </p:nvSpPr>
        <p:spPr>
          <a:xfrm>
            <a:off x="2545800" y="2776125"/>
            <a:ext cx="4052400" cy="5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660" name="Google Shape;660;p36"/>
          <p:cNvGrpSpPr/>
          <p:nvPr/>
        </p:nvGrpSpPr>
        <p:grpSpPr>
          <a:xfrm flipH="1">
            <a:off x="-49870" y="4164535"/>
            <a:ext cx="1023323" cy="1094037"/>
            <a:chOff x="319900" y="315700"/>
            <a:chExt cx="342123" cy="365691"/>
          </a:xfrm>
        </p:grpSpPr>
        <p:sp>
          <p:nvSpPr>
            <p:cNvPr id="661" name="Google Shape;661;p36"/>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6"/>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6"/>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6"/>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6"/>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 name="Google Shape;666;p36"/>
          <p:cNvGrpSpPr/>
          <p:nvPr/>
        </p:nvGrpSpPr>
        <p:grpSpPr>
          <a:xfrm flipH="1">
            <a:off x="8038502" y="1153102"/>
            <a:ext cx="658687" cy="655425"/>
            <a:chOff x="4636900" y="2064950"/>
            <a:chExt cx="179650" cy="178775"/>
          </a:xfrm>
        </p:grpSpPr>
        <p:sp>
          <p:nvSpPr>
            <p:cNvPr id="667" name="Google Shape;667;p36"/>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6"/>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6"/>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0" name="Google Shape;670;p36"/>
          <p:cNvGrpSpPr/>
          <p:nvPr/>
        </p:nvGrpSpPr>
        <p:grpSpPr>
          <a:xfrm rot="-1867156" flipH="1">
            <a:off x="7065118" y="497348"/>
            <a:ext cx="606636" cy="821031"/>
            <a:chOff x="5408700" y="2855000"/>
            <a:chExt cx="121525" cy="164475"/>
          </a:xfrm>
        </p:grpSpPr>
        <p:sp>
          <p:nvSpPr>
            <p:cNvPr id="671" name="Google Shape;671;p36"/>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6"/>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3" name="Google Shape;673;p36"/>
          <p:cNvGrpSpPr/>
          <p:nvPr/>
        </p:nvGrpSpPr>
        <p:grpSpPr>
          <a:xfrm rot="-1973065">
            <a:off x="7969065" y="4291593"/>
            <a:ext cx="1018987" cy="554146"/>
            <a:chOff x="1449934" y="4565833"/>
            <a:chExt cx="320467" cy="168684"/>
          </a:xfrm>
        </p:grpSpPr>
        <p:sp>
          <p:nvSpPr>
            <p:cNvPr id="674" name="Google Shape;674;p36"/>
            <p:cNvSpPr/>
            <p:nvPr/>
          </p:nvSpPr>
          <p:spPr>
            <a:xfrm>
              <a:off x="1449934" y="4565833"/>
              <a:ext cx="65112" cy="148810"/>
            </a:xfrm>
            <a:custGeom>
              <a:avLst/>
              <a:gdLst/>
              <a:ahLst/>
              <a:cxnLst/>
              <a:rect l="l" t="t" r="r" b="b"/>
              <a:pathLst>
                <a:path w="2021" h="4620" extrusionOk="0">
                  <a:moveTo>
                    <a:pt x="1806" y="0"/>
                  </a:moveTo>
                  <a:cubicBezTo>
                    <a:pt x="1773" y="0"/>
                    <a:pt x="1741" y="8"/>
                    <a:pt x="1712" y="25"/>
                  </a:cubicBezTo>
                  <a:cubicBezTo>
                    <a:pt x="951" y="489"/>
                    <a:pt x="404" y="1225"/>
                    <a:pt x="191" y="2093"/>
                  </a:cubicBezTo>
                  <a:cubicBezTo>
                    <a:pt x="0" y="2936"/>
                    <a:pt x="179" y="3828"/>
                    <a:pt x="678" y="4541"/>
                  </a:cubicBezTo>
                  <a:cubicBezTo>
                    <a:pt x="702" y="4576"/>
                    <a:pt x="737" y="4600"/>
                    <a:pt x="773" y="4612"/>
                  </a:cubicBezTo>
                  <a:cubicBezTo>
                    <a:pt x="793" y="4617"/>
                    <a:pt x="814" y="4620"/>
                    <a:pt x="836" y="4620"/>
                  </a:cubicBezTo>
                  <a:cubicBezTo>
                    <a:pt x="868" y="4620"/>
                    <a:pt x="899" y="4614"/>
                    <a:pt x="927" y="4600"/>
                  </a:cubicBezTo>
                  <a:cubicBezTo>
                    <a:pt x="1010" y="4553"/>
                    <a:pt x="1034" y="4446"/>
                    <a:pt x="975" y="4374"/>
                  </a:cubicBezTo>
                  <a:cubicBezTo>
                    <a:pt x="523" y="3733"/>
                    <a:pt x="369" y="2925"/>
                    <a:pt x="535" y="2164"/>
                  </a:cubicBezTo>
                  <a:cubicBezTo>
                    <a:pt x="725" y="1380"/>
                    <a:pt x="1224" y="714"/>
                    <a:pt x="1914" y="298"/>
                  </a:cubicBezTo>
                  <a:cubicBezTo>
                    <a:pt x="1997" y="251"/>
                    <a:pt x="2021" y="144"/>
                    <a:pt x="1961" y="73"/>
                  </a:cubicBezTo>
                  <a:cubicBezTo>
                    <a:pt x="1923" y="27"/>
                    <a:pt x="1865" y="0"/>
                    <a:pt x="18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6"/>
            <p:cNvSpPr/>
            <p:nvPr/>
          </p:nvSpPr>
          <p:spPr>
            <a:xfrm>
              <a:off x="1495876" y="4617241"/>
              <a:ext cx="65112" cy="64774"/>
            </a:xfrm>
            <a:custGeom>
              <a:avLst/>
              <a:gdLst/>
              <a:ahLst/>
              <a:cxnLst/>
              <a:rect l="l" t="t" r="r" b="b"/>
              <a:pathLst>
                <a:path w="2021" h="2011" extrusionOk="0">
                  <a:moveTo>
                    <a:pt x="1824" y="1"/>
                  </a:moveTo>
                  <a:cubicBezTo>
                    <a:pt x="1780" y="1"/>
                    <a:pt x="1735" y="15"/>
                    <a:pt x="1700" y="45"/>
                  </a:cubicBezTo>
                  <a:lnTo>
                    <a:pt x="1034" y="627"/>
                  </a:lnTo>
                  <a:lnTo>
                    <a:pt x="749" y="105"/>
                  </a:lnTo>
                  <a:cubicBezTo>
                    <a:pt x="716" y="47"/>
                    <a:pt x="660" y="12"/>
                    <a:pt x="601" y="12"/>
                  </a:cubicBezTo>
                  <a:cubicBezTo>
                    <a:pt x="575" y="12"/>
                    <a:pt x="549" y="19"/>
                    <a:pt x="523" y="33"/>
                  </a:cubicBezTo>
                  <a:cubicBezTo>
                    <a:pt x="428" y="57"/>
                    <a:pt x="393" y="164"/>
                    <a:pt x="440" y="247"/>
                  </a:cubicBezTo>
                  <a:lnTo>
                    <a:pt x="773" y="853"/>
                  </a:lnTo>
                  <a:lnTo>
                    <a:pt x="72" y="1471"/>
                  </a:lnTo>
                  <a:cubicBezTo>
                    <a:pt x="0" y="1531"/>
                    <a:pt x="0" y="1638"/>
                    <a:pt x="72" y="1697"/>
                  </a:cubicBezTo>
                  <a:cubicBezTo>
                    <a:pt x="95" y="1721"/>
                    <a:pt x="119" y="1733"/>
                    <a:pt x="143" y="1744"/>
                  </a:cubicBezTo>
                  <a:cubicBezTo>
                    <a:pt x="158" y="1747"/>
                    <a:pt x="173" y="1749"/>
                    <a:pt x="189" y="1749"/>
                  </a:cubicBezTo>
                  <a:cubicBezTo>
                    <a:pt x="237" y="1749"/>
                    <a:pt x="286" y="1736"/>
                    <a:pt x="321" y="1709"/>
                  </a:cubicBezTo>
                  <a:lnTo>
                    <a:pt x="939" y="1162"/>
                  </a:lnTo>
                  <a:lnTo>
                    <a:pt x="1355" y="1923"/>
                  </a:lnTo>
                  <a:cubicBezTo>
                    <a:pt x="1379" y="1958"/>
                    <a:pt x="1414" y="1994"/>
                    <a:pt x="1462" y="2006"/>
                  </a:cubicBezTo>
                  <a:cubicBezTo>
                    <a:pt x="1472" y="2009"/>
                    <a:pt x="1484" y="2011"/>
                    <a:pt x="1496" y="2011"/>
                  </a:cubicBezTo>
                  <a:cubicBezTo>
                    <a:pt x="1525" y="2011"/>
                    <a:pt x="1559" y="2002"/>
                    <a:pt x="1593" y="1994"/>
                  </a:cubicBezTo>
                  <a:cubicBezTo>
                    <a:pt x="1676" y="1958"/>
                    <a:pt x="1712" y="1851"/>
                    <a:pt x="1664" y="1768"/>
                  </a:cubicBezTo>
                  <a:lnTo>
                    <a:pt x="1201" y="925"/>
                  </a:lnTo>
                  <a:lnTo>
                    <a:pt x="1949" y="283"/>
                  </a:lnTo>
                  <a:cubicBezTo>
                    <a:pt x="2020" y="223"/>
                    <a:pt x="2020" y="105"/>
                    <a:pt x="1949" y="45"/>
                  </a:cubicBezTo>
                  <a:cubicBezTo>
                    <a:pt x="1914" y="15"/>
                    <a:pt x="1869" y="1"/>
                    <a:pt x="18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6"/>
            <p:cNvSpPr/>
            <p:nvPr/>
          </p:nvSpPr>
          <p:spPr>
            <a:xfrm>
              <a:off x="1570524" y="4645295"/>
              <a:ext cx="49035" cy="15557"/>
            </a:xfrm>
            <a:custGeom>
              <a:avLst/>
              <a:gdLst/>
              <a:ahLst/>
              <a:cxnLst/>
              <a:rect l="l" t="t" r="r" b="b"/>
              <a:pathLst>
                <a:path w="1522" h="483" extrusionOk="0">
                  <a:moveTo>
                    <a:pt x="172" y="1"/>
                  </a:moveTo>
                  <a:cubicBezTo>
                    <a:pt x="93" y="1"/>
                    <a:pt x="23" y="56"/>
                    <a:pt x="12" y="137"/>
                  </a:cubicBezTo>
                  <a:cubicBezTo>
                    <a:pt x="1" y="220"/>
                    <a:pt x="48" y="303"/>
                    <a:pt x="131" y="315"/>
                  </a:cubicBezTo>
                  <a:lnTo>
                    <a:pt x="155" y="315"/>
                  </a:lnTo>
                  <a:lnTo>
                    <a:pt x="1308" y="481"/>
                  </a:lnTo>
                  <a:cubicBezTo>
                    <a:pt x="1316" y="482"/>
                    <a:pt x="1324" y="483"/>
                    <a:pt x="1332" y="483"/>
                  </a:cubicBezTo>
                  <a:cubicBezTo>
                    <a:pt x="1418" y="483"/>
                    <a:pt x="1499" y="426"/>
                    <a:pt x="1510" y="339"/>
                  </a:cubicBezTo>
                  <a:cubicBezTo>
                    <a:pt x="1522" y="256"/>
                    <a:pt x="1450" y="172"/>
                    <a:pt x="1367" y="160"/>
                  </a:cubicBezTo>
                  <a:lnTo>
                    <a:pt x="214" y="6"/>
                  </a:lnTo>
                  <a:cubicBezTo>
                    <a:pt x="200" y="2"/>
                    <a:pt x="186"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6"/>
            <p:cNvSpPr/>
            <p:nvPr/>
          </p:nvSpPr>
          <p:spPr>
            <a:xfrm>
              <a:off x="1624875" y="4635987"/>
              <a:ext cx="55543" cy="72183"/>
            </a:xfrm>
            <a:custGeom>
              <a:avLst/>
              <a:gdLst/>
              <a:ahLst/>
              <a:cxnLst/>
              <a:rect l="l" t="t" r="r" b="b"/>
              <a:pathLst>
                <a:path w="1724" h="2241" extrusionOk="0">
                  <a:moveTo>
                    <a:pt x="686" y="1"/>
                  </a:moveTo>
                  <a:cubicBezTo>
                    <a:pt x="640" y="1"/>
                    <a:pt x="595" y="16"/>
                    <a:pt x="559" y="45"/>
                  </a:cubicBezTo>
                  <a:cubicBezTo>
                    <a:pt x="405" y="200"/>
                    <a:pt x="357" y="426"/>
                    <a:pt x="441" y="628"/>
                  </a:cubicBezTo>
                  <a:cubicBezTo>
                    <a:pt x="512" y="842"/>
                    <a:pt x="702" y="996"/>
                    <a:pt x="928" y="1032"/>
                  </a:cubicBezTo>
                  <a:cubicBezTo>
                    <a:pt x="953" y="1036"/>
                    <a:pt x="978" y="1038"/>
                    <a:pt x="1003" y="1038"/>
                  </a:cubicBezTo>
                  <a:cubicBezTo>
                    <a:pt x="1124" y="1038"/>
                    <a:pt x="1248" y="993"/>
                    <a:pt x="1356" y="925"/>
                  </a:cubicBezTo>
                  <a:cubicBezTo>
                    <a:pt x="1356" y="996"/>
                    <a:pt x="1356" y="1067"/>
                    <a:pt x="1356" y="1139"/>
                  </a:cubicBezTo>
                  <a:cubicBezTo>
                    <a:pt x="1344" y="1400"/>
                    <a:pt x="1213" y="1650"/>
                    <a:pt x="999" y="1804"/>
                  </a:cubicBezTo>
                  <a:cubicBezTo>
                    <a:pt x="898" y="1875"/>
                    <a:pt x="779" y="1911"/>
                    <a:pt x="662" y="1911"/>
                  </a:cubicBezTo>
                  <a:cubicBezTo>
                    <a:pt x="545" y="1911"/>
                    <a:pt x="429" y="1875"/>
                    <a:pt x="334" y="1804"/>
                  </a:cubicBezTo>
                  <a:cubicBezTo>
                    <a:pt x="292" y="1774"/>
                    <a:pt x="245" y="1760"/>
                    <a:pt x="198" y="1760"/>
                  </a:cubicBezTo>
                  <a:cubicBezTo>
                    <a:pt x="152" y="1760"/>
                    <a:pt x="108" y="1774"/>
                    <a:pt x="72" y="1804"/>
                  </a:cubicBezTo>
                  <a:cubicBezTo>
                    <a:pt x="1" y="1864"/>
                    <a:pt x="1" y="1982"/>
                    <a:pt x="72" y="2042"/>
                  </a:cubicBezTo>
                  <a:cubicBezTo>
                    <a:pt x="167" y="2113"/>
                    <a:pt x="274" y="2173"/>
                    <a:pt x="393" y="2208"/>
                  </a:cubicBezTo>
                  <a:cubicBezTo>
                    <a:pt x="476" y="2230"/>
                    <a:pt x="563" y="2241"/>
                    <a:pt x="650" y="2241"/>
                  </a:cubicBezTo>
                  <a:cubicBezTo>
                    <a:pt x="848" y="2241"/>
                    <a:pt x="1048" y="2185"/>
                    <a:pt x="1213" y="2077"/>
                  </a:cubicBezTo>
                  <a:cubicBezTo>
                    <a:pt x="1510" y="1864"/>
                    <a:pt x="1688" y="1531"/>
                    <a:pt x="1712" y="1174"/>
                  </a:cubicBezTo>
                  <a:cubicBezTo>
                    <a:pt x="1724" y="925"/>
                    <a:pt x="1700" y="675"/>
                    <a:pt x="1641" y="438"/>
                  </a:cubicBezTo>
                  <a:cubicBezTo>
                    <a:pt x="1641" y="354"/>
                    <a:pt x="1617" y="259"/>
                    <a:pt x="1569" y="188"/>
                  </a:cubicBezTo>
                  <a:cubicBezTo>
                    <a:pt x="1542" y="125"/>
                    <a:pt x="1481" y="96"/>
                    <a:pt x="1417" y="96"/>
                  </a:cubicBezTo>
                  <a:cubicBezTo>
                    <a:pt x="1397" y="96"/>
                    <a:pt x="1376" y="99"/>
                    <a:pt x="1356" y="105"/>
                  </a:cubicBezTo>
                  <a:cubicBezTo>
                    <a:pt x="1272" y="129"/>
                    <a:pt x="1225" y="212"/>
                    <a:pt x="1249" y="295"/>
                  </a:cubicBezTo>
                  <a:cubicBezTo>
                    <a:pt x="1261" y="343"/>
                    <a:pt x="1272" y="402"/>
                    <a:pt x="1284" y="461"/>
                  </a:cubicBezTo>
                  <a:cubicBezTo>
                    <a:pt x="1272" y="509"/>
                    <a:pt x="1249" y="556"/>
                    <a:pt x="1225" y="592"/>
                  </a:cubicBezTo>
                  <a:cubicBezTo>
                    <a:pt x="1165" y="675"/>
                    <a:pt x="1070" y="711"/>
                    <a:pt x="975" y="711"/>
                  </a:cubicBezTo>
                  <a:cubicBezTo>
                    <a:pt x="880" y="687"/>
                    <a:pt x="797" y="616"/>
                    <a:pt x="773" y="533"/>
                  </a:cubicBezTo>
                  <a:cubicBezTo>
                    <a:pt x="738" y="438"/>
                    <a:pt x="750" y="343"/>
                    <a:pt x="821" y="271"/>
                  </a:cubicBezTo>
                  <a:cubicBezTo>
                    <a:pt x="892" y="212"/>
                    <a:pt x="892" y="105"/>
                    <a:pt x="821" y="45"/>
                  </a:cubicBezTo>
                  <a:cubicBezTo>
                    <a:pt x="779" y="16"/>
                    <a:pt x="732" y="1"/>
                    <a:pt x="6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6"/>
            <p:cNvSpPr/>
            <p:nvPr/>
          </p:nvSpPr>
          <p:spPr>
            <a:xfrm>
              <a:off x="1671203" y="4601458"/>
              <a:ext cx="58604" cy="133060"/>
            </a:xfrm>
            <a:custGeom>
              <a:avLst/>
              <a:gdLst/>
              <a:ahLst/>
              <a:cxnLst/>
              <a:rect l="l" t="t" r="r" b="b"/>
              <a:pathLst>
                <a:path w="1819" h="4131" extrusionOk="0">
                  <a:moveTo>
                    <a:pt x="1150" y="0"/>
                  </a:moveTo>
                  <a:cubicBezTo>
                    <a:pt x="1118" y="0"/>
                    <a:pt x="1087" y="8"/>
                    <a:pt x="1058" y="24"/>
                  </a:cubicBezTo>
                  <a:cubicBezTo>
                    <a:pt x="975" y="60"/>
                    <a:pt x="940" y="167"/>
                    <a:pt x="999" y="238"/>
                  </a:cubicBezTo>
                  <a:cubicBezTo>
                    <a:pt x="1355" y="832"/>
                    <a:pt x="1462" y="1533"/>
                    <a:pt x="1296" y="2199"/>
                  </a:cubicBezTo>
                  <a:cubicBezTo>
                    <a:pt x="1118" y="2876"/>
                    <a:pt x="690" y="3458"/>
                    <a:pt x="96" y="3839"/>
                  </a:cubicBezTo>
                  <a:cubicBezTo>
                    <a:pt x="13" y="3886"/>
                    <a:pt x="1" y="3993"/>
                    <a:pt x="60" y="4064"/>
                  </a:cubicBezTo>
                  <a:cubicBezTo>
                    <a:pt x="84" y="4100"/>
                    <a:pt x="120" y="4124"/>
                    <a:pt x="155" y="4124"/>
                  </a:cubicBezTo>
                  <a:cubicBezTo>
                    <a:pt x="173" y="4128"/>
                    <a:pt x="190" y="4131"/>
                    <a:pt x="207" y="4131"/>
                  </a:cubicBezTo>
                  <a:cubicBezTo>
                    <a:pt x="238" y="4131"/>
                    <a:pt x="268" y="4123"/>
                    <a:pt x="298" y="4100"/>
                  </a:cubicBezTo>
                  <a:cubicBezTo>
                    <a:pt x="963" y="3684"/>
                    <a:pt x="1439" y="3031"/>
                    <a:pt x="1641" y="2282"/>
                  </a:cubicBezTo>
                  <a:cubicBezTo>
                    <a:pt x="1819" y="1533"/>
                    <a:pt x="1700" y="737"/>
                    <a:pt x="1308" y="84"/>
                  </a:cubicBezTo>
                  <a:cubicBezTo>
                    <a:pt x="1269" y="29"/>
                    <a:pt x="1209" y="0"/>
                    <a:pt x="11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6"/>
            <p:cNvSpPr/>
            <p:nvPr/>
          </p:nvSpPr>
          <p:spPr>
            <a:xfrm>
              <a:off x="1731321" y="4567283"/>
              <a:ext cx="39080" cy="49700"/>
            </a:xfrm>
            <a:custGeom>
              <a:avLst/>
              <a:gdLst/>
              <a:ahLst/>
              <a:cxnLst/>
              <a:rect l="l" t="t" r="r" b="b"/>
              <a:pathLst>
                <a:path w="1213" h="1543" extrusionOk="0">
                  <a:moveTo>
                    <a:pt x="347" y="1"/>
                  </a:moveTo>
                  <a:cubicBezTo>
                    <a:pt x="262" y="1"/>
                    <a:pt x="179" y="22"/>
                    <a:pt x="107" y="63"/>
                  </a:cubicBezTo>
                  <a:cubicBezTo>
                    <a:pt x="24" y="111"/>
                    <a:pt x="0" y="218"/>
                    <a:pt x="48" y="289"/>
                  </a:cubicBezTo>
                  <a:cubicBezTo>
                    <a:pt x="84" y="340"/>
                    <a:pt x="139" y="364"/>
                    <a:pt x="195" y="364"/>
                  </a:cubicBezTo>
                  <a:cubicBezTo>
                    <a:pt x="230" y="364"/>
                    <a:pt x="265" y="355"/>
                    <a:pt x="297" y="337"/>
                  </a:cubicBezTo>
                  <a:cubicBezTo>
                    <a:pt x="312" y="332"/>
                    <a:pt x="329" y="329"/>
                    <a:pt x="346" y="329"/>
                  </a:cubicBezTo>
                  <a:cubicBezTo>
                    <a:pt x="370" y="329"/>
                    <a:pt x="395" y="335"/>
                    <a:pt x="416" y="348"/>
                  </a:cubicBezTo>
                  <a:cubicBezTo>
                    <a:pt x="499" y="396"/>
                    <a:pt x="559" y="479"/>
                    <a:pt x="559" y="574"/>
                  </a:cubicBezTo>
                  <a:cubicBezTo>
                    <a:pt x="559" y="764"/>
                    <a:pt x="393" y="943"/>
                    <a:pt x="214" y="1121"/>
                  </a:cubicBezTo>
                  <a:cubicBezTo>
                    <a:pt x="167" y="1168"/>
                    <a:pt x="155" y="1228"/>
                    <a:pt x="167" y="1275"/>
                  </a:cubicBezTo>
                  <a:cubicBezTo>
                    <a:pt x="191" y="1323"/>
                    <a:pt x="238" y="1370"/>
                    <a:pt x="286" y="1382"/>
                  </a:cubicBezTo>
                  <a:lnTo>
                    <a:pt x="297" y="1382"/>
                  </a:lnTo>
                  <a:lnTo>
                    <a:pt x="987" y="1537"/>
                  </a:lnTo>
                  <a:cubicBezTo>
                    <a:pt x="1001" y="1540"/>
                    <a:pt x="1015" y="1542"/>
                    <a:pt x="1029" y="1542"/>
                  </a:cubicBezTo>
                  <a:cubicBezTo>
                    <a:pt x="1106" y="1542"/>
                    <a:pt x="1170" y="1489"/>
                    <a:pt x="1201" y="1418"/>
                  </a:cubicBezTo>
                  <a:cubicBezTo>
                    <a:pt x="1212" y="1323"/>
                    <a:pt x="1153" y="1240"/>
                    <a:pt x="1070" y="1228"/>
                  </a:cubicBezTo>
                  <a:lnTo>
                    <a:pt x="666" y="1145"/>
                  </a:lnTo>
                  <a:cubicBezTo>
                    <a:pt x="808" y="990"/>
                    <a:pt x="904" y="788"/>
                    <a:pt x="915" y="586"/>
                  </a:cubicBezTo>
                  <a:cubicBezTo>
                    <a:pt x="915" y="360"/>
                    <a:pt x="785" y="170"/>
                    <a:pt x="595" y="63"/>
                  </a:cubicBezTo>
                  <a:cubicBezTo>
                    <a:pt x="517" y="22"/>
                    <a:pt x="431" y="1"/>
                    <a:pt x="3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 name="Google Shape;680;p36"/>
          <p:cNvGrpSpPr/>
          <p:nvPr/>
        </p:nvGrpSpPr>
        <p:grpSpPr>
          <a:xfrm rot="-811687">
            <a:off x="215258" y="2615053"/>
            <a:ext cx="877036" cy="672069"/>
            <a:chOff x="6467995" y="4541033"/>
            <a:chExt cx="413793" cy="317088"/>
          </a:xfrm>
        </p:grpSpPr>
        <p:sp>
          <p:nvSpPr>
            <p:cNvPr id="681" name="Google Shape;681;p36"/>
            <p:cNvSpPr/>
            <p:nvPr/>
          </p:nvSpPr>
          <p:spPr>
            <a:xfrm rot="-1375784">
              <a:off x="6489980" y="4605651"/>
              <a:ext cx="369822" cy="187850"/>
            </a:xfrm>
            <a:custGeom>
              <a:avLst/>
              <a:gdLst/>
              <a:ahLst/>
              <a:cxnLst/>
              <a:rect l="l" t="t" r="r" b="b"/>
              <a:pathLst>
                <a:path w="7820" h="3973" extrusionOk="0">
                  <a:moveTo>
                    <a:pt x="2221" y="1"/>
                  </a:moveTo>
                  <a:cubicBezTo>
                    <a:pt x="2201" y="1"/>
                    <a:pt x="2181" y="4"/>
                    <a:pt x="2163" y="13"/>
                  </a:cubicBezTo>
                  <a:cubicBezTo>
                    <a:pt x="2116" y="25"/>
                    <a:pt x="2068" y="61"/>
                    <a:pt x="2044" y="109"/>
                  </a:cubicBezTo>
                  <a:lnTo>
                    <a:pt x="892" y="3198"/>
                  </a:lnTo>
                  <a:lnTo>
                    <a:pt x="369" y="833"/>
                  </a:lnTo>
                  <a:cubicBezTo>
                    <a:pt x="349" y="755"/>
                    <a:pt x="281" y="709"/>
                    <a:pt x="204" y="709"/>
                  </a:cubicBezTo>
                  <a:cubicBezTo>
                    <a:pt x="188" y="709"/>
                    <a:pt x="171" y="711"/>
                    <a:pt x="155" y="715"/>
                  </a:cubicBezTo>
                  <a:cubicBezTo>
                    <a:pt x="72" y="726"/>
                    <a:pt x="0" y="810"/>
                    <a:pt x="24" y="893"/>
                  </a:cubicBezTo>
                  <a:lnTo>
                    <a:pt x="666" y="3840"/>
                  </a:lnTo>
                  <a:cubicBezTo>
                    <a:pt x="678" y="3899"/>
                    <a:pt x="725" y="3947"/>
                    <a:pt x="773" y="3959"/>
                  </a:cubicBezTo>
                  <a:cubicBezTo>
                    <a:pt x="797" y="3970"/>
                    <a:pt x="809" y="3970"/>
                    <a:pt x="832" y="3970"/>
                  </a:cubicBezTo>
                  <a:cubicBezTo>
                    <a:pt x="840" y="3972"/>
                    <a:pt x="847" y="3972"/>
                    <a:pt x="854" y="3972"/>
                  </a:cubicBezTo>
                  <a:cubicBezTo>
                    <a:pt x="918" y="3972"/>
                    <a:pt x="979" y="3927"/>
                    <a:pt x="1011" y="3864"/>
                  </a:cubicBezTo>
                  <a:lnTo>
                    <a:pt x="2306" y="418"/>
                  </a:lnTo>
                  <a:cubicBezTo>
                    <a:pt x="3712" y="1251"/>
                    <a:pt x="5319" y="1692"/>
                    <a:pt x="6959" y="1692"/>
                  </a:cubicBezTo>
                  <a:cubicBezTo>
                    <a:pt x="7190" y="1692"/>
                    <a:pt x="7421" y="1683"/>
                    <a:pt x="7653" y="1665"/>
                  </a:cubicBezTo>
                  <a:cubicBezTo>
                    <a:pt x="7736" y="1665"/>
                    <a:pt x="7819" y="1582"/>
                    <a:pt x="7808" y="1487"/>
                  </a:cubicBezTo>
                  <a:cubicBezTo>
                    <a:pt x="7797" y="1410"/>
                    <a:pt x="7724" y="1343"/>
                    <a:pt x="7638" y="1343"/>
                  </a:cubicBezTo>
                  <a:cubicBezTo>
                    <a:pt x="7631" y="1343"/>
                    <a:pt x="7624" y="1344"/>
                    <a:pt x="7617" y="1344"/>
                  </a:cubicBezTo>
                  <a:cubicBezTo>
                    <a:pt x="7411" y="1359"/>
                    <a:pt x="7204" y="1366"/>
                    <a:pt x="6998" y="1366"/>
                  </a:cubicBezTo>
                  <a:cubicBezTo>
                    <a:pt x="5344" y="1366"/>
                    <a:pt x="3722" y="902"/>
                    <a:pt x="2306" y="25"/>
                  </a:cubicBezTo>
                  <a:cubicBezTo>
                    <a:pt x="2284" y="11"/>
                    <a:pt x="2253" y="1"/>
                    <a:pt x="22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6"/>
            <p:cNvSpPr/>
            <p:nvPr/>
          </p:nvSpPr>
          <p:spPr>
            <a:xfrm rot="-1375784">
              <a:off x="6594395" y="4710536"/>
              <a:ext cx="102860" cy="104682"/>
            </a:xfrm>
            <a:custGeom>
              <a:avLst/>
              <a:gdLst/>
              <a:ahLst/>
              <a:cxnLst/>
              <a:rect l="l" t="t" r="r" b="b"/>
              <a:pathLst>
                <a:path w="2175" h="2214" extrusionOk="0">
                  <a:moveTo>
                    <a:pt x="791" y="1"/>
                  </a:moveTo>
                  <a:cubicBezTo>
                    <a:pt x="777" y="1"/>
                    <a:pt x="763" y="3"/>
                    <a:pt x="749" y="6"/>
                  </a:cubicBezTo>
                  <a:cubicBezTo>
                    <a:pt x="666" y="30"/>
                    <a:pt x="606" y="113"/>
                    <a:pt x="618" y="208"/>
                  </a:cubicBezTo>
                  <a:lnTo>
                    <a:pt x="844" y="1099"/>
                  </a:lnTo>
                  <a:lnTo>
                    <a:pt x="107" y="1575"/>
                  </a:lnTo>
                  <a:cubicBezTo>
                    <a:pt x="24" y="1622"/>
                    <a:pt x="0" y="1729"/>
                    <a:pt x="60" y="1800"/>
                  </a:cubicBezTo>
                  <a:cubicBezTo>
                    <a:pt x="96" y="1844"/>
                    <a:pt x="150" y="1870"/>
                    <a:pt x="205" y="1870"/>
                  </a:cubicBezTo>
                  <a:cubicBezTo>
                    <a:pt x="241" y="1870"/>
                    <a:pt x="277" y="1859"/>
                    <a:pt x="309" y="1836"/>
                  </a:cubicBezTo>
                  <a:lnTo>
                    <a:pt x="939" y="1432"/>
                  </a:lnTo>
                  <a:lnTo>
                    <a:pt x="1105" y="2097"/>
                  </a:lnTo>
                  <a:cubicBezTo>
                    <a:pt x="1117" y="2145"/>
                    <a:pt x="1153" y="2193"/>
                    <a:pt x="1212" y="2204"/>
                  </a:cubicBezTo>
                  <a:cubicBezTo>
                    <a:pt x="1230" y="2210"/>
                    <a:pt x="1248" y="2213"/>
                    <a:pt x="1266" y="2213"/>
                  </a:cubicBezTo>
                  <a:cubicBezTo>
                    <a:pt x="1284" y="2213"/>
                    <a:pt x="1302" y="2210"/>
                    <a:pt x="1319" y="2204"/>
                  </a:cubicBezTo>
                  <a:cubicBezTo>
                    <a:pt x="1403" y="2193"/>
                    <a:pt x="1462" y="2109"/>
                    <a:pt x="1450" y="2014"/>
                  </a:cubicBezTo>
                  <a:lnTo>
                    <a:pt x="1248" y="1230"/>
                  </a:lnTo>
                  <a:lnTo>
                    <a:pt x="2080" y="695"/>
                  </a:lnTo>
                  <a:cubicBezTo>
                    <a:pt x="2151" y="648"/>
                    <a:pt x="2175" y="541"/>
                    <a:pt x="2116" y="470"/>
                  </a:cubicBezTo>
                  <a:cubicBezTo>
                    <a:pt x="2081" y="421"/>
                    <a:pt x="2030" y="397"/>
                    <a:pt x="1977" y="397"/>
                  </a:cubicBezTo>
                  <a:cubicBezTo>
                    <a:pt x="1939" y="397"/>
                    <a:pt x="1901" y="409"/>
                    <a:pt x="1866" y="434"/>
                  </a:cubicBezTo>
                  <a:lnTo>
                    <a:pt x="1165" y="885"/>
                  </a:lnTo>
                  <a:lnTo>
                    <a:pt x="963" y="137"/>
                  </a:lnTo>
                  <a:cubicBezTo>
                    <a:pt x="943" y="56"/>
                    <a:pt x="871" y="1"/>
                    <a:pt x="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6"/>
            <p:cNvSpPr/>
            <p:nvPr/>
          </p:nvSpPr>
          <p:spPr>
            <a:xfrm rot="-1375784">
              <a:off x="6692752" y="4726376"/>
              <a:ext cx="58500" cy="24823"/>
            </a:xfrm>
            <a:custGeom>
              <a:avLst/>
              <a:gdLst/>
              <a:ahLst/>
              <a:cxnLst/>
              <a:rect l="l" t="t" r="r" b="b"/>
              <a:pathLst>
                <a:path w="1237" h="525" extrusionOk="0">
                  <a:moveTo>
                    <a:pt x="207" y="1"/>
                  </a:moveTo>
                  <a:cubicBezTo>
                    <a:pt x="148" y="1"/>
                    <a:pt x="91" y="30"/>
                    <a:pt x="60" y="84"/>
                  </a:cubicBezTo>
                  <a:cubicBezTo>
                    <a:pt x="0" y="156"/>
                    <a:pt x="36" y="263"/>
                    <a:pt x="119" y="298"/>
                  </a:cubicBezTo>
                  <a:cubicBezTo>
                    <a:pt x="202" y="346"/>
                    <a:pt x="285" y="382"/>
                    <a:pt x="380" y="417"/>
                  </a:cubicBezTo>
                  <a:cubicBezTo>
                    <a:pt x="594" y="488"/>
                    <a:pt x="832" y="524"/>
                    <a:pt x="1070" y="524"/>
                  </a:cubicBezTo>
                  <a:cubicBezTo>
                    <a:pt x="1165" y="524"/>
                    <a:pt x="1236" y="441"/>
                    <a:pt x="1236" y="346"/>
                  </a:cubicBezTo>
                  <a:cubicBezTo>
                    <a:pt x="1225" y="258"/>
                    <a:pt x="1153" y="190"/>
                    <a:pt x="1067" y="190"/>
                  </a:cubicBezTo>
                  <a:cubicBezTo>
                    <a:pt x="1060" y="190"/>
                    <a:pt x="1053" y="191"/>
                    <a:pt x="1046" y="191"/>
                  </a:cubicBezTo>
                  <a:cubicBezTo>
                    <a:pt x="1024" y="192"/>
                    <a:pt x="1002" y="193"/>
                    <a:pt x="980" y="193"/>
                  </a:cubicBezTo>
                  <a:cubicBezTo>
                    <a:pt x="741" y="193"/>
                    <a:pt x="504" y="134"/>
                    <a:pt x="297" y="25"/>
                  </a:cubicBezTo>
                  <a:cubicBezTo>
                    <a:pt x="269" y="9"/>
                    <a:pt x="237" y="1"/>
                    <a:pt x="2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6"/>
            <p:cNvSpPr/>
            <p:nvPr/>
          </p:nvSpPr>
          <p:spPr>
            <a:xfrm rot="-1375784">
              <a:off x="6763407" y="4667937"/>
              <a:ext cx="91652" cy="105580"/>
            </a:xfrm>
            <a:custGeom>
              <a:avLst/>
              <a:gdLst/>
              <a:ahLst/>
              <a:cxnLst/>
              <a:rect l="l" t="t" r="r" b="b"/>
              <a:pathLst>
                <a:path w="1938" h="2233" extrusionOk="0">
                  <a:moveTo>
                    <a:pt x="210" y="0"/>
                  </a:moveTo>
                  <a:cubicBezTo>
                    <a:pt x="180" y="0"/>
                    <a:pt x="149" y="8"/>
                    <a:pt x="119" y="25"/>
                  </a:cubicBezTo>
                  <a:cubicBezTo>
                    <a:pt x="36" y="60"/>
                    <a:pt x="0" y="167"/>
                    <a:pt x="60" y="251"/>
                  </a:cubicBezTo>
                  <a:lnTo>
                    <a:pt x="797" y="1296"/>
                  </a:lnTo>
                  <a:lnTo>
                    <a:pt x="333" y="1986"/>
                  </a:lnTo>
                  <a:cubicBezTo>
                    <a:pt x="274" y="2057"/>
                    <a:pt x="298" y="2164"/>
                    <a:pt x="393" y="2211"/>
                  </a:cubicBezTo>
                  <a:cubicBezTo>
                    <a:pt x="393" y="2211"/>
                    <a:pt x="404" y="2223"/>
                    <a:pt x="416" y="2223"/>
                  </a:cubicBezTo>
                  <a:cubicBezTo>
                    <a:pt x="437" y="2229"/>
                    <a:pt x="458" y="2232"/>
                    <a:pt x="478" y="2232"/>
                  </a:cubicBezTo>
                  <a:cubicBezTo>
                    <a:pt x="539" y="2232"/>
                    <a:pt x="595" y="2205"/>
                    <a:pt x="630" y="2152"/>
                  </a:cubicBezTo>
                  <a:lnTo>
                    <a:pt x="1890" y="334"/>
                  </a:lnTo>
                  <a:cubicBezTo>
                    <a:pt x="1937" y="262"/>
                    <a:pt x="1914" y="156"/>
                    <a:pt x="1830" y="108"/>
                  </a:cubicBezTo>
                  <a:cubicBezTo>
                    <a:pt x="1802" y="92"/>
                    <a:pt x="1771" y="84"/>
                    <a:pt x="1739" y="84"/>
                  </a:cubicBezTo>
                  <a:cubicBezTo>
                    <a:pt x="1679" y="84"/>
                    <a:pt x="1620" y="113"/>
                    <a:pt x="1581" y="167"/>
                  </a:cubicBezTo>
                  <a:lnTo>
                    <a:pt x="1011" y="999"/>
                  </a:lnTo>
                  <a:lnTo>
                    <a:pt x="357" y="72"/>
                  </a:lnTo>
                  <a:cubicBezTo>
                    <a:pt x="319" y="26"/>
                    <a:pt x="265" y="0"/>
                    <a:pt x="2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5" name="Google Shape;685;p36"/>
          <p:cNvGrpSpPr/>
          <p:nvPr/>
        </p:nvGrpSpPr>
        <p:grpSpPr>
          <a:xfrm>
            <a:off x="435985" y="247198"/>
            <a:ext cx="1781246" cy="1745553"/>
            <a:chOff x="894775" y="1489932"/>
            <a:chExt cx="1107120" cy="1084936"/>
          </a:xfrm>
        </p:grpSpPr>
        <p:sp>
          <p:nvSpPr>
            <p:cNvPr id="686" name="Google Shape;686;p36"/>
            <p:cNvSpPr/>
            <p:nvPr/>
          </p:nvSpPr>
          <p:spPr>
            <a:xfrm>
              <a:off x="964844" y="1976193"/>
              <a:ext cx="81071" cy="104754"/>
            </a:xfrm>
            <a:custGeom>
              <a:avLst/>
              <a:gdLst/>
              <a:ahLst/>
              <a:cxnLst/>
              <a:rect l="l" t="t" r="r" b="b"/>
              <a:pathLst>
                <a:path w="3358" h="4339" extrusionOk="0">
                  <a:moveTo>
                    <a:pt x="1838" y="918"/>
                  </a:moveTo>
                  <a:cubicBezTo>
                    <a:pt x="1901" y="1172"/>
                    <a:pt x="1933" y="1362"/>
                    <a:pt x="1964" y="1552"/>
                  </a:cubicBezTo>
                  <a:cubicBezTo>
                    <a:pt x="1993" y="1696"/>
                    <a:pt x="2022" y="1788"/>
                    <a:pt x="2027" y="1875"/>
                  </a:cubicBezTo>
                  <a:lnTo>
                    <a:pt x="2027" y="1875"/>
                  </a:lnTo>
                  <a:cubicBezTo>
                    <a:pt x="1995" y="2190"/>
                    <a:pt x="1932" y="2504"/>
                    <a:pt x="1806" y="2787"/>
                  </a:cubicBezTo>
                  <a:cubicBezTo>
                    <a:pt x="1743" y="2945"/>
                    <a:pt x="1711" y="3104"/>
                    <a:pt x="1648" y="3199"/>
                  </a:cubicBezTo>
                  <a:cubicBezTo>
                    <a:pt x="1616" y="3262"/>
                    <a:pt x="1584" y="3357"/>
                    <a:pt x="1521" y="3420"/>
                  </a:cubicBezTo>
                  <a:cubicBezTo>
                    <a:pt x="1489" y="3484"/>
                    <a:pt x="1426" y="3547"/>
                    <a:pt x="1363" y="3579"/>
                  </a:cubicBezTo>
                  <a:cubicBezTo>
                    <a:pt x="1299" y="3610"/>
                    <a:pt x="1236" y="3642"/>
                    <a:pt x="1141" y="3642"/>
                  </a:cubicBezTo>
                  <a:cubicBezTo>
                    <a:pt x="1046" y="3610"/>
                    <a:pt x="982" y="3547"/>
                    <a:pt x="887" y="3484"/>
                  </a:cubicBezTo>
                  <a:cubicBezTo>
                    <a:pt x="856" y="3420"/>
                    <a:pt x="792" y="3389"/>
                    <a:pt x="729" y="3325"/>
                  </a:cubicBezTo>
                  <a:cubicBezTo>
                    <a:pt x="697" y="3262"/>
                    <a:pt x="666" y="3199"/>
                    <a:pt x="634" y="3135"/>
                  </a:cubicBezTo>
                  <a:lnTo>
                    <a:pt x="539" y="2882"/>
                  </a:lnTo>
                  <a:cubicBezTo>
                    <a:pt x="539" y="2502"/>
                    <a:pt x="602" y="2153"/>
                    <a:pt x="761" y="1805"/>
                  </a:cubicBezTo>
                  <a:cubicBezTo>
                    <a:pt x="824" y="1615"/>
                    <a:pt x="951" y="1425"/>
                    <a:pt x="1077" y="1267"/>
                  </a:cubicBezTo>
                  <a:cubicBezTo>
                    <a:pt x="1141" y="1172"/>
                    <a:pt x="1267" y="1077"/>
                    <a:pt x="1363" y="1013"/>
                  </a:cubicBezTo>
                  <a:cubicBezTo>
                    <a:pt x="1458" y="982"/>
                    <a:pt x="1553" y="950"/>
                    <a:pt x="1616" y="950"/>
                  </a:cubicBezTo>
                  <a:cubicBezTo>
                    <a:pt x="1711" y="950"/>
                    <a:pt x="1774" y="950"/>
                    <a:pt x="1838" y="918"/>
                  </a:cubicBezTo>
                  <a:close/>
                  <a:moveTo>
                    <a:pt x="2091" y="0"/>
                  </a:moveTo>
                  <a:cubicBezTo>
                    <a:pt x="1933" y="32"/>
                    <a:pt x="1806" y="127"/>
                    <a:pt x="1743" y="285"/>
                  </a:cubicBezTo>
                  <a:cubicBezTo>
                    <a:pt x="1616" y="285"/>
                    <a:pt x="1521" y="317"/>
                    <a:pt x="1426" y="348"/>
                  </a:cubicBezTo>
                  <a:cubicBezTo>
                    <a:pt x="1299" y="412"/>
                    <a:pt x="1109" y="475"/>
                    <a:pt x="856" y="602"/>
                  </a:cubicBezTo>
                  <a:cubicBezTo>
                    <a:pt x="697" y="760"/>
                    <a:pt x="571" y="950"/>
                    <a:pt x="476" y="1140"/>
                  </a:cubicBezTo>
                  <a:cubicBezTo>
                    <a:pt x="381" y="1330"/>
                    <a:pt x="286" y="1520"/>
                    <a:pt x="222" y="1710"/>
                  </a:cubicBezTo>
                  <a:cubicBezTo>
                    <a:pt x="159" y="1900"/>
                    <a:pt x="96" y="2090"/>
                    <a:pt x="64" y="2280"/>
                  </a:cubicBezTo>
                  <a:cubicBezTo>
                    <a:pt x="32" y="2470"/>
                    <a:pt x="1" y="2660"/>
                    <a:pt x="1" y="2819"/>
                  </a:cubicBezTo>
                  <a:cubicBezTo>
                    <a:pt x="1" y="2977"/>
                    <a:pt x="1" y="3135"/>
                    <a:pt x="1" y="3294"/>
                  </a:cubicBezTo>
                  <a:cubicBezTo>
                    <a:pt x="1" y="3389"/>
                    <a:pt x="32" y="3484"/>
                    <a:pt x="96" y="3579"/>
                  </a:cubicBezTo>
                  <a:cubicBezTo>
                    <a:pt x="159" y="3705"/>
                    <a:pt x="222" y="3800"/>
                    <a:pt x="317" y="3864"/>
                  </a:cubicBezTo>
                  <a:cubicBezTo>
                    <a:pt x="412" y="3959"/>
                    <a:pt x="571" y="4117"/>
                    <a:pt x="729" y="4275"/>
                  </a:cubicBezTo>
                  <a:cubicBezTo>
                    <a:pt x="856" y="4307"/>
                    <a:pt x="1014" y="4339"/>
                    <a:pt x="1141" y="4339"/>
                  </a:cubicBezTo>
                  <a:cubicBezTo>
                    <a:pt x="1299" y="4339"/>
                    <a:pt x="1489" y="4275"/>
                    <a:pt x="1616" y="4180"/>
                  </a:cubicBezTo>
                  <a:cubicBezTo>
                    <a:pt x="1743" y="4054"/>
                    <a:pt x="1838" y="3927"/>
                    <a:pt x="1933" y="3800"/>
                  </a:cubicBezTo>
                  <a:cubicBezTo>
                    <a:pt x="2028" y="3642"/>
                    <a:pt x="2091" y="3452"/>
                    <a:pt x="2154" y="3294"/>
                  </a:cubicBezTo>
                  <a:cubicBezTo>
                    <a:pt x="2186" y="3135"/>
                    <a:pt x="2249" y="2977"/>
                    <a:pt x="2281" y="2882"/>
                  </a:cubicBezTo>
                  <a:cubicBezTo>
                    <a:pt x="2313" y="3135"/>
                    <a:pt x="2408" y="3389"/>
                    <a:pt x="2566" y="3610"/>
                  </a:cubicBezTo>
                  <a:cubicBezTo>
                    <a:pt x="2661" y="3832"/>
                    <a:pt x="2819" y="3990"/>
                    <a:pt x="3009" y="4085"/>
                  </a:cubicBezTo>
                  <a:cubicBezTo>
                    <a:pt x="3104" y="4085"/>
                    <a:pt x="3199" y="4022"/>
                    <a:pt x="3263" y="3959"/>
                  </a:cubicBezTo>
                  <a:cubicBezTo>
                    <a:pt x="3326" y="3864"/>
                    <a:pt x="3358" y="3737"/>
                    <a:pt x="3358" y="3642"/>
                  </a:cubicBezTo>
                  <a:cubicBezTo>
                    <a:pt x="3358" y="3547"/>
                    <a:pt x="3326" y="3452"/>
                    <a:pt x="3263" y="3389"/>
                  </a:cubicBezTo>
                  <a:cubicBezTo>
                    <a:pt x="3104" y="3262"/>
                    <a:pt x="3009" y="3104"/>
                    <a:pt x="2914" y="2945"/>
                  </a:cubicBezTo>
                  <a:cubicBezTo>
                    <a:pt x="2819" y="2755"/>
                    <a:pt x="2756" y="2565"/>
                    <a:pt x="2724" y="2375"/>
                  </a:cubicBezTo>
                  <a:lnTo>
                    <a:pt x="2661" y="2058"/>
                  </a:lnTo>
                  <a:cubicBezTo>
                    <a:pt x="2629" y="1963"/>
                    <a:pt x="2629" y="1900"/>
                    <a:pt x="2629" y="1868"/>
                  </a:cubicBezTo>
                  <a:cubicBezTo>
                    <a:pt x="2629" y="1805"/>
                    <a:pt x="2598" y="1773"/>
                    <a:pt x="2598" y="1710"/>
                  </a:cubicBezTo>
                  <a:cubicBezTo>
                    <a:pt x="2566" y="1520"/>
                    <a:pt x="2534" y="1330"/>
                    <a:pt x="2534" y="1140"/>
                  </a:cubicBezTo>
                  <a:cubicBezTo>
                    <a:pt x="2503" y="950"/>
                    <a:pt x="2471" y="760"/>
                    <a:pt x="2408" y="570"/>
                  </a:cubicBezTo>
                  <a:cubicBezTo>
                    <a:pt x="2376" y="443"/>
                    <a:pt x="2344" y="285"/>
                    <a:pt x="2281" y="158"/>
                  </a:cubicBezTo>
                  <a:cubicBezTo>
                    <a:pt x="2218" y="63"/>
                    <a:pt x="2154" y="0"/>
                    <a:pt x="209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6"/>
            <p:cNvSpPr/>
            <p:nvPr/>
          </p:nvSpPr>
          <p:spPr>
            <a:xfrm>
              <a:off x="894775" y="1668850"/>
              <a:ext cx="825770" cy="795930"/>
            </a:xfrm>
            <a:custGeom>
              <a:avLst/>
              <a:gdLst/>
              <a:ahLst/>
              <a:cxnLst/>
              <a:rect l="l" t="t" r="r" b="b"/>
              <a:pathLst>
                <a:path w="34204" h="32968" fill="none" extrusionOk="0">
                  <a:moveTo>
                    <a:pt x="7158" y="29389"/>
                  </a:moveTo>
                  <a:cubicBezTo>
                    <a:pt x="1331" y="23974"/>
                    <a:pt x="1" y="15170"/>
                    <a:pt x="4118" y="8392"/>
                  </a:cubicBezTo>
                  <a:cubicBezTo>
                    <a:pt x="5733" y="5637"/>
                    <a:pt x="8140" y="3452"/>
                    <a:pt x="11053" y="2090"/>
                  </a:cubicBezTo>
                  <a:cubicBezTo>
                    <a:pt x="15835" y="0"/>
                    <a:pt x="21314" y="380"/>
                    <a:pt x="25780" y="3104"/>
                  </a:cubicBezTo>
                  <a:cubicBezTo>
                    <a:pt x="30403" y="5890"/>
                    <a:pt x="33792" y="11274"/>
                    <a:pt x="34045" y="16721"/>
                  </a:cubicBezTo>
                  <a:cubicBezTo>
                    <a:pt x="34203" y="21345"/>
                    <a:pt x="32240" y="25779"/>
                    <a:pt x="28693" y="28756"/>
                  </a:cubicBezTo>
                  <a:cubicBezTo>
                    <a:pt x="25336" y="31574"/>
                    <a:pt x="20934" y="32841"/>
                    <a:pt x="16500" y="32936"/>
                  </a:cubicBezTo>
                  <a:cubicBezTo>
                    <a:pt x="14917" y="32968"/>
                    <a:pt x="10072" y="32049"/>
                    <a:pt x="7285" y="29516"/>
                  </a:cubicBezTo>
                  <a:close/>
                </a:path>
              </a:pathLst>
            </a:custGeom>
            <a:noFill/>
            <a:ln w="1980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6"/>
            <p:cNvSpPr/>
            <p:nvPr/>
          </p:nvSpPr>
          <p:spPr>
            <a:xfrm>
              <a:off x="1340513" y="1939485"/>
              <a:ext cx="659863" cy="635382"/>
            </a:xfrm>
            <a:custGeom>
              <a:avLst/>
              <a:gdLst/>
              <a:ahLst/>
              <a:cxnLst/>
              <a:rect l="l" t="t" r="r" b="b"/>
              <a:pathLst>
                <a:path w="27332" h="26318" fill="none" extrusionOk="0">
                  <a:moveTo>
                    <a:pt x="5701" y="23468"/>
                  </a:moveTo>
                  <a:cubicBezTo>
                    <a:pt x="983" y="19129"/>
                    <a:pt x="1" y="12067"/>
                    <a:pt x="3326" y="6588"/>
                  </a:cubicBezTo>
                  <a:cubicBezTo>
                    <a:pt x="4625" y="4435"/>
                    <a:pt x="6525" y="2724"/>
                    <a:pt x="8805" y="1679"/>
                  </a:cubicBezTo>
                  <a:cubicBezTo>
                    <a:pt x="12637" y="1"/>
                    <a:pt x="17007" y="286"/>
                    <a:pt x="20586" y="2471"/>
                  </a:cubicBezTo>
                  <a:cubicBezTo>
                    <a:pt x="24259" y="4688"/>
                    <a:pt x="26983" y="8995"/>
                    <a:pt x="27205" y="13334"/>
                  </a:cubicBezTo>
                  <a:cubicBezTo>
                    <a:pt x="27331" y="17039"/>
                    <a:pt x="25748" y="20586"/>
                    <a:pt x="22929" y="22961"/>
                  </a:cubicBezTo>
                  <a:cubicBezTo>
                    <a:pt x="20238" y="25209"/>
                    <a:pt x="16722" y="26223"/>
                    <a:pt x="13175" y="26318"/>
                  </a:cubicBezTo>
                  <a:cubicBezTo>
                    <a:pt x="11909" y="26318"/>
                    <a:pt x="8045" y="25621"/>
                    <a:pt x="5796" y="23563"/>
                  </a:cubicBezTo>
                  <a:close/>
                </a:path>
              </a:pathLst>
            </a:custGeom>
            <a:noFill/>
            <a:ln w="1980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6"/>
            <p:cNvSpPr/>
            <p:nvPr/>
          </p:nvSpPr>
          <p:spPr>
            <a:xfrm>
              <a:off x="1442972" y="1489932"/>
              <a:ext cx="558923" cy="561217"/>
            </a:xfrm>
            <a:custGeom>
              <a:avLst/>
              <a:gdLst/>
              <a:ahLst/>
              <a:cxnLst/>
              <a:rect l="l" t="t" r="r" b="b"/>
              <a:pathLst>
                <a:path w="23151" h="23246" fill="none" extrusionOk="0">
                  <a:moveTo>
                    <a:pt x="15423" y="1109"/>
                  </a:moveTo>
                  <a:cubicBezTo>
                    <a:pt x="20300" y="3642"/>
                    <a:pt x="23151" y="8963"/>
                    <a:pt x="22232" y="13840"/>
                  </a:cubicBezTo>
                  <a:cubicBezTo>
                    <a:pt x="21536" y="17323"/>
                    <a:pt x="19192" y="20300"/>
                    <a:pt x="15898" y="21757"/>
                  </a:cubicBezTo>
                  <a:cubicBezTo>
                    <a:pt x="12542" y="23246"/>
                    <a:pt x="8140" y="23056"/>
                    <a:pt x="4973" y="21060"/>
                  </a:cubicBezTo>
                  <a:cubicBezTo>
                    <a:pt x="2312" y="19350"/>
                    <a:pt x="571" y="16500"/>
                    <a:pt x="286" y="13333"/>
                  </a:cubicBezTo>
                  <a:cubicBezTo>
                    <a:pt x="1" y="10325"/>
                    <a:pt x="1014" y="7348"/>
                    <a:pt x="2724" y="4783"/>
                  </a:cubicBezTo>
                  <a:cubicBezTo>
                    <a:pt x="3294" y="3896"/>
                    <a:pt x="5733" y="1521"/>
                    <a:pt x="8266" y="951"/>
                  </a:cubicBezTo>
                  <a:cubicBezTo>
                    <a:pt x="12478" y="0"/>
                    <a:pt x="15423" y="1109"/>
                    <a:pt x="15423" y="1109"/>
                  </a:cubicBezTo>
                  <a:close/>
                </a:path>
              </a:pathLst>
            </a:custGeom>
            <a:noFill/>
            <a:ln w="1980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6"/>
            <p:cNvSpPr/>
            <p:nvPr/>
          </p:nvSpPr>
          <p:spPr>
            <a:xfrm>
              <a:off x="1765352" y="2225438"/>
              <a:ext cx="72645" cy="146811"/>
            </a:xfrm>
            <a:custGeom>
              <a:avLst/>
              <a:gdLst/>
              <a:ahLst/>
              <a:cxnLst/>
              <a:rect l="l" t="t" r="r" b="b"/>
              <a:pathLst>
                <a:path w="3009" h="6081" extrusionOk="0">
                  <a:moveTo>
                    <a:pt x="1900" y="3009"/>
                  </a:moveTo>
                  <a:cubicBezTo>
                    <a:pt x="1995" y="3009"/>
                    <a:pt x="2090" y="3040"/>
                    <a:pt x="2154" y="3104"/>
                  </a:cubicBezTo>
                  <a:cubicBezTo>
                    <a:pt x="2217" y="3167"/>
                    <a:pt x="2280" y="3262"/>
                    <a:pt x="2312" y="3325"/>
                  </a:cubicBezTo>
                  <a:cubicBezTo>
                    <a:pt x="2375" y="3420"/>
                    <a:pt x="2407" y="3515"/>
                    <a:pt x="2439" y="3610"/>
                  </a:cubicBezTo>
                  <a:cubicBezTo>
                    <a:pt x="2439" y="3674"/>
                    <a:pt x="2470" y="3769"/>
                    <a:pt x="2470" y="3832"/>
                  </a:cubicBezTo>
                  <a:cubicBezTo>
                    <a:pt x="2470" y="3990"/>
                    <a:pt x="2439" y="4180"/>
                    <a:pt x="2407" y="4339"/>
                  </a:cubicBezTo>
                  <a:lnTo>
                    <a:pt x="2407" y="4307"/>
                  </a:lnTo>
                  <a:cubicBezTo>
                    <a:pt x="2375" y="4497"/>
                    <a:pt x="2312" y="4687"/>
                    <a:pt x="2217" y="4845"/>
                  </a:cubicBezTo>
                  <a:lnTo>
                    <a:pt x="1869" y="5257"/>
                  </a:lnTo>
                  <a:cubicBezTo>
                    <a:pt x="1742" y="5321"/>
                    <a:pt x="1584" y="5384"/>
                    <a:pt x="1425" y="5416"/>
                  </a:cubicBezTo>
                  <a:cubicBezTo>
                    <a:pt x="1267" y="5416"/>
                    <a:pt x="1172" y="5257"/>
                    <a:pt x="1077" y="4972"/>
                  </a:cubicBezTo>
                  <a:cubicBezTo>
                    <a:pt x="1077" y="4339"/>
                    <a:pt x="1045" y="3895"/>
                    <a:pt x="1014" y="3547"/>
                  </a:cubicBezTo>
                  <a:cubicBezTo>
                    <a:pt x="1172" y="3420"/>
                    <a:pt x="1330" y="3294"/>
                    <a:pt x="1520" y="3199"/>
                  </a:cubicBezTo>
                  <a:cubicBezTo>
                    <a:pt x="1615" y="3104"/>
                    <a:pt x="1774" y="3040"/>
                    <a:pt x="1900" y="3009"/>
                  </a:cubicBezTo>
                  <a:close/>
                  <a:moveTo>
                    <a:pt x="285" y="0"/>
                  </a:moveTo>
                  <a:cubicBezTo>
                    <a:pt x="95" y="0"/>
                    <a:pt x="0" y="158"/>
                    <a:pt x="0" y="443"/>
                  </a:cubicBezTo>
                  <a:cubicBezTo>
                    <a:pt x="0" y="602"/>
                    <a:pt x="32" y="760"/>
                    <a:pt x="64" y="919"/>
                  </a:cubicBezTo>
                  <a:cubicBezTo>
                    <a:pt x="127" y="1204"/>
                    <a:pt x="159" y="1489"/>
                    <a:pt x="190" y="1774"/>
                  </a:cubicBezTo>
                  <a:lnTo>
                    <a:pt x="317" y="3167"/>
                  </a:lnTo>
                  <a:cubicBezTo>
                    <a:pt x="317" y="3199"/>
                    <a:pt x="349" y="3262"/>
                    <a:pt x="349" y="3325"/>
                  </a:cubicBezTo>
                  <a:cubicBezTo>
                    <a:pt x="349" y="3420"/>
                    <a:pt x="349" y="3547"/>
                    <a:pt x="380" y="3705"/>
                  </a:cubicBezTo>
                  <a:cubicBezTo>
                    <a:pt x="412" y="3832"/>
                    <a:pt x="380" y="3990"/>
                    <a:pt x="412" y="4149"/>
                  </a:cubicBezTo>
                  <a:cubicBezTo>
                    <a:pt x="444" y="4307"/>
                    <a:pt x="444" y="4465"/>
                    <a:pt x="444" y="4624"/>
                  </a:cubicBezTo>
                  <a:cubicBezTo>
                    <a:pt x="444" y="4750"/>
                    <a:pt x="444" y="4877"/>
                    <a:pt x="444" y="4972"/>
                  </a:cubicBezTo>
                  <a:cubicBezTo>
                    <a:pt x="444" y="5035"/>
                    <a:pt x="444" y="5099"/>
                    <a:pt x="444" y="5162"/>
                  </a:cubicBezTo>
                  <a:lnTo>
                    <a:pt x="444" y="5606"/>
                  </a:lnTo>
                  <a:lnTo>
                    <a:pt x="444" y="5954"/>
                  </a:lnTo>
                  <a:cubicBezTo>
                    <a:pt x="539" y="6017"/>
                    <a:pt x="634" y="6049"/>
                    <a:pt x="729" y="6049"/>
                  </a:cubicBezTo>
                  <a:cubicBezTo>
                    <a:pt x="855" y="6049"/>
                    <a:pt x="950" y="5986"/>
                    <a:pt x="982" y="5891"/>
                  </a:cubicBezTo>
                  <a:cubicBezTo>
                    <a:pt x="1109" y="6017"/>
                    <a:pt x="1299" y="6081"/>
                    <a:pt x="1457" y="6081"/>
                  </a:cubicBezTo>
                  <a:cubicBezTo>
                    <a:pt x="1615" y="6081"/>
                    <a:pt x="1774" y="6049"/>
                    <a:pt x="1900" y="5986"/>
                  </a:cubicBezTo>
                  <a:cubicBezTo>
                    <a:pt x="2122" y="5859"/>
                    <a:pt x="2312" y="5701"/>
                    <a:pt x="2439" y="5479"/>
                  </a:cubicBezTo>
                  <a:lnTo>
                    <a:pt x="2724" y="5099"/>
                  </a:lnTo>
                  <a:lnTo>
                    <a:pt x="2914" y="4592"/>
                  </a:lnTo>
                  <a:cubicBezTo>
                    <a:pt x="2945" y="4465"/>
                    <a:pt x="2977" y="4370"/>
                    <a:pt x="2977" y="4244"/>
                  </a:cubicBezTo>
                  <a:cubicBezTo>
                    <a:pt x="3009" y="4149"/>
                    <a:pt x="3009" y="4054"/>
                    <a:pt x="3009" y="3927"/>
                  </a:cubicBezTo>
                  <a:cubicBezTo>
                    <a:pt x="3009" y="3610"/>
                    <a:pt x="2945" y="3262"/>
                    <a:pt x="2819" y="2977"/>
                  </a:cubicBezTo>
                  <a:cubicBezTo>
                    <a:pt x="2724" y="2755"/>
                    <a:pt x="2597" y="2565"/>
                    <a:pt x="2375" y="2439"/>
                  </a:cubicBezTo>
                  <a:lnTo>
                    <a:pt x="2059" y="2280"/>
                  </a:lnTo>
                  <a:cubicBezTo>
                    <a:pt x="1932" y="2280"/>
                    <a:pt x="1837" y="2312"/>
                    <a:pt x="1710" y="2312"/>
                  </a:cubicBezTo>
                  <a:cubicBezTo>
                    <a:pt x="1615" y="2312"/>
                    <a:pt x="1520" y="2344"/>
                    <a:pt x="1457" y="2375"/>
                  </a:cubicBezTo>
                  <a:cubicBezTo>
                    <a:pt x="1330" y="2407"/>
                    <a:pt x="1235" y="2470"/>
                    <a:pt x="1172" y="2534"/>
                  </a:cubicBezTo>
                  <a:cubicBezTo>
                    <a:pt x="1049" y="2626"/>
                    <a:pt x="955" y="2718"/>
                    <a:pt x="834" y="2811"/>
                  </a:cubicBezTo>
                  <a:lnTo>
                    <a:pt x="834" y="2811"/>
                  </a:lnTo>
                  <a:cubicBezTo>
                    <a:pt x="839" y="2789"/>
                    <a:pt x="841" y="2745"/>
                    <a:pt x="824" y="2692"/>
                  </a:cubicBezTo>
                  <a:cubicBezTo>
                    <a:pt x="792" y="2565"/>
                    <a:pt x="792" y="2439"/>
                    <a:pt x="792" y="2280"/>
                  </a:cubicBezTo>
                  <a:cubicBezTo>
                    <a:pt x="792" y="2122"/>
                    <a:pt x="792" y="1995"/>
                    <a:pt x="792" y="1869"/>
                  </a:cubicBezTo>
                  <a:lnTo>
                    <a:pt x="792" y="1615"/>
                  </a:lnTo>
                  <a:lnTo>
                    <a:pt x="792" y="1584"/>
                  </a:lnTo>
                  <a:cubicBezTo>
                    <a:pt x="760" y="1520"/>
                    <a:pt x="760" y="1425"/>
                    <a:pt x="729" y="1299"/>
                  </a:cubicBezTo>
                  <a:cubicBezTo>
                    <a:pt x="729" y="1172"/>
                    <a:pt x="697" y="1045"/>
                    <a:pt x="697" y="855"/>
                  </a:cubicBezTo>
                  <a:cubicBezTo>
                    <a:pt x="697" y="633"/>
                    <a:pt x="634" y="412"/>
                    <a:pt x="539" y="190"/>
                  </a:cubicBezTo>
                  <a:cubicBezTo>
                    <a:pt x="507" y="63"/>
                    <a:pt x="380" y="0"/>
                    <a:pt x="28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6"/>
            <p:cNvSpPr/>
            <p:nvPr/>
          </p:nvSpPr>
          <p:spPr>
            <a:xfrm>
              <a:off x="1750045" y="1703241"/>
              <a:ext cx="70375" cy="107820"/>
            </a:xfrm>
            <a:custGeom>
              <a:avLst/>
              <a:gdLst/>
              <a:ahLst/>
              <a:cxnLst/>
              <a:rect l="l" t="t" r="r" b="b"/>
              <a:pathLst>
                <a:path w="2915" h="4466" extrusionOk="0">
                  <a:moveTo>
                    <a:pt x="1806" y="0"/>
                  </a:moveTo>
                  <a:cubicBezTo>
                    <a:pt x="1679" y="0"/>
                    <a:pt x="1553" y="32"/>
                    <a:pt x="1426" y="32"/>
                  </a:cubicBezTo>
                  <a:cubicBezTo>
                    <a:pt x="1299" y="63"/>
                    <a:pt x="1204" y="95"/>
                    <a:pt x="1109" y="158"/>
                  </a:cubicBezTo>
                  <a:cubicBezTo>
                    <a:pt x="1014" y="254"/>
                    <a:pt x="919" y="317"/>
                    <a:pt x="856" y="444"/>
                  </a:cubicBezTo>
                  <a:cubicBezTo>
                    <a:pt x="761" y="570"/>
                    <a:pt x="634" y="697"/>
                    <a:pt x="539" y="887"/>
                  </a:cubicBezTo>
                  <a:cubicBezTo>
                    <a:pt x="349" y="1172"/>
                    <a:pt x="223" y="1457"/>
                    <a:pt x="128" y="1774"/>
                  </a:cubicBezTo>
                  <a:cubicBezTo>
                    <a:pt x="64" y="2090"/>
                    <a:pt x="1" y="2407"/>
                    <a:pt x="1" y="2724"/>
                  </a:cubicBezTo>
                  <a:cubicBezTo>
                    <a:pt x="1" y="3040"/>
                    <a:pt x="64" y="3357"/>
                    <a:pt x="223" y="3642"/>
                  </a:cubicBezTo>
                  <a:cubicBezTo>
                    <a:pt x="318" y="3832"/>
                    <a:pt x="476" y="4022"/>
                    <a:pt x="666" y="4149"/>
                  </a:cubicBezTo>
                  <a:cubicBezTo>
                    <a:pt x="824" y="4275"/>
                    <a:pt x="983" y="4370"/>
                    <a:pt x="1173" y="4402"/>
                  </a:cubicBezTo>
                  <a:cubicBezTo>
                    <a:pt x="1299" y="4434"/>
                    <a:pt x="1426" y="4465"/>
                    <a:pt x="1553" y="4465"/>
                  </a:cubicBezTo>
                  <a:cubicBezTo>
                    <a:pt x="1838" y="4465"/>
                    <a:pt x="2123" y="4402"/>
                    <a:pt x="2376" y="4212"/>
                  </a:cubicBezTo>
                  <a:cubicBezTo>
                    <a:pt x="2629" y="4054"/>
                    <a:pt x="2819" y="3800"/>
                    <a:pt x="2914" y="3515"/>
                  </a:cubicBezTo>
                  <a:lnTo>
                    <a:pt x="2914" y="3452"/>
                  </a:lnTo>
                  <a:cubicBezTo>
                    <a:pt x="2914" y="3325"/>
                    <a:pt x="2883" y="3230"/>
                    <a:pt x="2819" y="3167"/>
                  </a:cubicBezTo>
                  <a:cubicBezTo>
                    <a:pt x="2788" y="3072"/>
                    <a:pt x="2724" y="3040"/>
                    <a:pt x="2629" y="3040"/>
                  </a:cubicBezTo>
                  <a:cubicBezTo>
                    <a:pt x="2566" y="3040"/>
                    <a:pt x="2503" y="3072"/>
                    <a:pt x="2471" y="3104"/>
                  </a:cubicBezTo>
                  <a:cubicBezTo>
                    <a:pt x="2408" y="3230"/>
                    <a:pt x="2313" y="3325"/>
                    <a:pt x="2218" y="3420"/>
                  </a:cubicBezTo>
                  <a:cubicBezTo>
                    <a:pt x="2154" y="3515"/>
                    <a:pt x="2059" y="3579"/>
                    <a:pt x="1964" y="3642"/>
                  </a:cubicBezTo>
                  <a:cubicBezTo>
                    <a:pt x="1869" y="3705"/>
                    <a:pt x="1774" y="3769"/>
                    <a:pt x="1679" y="3769"/>
                  </a:cubicBezTo>
                  <a:cubicBezTo>
                    <a:pt x="1616" y="3737"/>
                    <a:pt x="1521" y="3737"/>
                    <a:pt x="1458" y="3705"/>
                  </a:cubicBezTo>
                  <a:cubicBezTo>
                    <a:pt x="1173" y="3642"/>
                    <a:pt x="919" y="3452"/>
                    <a:pt x="761" y="3230"/>
                  </a:cubicBezTo>
                  <a:cubicBezTo>
                    <a:pt x="634" y="3040"/>
                    <a:pt x="603" y="2850"/>
                    <a:pt x="603" y="2629"/>
                  </a:cubicBezTo>
                  <a:cubicBezTo>
                    <a:pt x="603" y="2534"/>
                    <a:pt x="603" y="2470"/>
                    <a:pt x="603" y="2375"/>
                  </a:cubicBezTo>
                  <a:cubicBezTo>
                    <a:pt x="634" y="2249"/>
                    <a:pt x="666" y="2154"/>
                    <a:pt x="698" y="2027"/>
                  </a:cubicBezTo>
                  <a:cubicBezTo>
                    <a:pt x="761" y="1679"/>
                    <a:pt x="919" y="1362"/>
                    <a:pt x="1141" y="1077"/>
                  </a:cubicBezTo>
                  <a:cubicBezTo>
                    <a:pt x="1268" y="919"/>
                    <a:pt x="1458" y="792"/>
                    <a:pt x="1679" y="760"/>
                  </a:cubicBezTo>
                  <a:lnTo>
                    <a:pt x="1838" y="760"/>
                  </a:lnTo>
                  <a:cubicBezTo>
                    <a:pt x="1901" y="792"/>
                    <a:pt x="1964" y="792"/>
                    <a:pt x="1996" y="824"/>
                  </a:cubicBezTo>
                  <a:lnTo>
                    <a:pt x="2123" y="855"/>
                  </a:lnTo>
                  <a:lnTo>
                    <a:pt x="2186" y="887"/>
                  </a:lnTo>
                  <a:cubicBezTo>
                    <a:pt x="2408" y="887"/>
                    <a:pt x="2534" y="729"/>
                    <a:pt x="2534" y="475"/>
                  </a:cubicBezTo>
                  <a:cubicBezTo>
                    <a:pt x="2534" y="412"/>
                    <a:pt x="2534" y="349"/>
                    <a:pt x="2534" y="285"/>
                  </a:cubicBezTo>
                  <a:cubicBezTo>
                    <a:pt x="2503" y="254"/>
                    <a:pt x="2471" y="190"/>
                    <a:pt x="2439" y="158"/>
                  </a:cubicBezTo>
                  <a:cubicBezTo>
                    <a:pt x="2376" y="95"/>
                    <a:pt x="2281" y="63"/>
                    <a:pt x="2218" y="63"/>
                  </a:cubicBezTo>
                  <a:cubicBezTo>
                    <a:pt x="2059" y="32"/>
                    <a:pt x="1933" y="0"/>
                    <a:pt x="180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2" name="Google Shape;692;p36"/>
          <p:cNvSpPr/>
          <p:nvPr/>
        </p:nvSpPr>
        <p:spPr>
          <a:xfrm rot="1069648">
            <a:off x="1887306" y="3916736"/>
            <a:ext cx="222278" cy="254676"/>
          </a:xfrm>
          <a:custGeom>
            <a:avLst/>
            <a:gdLst/>
            <a:ahLst/>
            <a:cxnLst/>
            <a:rect l="l" t="t" r="r" b="b"/>
            <a:pathLst>
              <a:path w="2318" h="2656" extrusionOk="0">
                <a:moveTo>
                  <a:pt x="1968" y="1"/>
                </a:moveTo>
                <a:cubicBezTo>
                  <a:pt x="1912" y="1"/>
                  <a:pt x="1859" y="27"/>
                  <a:pt x="1818" y="77"/>
                </a:cubicBezTo>
                <a:lnTo>
                  <a:pt x="1105" y="1075"/>
                </a:lnTo>
                <a:lnTo>
                  <a:pt x="321" y="469"/>
                </a:lnTo>
                <a:cubicBezTo>
                  <a:pt x="281" y="440"/>
                  <a:pt x="236" y="426"/>
                  <a:pt x="194" y="426"/>
                </a:cubicBezTo>
                <a:cubicBezTo>
                  <a:pt x="147" y="426"/>
                  <a:pt x="103" y="443"/>
                  <a:pt x="72" y="481"/>
                </a:cubicBezTo>
                <a:cubicBezTo>
                  <a:pt x="0" y="552"/>
                  <a:pt x="12" y="659"/>
                  <a:pt x="84" y="706"/>
                </a:cubicBezTo>
                <a:lnTo>
                  <a:pt x="915" y="1360"/>
                </a:lnTo>
                <a:lnTo>
                  <a:pt x="179" y="2394"/>
                </a:lnTo>
                <a:cubicBezTo>
                  <a:pt x="119" y="2477"/>
                  <a:pt x="143" y="2584"/>
                  <a:pt x="226" y="2620"/>
                </a:cubicBezTo>
                <a:cubicBezTo>
                  <a:pt x="250" y="2643"/>
                  <a:pt x="286" y="2655"/>
                  <a:pt x="321" y="2655"/>
                </a:cubicBezTo>
                <a:cubicBezTo>
                  <a:pt x="381" y="2655"/>
                  <a:pt x="440" y="2620"/>
                  <a:pt x="476" y="2572"/>
                </a:cubicBezTo>
                <a:lnTo>
                  <a:pt x="1189" y="1562"/>
                </a:lnTo>
                <a:lnTo>
                  <a:pt x="1997" y="2192"/>
                </a:lnTo>
                <a:cubicBezTo>
                  <a:pt x="2032" y="2216"/>
                  <a:pt x="2068" y="2239"/>
                  <a:pt x="2116" y="2239"/>
                </a:cubicBezTo>
                <a:cubicBezTo>
                  <a:pt x="2163" y="2239"/>
                  <a:pt x="2211" y="2216"/>
                  <a:pt x="2246" y="2180"/>
                </a:cubicBezTo>
                <a:cubicBezTo>
                  <a:pt x="2318" y="2109"/>
                  <a:pt x="2306" y="2002"/>
                  <a:pt x="2234" y="1954"/>
                </a:cubicBezTo>
                <a:lnTo>
                  <a:pt x="1391" y="1289"/>
                </a:lnTo>
                <a:lnTo>
                  <a:pt x="1985" y="445"/>
                </a:lnTo>
                <a:cubicBezTo>
                  <a:pt x="2032" y="433"/>
                  <a:pt x="2080" y="398"/>
                  <a:pt x="2092" y="338"/>
                </a:cubicBezTo>
                <a:lnTo>
                  <a:pt x="2139" y="207"/>
                </a:lnTo>
                <a:cubicBezTo>
                  <a:pt x="2163" y="136"/>
                  <a:pt x="2127" y="53"/>
                  <a:pt x="2044" y="17"/>
                </a:cubicBezTo>
                <a:cubicBezTo>
                  <a:pt x="2018" y="6"/>
                  <a:pt x="1993" y="1"/>
                  <a:pt x="1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6"/>
          <p:cNvSpPr/>
          <p:nvPr/>
        </p:nvSpPr>
        <p:spPr>
          <a:xfrm rot="1069648">
            <a:off x="1777378" y="4183159"/>
            <a:ext cx="385198" cy="66450"/>
          </a:xfrm>
          <a:custGeom>
            <a:avLst/>
            <a:gdLst/>
            <a:ahLst/>
            <a:cxnLst/>
            <a:rect l="l" t="t" r="r" b="b"/>
            <a:pathLst>
              <a:path w="4017" h="693" extrusionOk="0">
                <a:moveTo>
                  <a:pt x="3215" y="0"/>
                </a:moveTo>
                <a:cubicBezTo>
                  <a:pt x="2179" y="0"/>
                  <a:pt x="1153" y="124"/>
                  <a:pt x="143" y="371"/>
                </a:cubicBezTo>
                <a:cubicBezTo>
                  <a:pt x="59" y="395"/>
                  <a:pt x="0" y="478"/>
                  <a:pt x="24" y="573"/>
                </a:cubicBezTo>
                <a:cubicBezTo>
                  <a:pt x="48" y="645"/>
                  <a:pt x="119" y="692"/>
                  <a:pt x="190" y="692"/>
                </a:cubicBezTo>
                <a:lnTo>
                  <a:pt x="238" y="692"/>
                </a:lnTo>
                <a:cubicBezTo>
                  <a:pt x="1217" y="455"/>
                  <a:pt x="2213" y="333"/>
                  <a:pt x="3211" y="333"/>
                </a:cubicBezTo>
                <a:cubicBezTo>
                  <a:pt x="3412" y="333"/>
                  <a:pt x="3613" y="338"/>
                  <a:pt x="3815" y="348"/>
                </a:cubicBezTo>
                <a:cubicBezTo>
                  <a:pt x="3910" y="348"/>
                  <a:pt x="3993" y="288"/>
                  <a:pt x="4005" y="193"/>
                </a:cubicBezTo>
                <a:cubicBezTo>
                  <a:pt x="4017" y="98"/>
                  <a:pt x="3933" y="15"/>
                  <a:pt x="3838" y="15"/>
                </a:cubicBezTo>
                <a:cubicBezTo>
                  <a:pt x="3630" y="5"/>
                  <a:pt x="3423" y="0"/>
                  <a:pt x="32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6"/>
          <p:cNvSpPr/>
          <p:nvPr/>
        </p:nvSpPr>
        <p:spPr>
          <a:xfrm rot="1069648">
            <a:off x="1854738" y="4265233"/>
            <a:ext cx="173277" cy="258704"/>
          </a:xfrm>
          <a:custGeom>
            <a:avLst/>
            <a:gdLst/>
            <a:ahLst/>
            <a:cxnLst/>
            <a:rect l="l" t="t" r="r" b="b"/>
            <a:pathLst>
              <a:path w="1807" h="2698" extrusionOk="0">
                <a:moveTo>
                  <a:pt x="301" y="0"/>
                </a:moveTo>
                <a:cubicBezTo>
                  <a:pt x="242" y="0"/>
                  <a:pt x="182" y="29"/>
                  <a:pt x="143" y="84"/>
                </a:cubicBezTo>
                <a:cubicBezTo>
                  <a:pt x="24" y="298"/>
                  <a:pt x="24" y="559"/>
                  <a:pt x="167" y="761"/>
                </a:cubicBezTo>
                <a:cubicBezTo>
                  <a:pt x="297" y="987"/>
                  <a:pt x="547" y="1118"/>
                  <a:pt x="797" y="1129"/>
                </a:cubicBezTo>
                <a:cubicBezTo>
                  <a:pt x="1022" y="1129"/>
                  <a:pt x="1224" y="1034"/>
                  <a:pt x="1367" y="868"/>
                </a:cubicBezTo>
                <a:cubicBezTo>
                  <a:pt x="1391" y="1011"/>
                  <a:pt x="1414" y="1165"/>
                  <a:pt x="1426" y="1308"/>
                </a:cubicBezTo>
                <a:cubicBezTo>
                  <a:pt x="1450" y="1545"/>
                  <a:pt x="1414" y="1795"/>
                  <a:pt x="1308" y="2009"/>
                </a:cubicBezTo>
                <a:cubicBezTo>
                  <a:pt x="1212" y="2211"/>
                  <a:pt x="1022" y="2353"/>
                  <a:pt x="797" y="2377"/>
                </a:cubicBezTo>
                <a:cubicBezTo>
                  <a:pt x="774" y="2381"/>
                  <a:pt x="751" y="2383"/>
                  <a:pt x="729" y="2383"/>
                </a:cubicBezTo>
                <a:cubicBezTo>
                  <a:pt x="563" y="2383"/>
                  <a:pt x="409" y="2271"/>
                  <a:pt x="357" y="2104"/>
                </a:cubicBezTo>
                <a:cubicBezTo>
                  <a:pt x="346" y="2016"/>
                  <a:pt x="263" y="1948"/>
                  <a:pt x="176" y="1948"/>
                </a:cubicBezTo>
                <a:cubicBezTo>
                  <a:pt x="169" y="1948"/>
                  <a:pt x="162" y="1948"/>
                  <a:pt x="155" y="1949"/>
                </a:cubicBezTo>
                <a:cubicBezTo>
                  <a:pt x="60" y="1961"/>
                  <a:pt x="0" y="2044"/>
                  <a:pt x="12" y="2139"/>
                </a:cubicBezTo>
                <a:cubicBezTo>
                  <a:pt x="48" y="2448"/>
                  <a:pt x="393" y="2698"/>
                  <a:pt x="761" y="2698"/>
                </a:cubicBezTo>
                <a:lnTo>
                  <a:pt x="832" y="2698"/>
                </a:lnTo>
                <a:cubicBezTo>
                  <a:pt x="1177" y="2662"/>
                  <a:pt x="1474" y="2448"/>
                  <a:pt x="1628" y="2139"/>
                </a:cubicBezTo>
                <a:cubicBezTo>
                  <a:pt x="1759" y="1878"/>
                  <a:pt x="1807" y="1581"/>
                  <a:pt x="1783" y="1296"/>
                </a:cubicBezTo>
                <a:cubicBezTo>
                  <a:pt x="1759" y="916"/>
                  <a:pt x="1676" y="559"/>
                  <a:pt x="1521" y="214"/>
                </a:cubicBezTo>
                <a:cubicBezTo>
                  <a:pt x="1510" y="167"/>
                  <a:pt x="1486" y="131"/>
                  <a:pt x="1462" y="84"/>
                </a:cubicBezTo>
                <a:cubicBezTo>
                  <a:pt x="1429" y="35"/>
                  <a:pt x="1368" y="8"/>
                  <a:pt x="1306" y="8"/>
                </a:cubicBezTo>
                <a:cubicBezTo>
                  <a:pt x="1278" y="8"/>
                  <a:pt x="1250" y="13"/>
                  <a:pt x="1224" y="24"/>
                </a:cubicBezTo>
                <a:cubicBezTo>
                  <a:pt x="1153" y="60"/>
                  <a:pt x="1105" y="155"/>
                  <a:pt x="1141" y="226"/>
                </a:cubicBezTo>
                <a:cubicBezTo>
                  <a:pt x="1165" y="262"/>
                  <a:pt x="1177" y="286"/>
                  <a:pt x="1189" y="321"/>
                </a:cubicBezTo>
                <a:cubicBezTo>
                  <a:pt x="1212" y="416"/>
                  <a:pt x="1189" y="523"/>
                  <a:pt x="1129" y="607"/>
                </a:cubicBezTo>
                <a:cubicBezTo>
                  <a:pt x="1058" y="725"/>
                  <a:pt x="939" y="797"/>
                  <a:pt x="797" y="809"/>
                </a:cubicBezTo>
                <a:cubicBezTo>
                  <a:pt x="666" y="797"/>
                  <a:pt x="547" y="725"/>
                  <a:pt x="476" y="607"/>
                </a:cubicBezTo>
                <a:cubicBezTo>
                  <a:pt x="404" y="500"/>
                  <a:pt x="393" y="357"/>
                  <a:pt x="452" y="250"/>
                </a:cubicBezTo>
                <a:cubicBezTo>
                  <a:pt x="511" y="167"/>
                  <a:pt x="476" y="60"/>
                  <a:pt x="393" y="24"/>
                </a:cubicBezTo>
                <a:cubicBezTo>
                  <a:pt x="364" y="8"/>
                  <a:pt x="333" y="0"/>
                  <a:pt x="3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6"/>
          <p:cNvSpPr/>
          <p:nvPr/>
        </p:nvSpPr>
        <p:spPr>
          <a:xfrm rot="1001131">
            <a:off x="4442878" y="628981"/>
            <a:ext cx="180001" cy="179712"/>
          </a:xfrm>
          <a:custGeom>
            <a:avLst/>
            <a:gdLst/>
            <a:ahLst/>
            <a:cxnLst/>
            <a:rect l="l" t="t" r="r" b="b"/>
            <a:pathLst>
              <a:path w="2401" h="2397" extrusionOk="0">
                <a:moveTo>
                  <a:pt x="1470" y="328"/>
                </a:moveTo>
                <a:cubicBezTo>
                  <a:pt x="1648" y="328"/>
                  <a:pt x="1811" y="422"/>
                  <a:pt x="1890" y="591"/>
                </a:cubicBezTo>
                <a:cubicBezTo>
                  <a:pt x="1902" y="638"/>
                  <a:pt x="1937" y="686"/>
                  <a:pt x="1985" y="698"/>
                </a:cubicBezTo>
                <a:cubicBezTo>
                  <a:pt x="1961" y="840"/>
                  <a:pt x="1926" y="971"/>
                  <a:pt x="1878" y="1102"/>
                </a:cubicBezTo>
                <a:cubicBezTo>
                  <a:pt x="1783" y="1375"/>
                  <a:pt x="1569" y="1589"/>
                  <a:pt x="1296" y="1696"/>
                </a:cubicBezTo>
                <a:cubicBezTo>
                  <a:pt x="1218" y="1729"/>
                  <a:pt x="1136" y="1745"/>
                  <a:pt x="1055" y="1745"/>
                </a:cubicBezTo>
                <a:cubicBezTo>
                  <a:pt x="878" y="1745"/>
                  <a:pt x="705" y="1668"/>
                  <a:pt x="583" y="1529"/>
                </a:cubicBezTo>
                <a:cubicBezTo>
                  <a:pt x="416" y="1280"/>
                  <a:pt x="559" y="923"/>
                  <a:pt x="773" y="686"/>
                </a:cubicBezTo>
                <a:cubicBezTo>
                  <a:pt x="927" y="496"/>
                  <a:pt x="1141" y="377"/>
                  <a:pt x="1391" y="329"/>
                </a:cubicBezTo>
                <a:lnTo>
                  <a:pt x="1438" y="329"/>
                </a:lnTo>
                <a:cubicBezTo>
                  <a:pt x="1449" y="329"/>
                  <a:pt x="1460" y="328"/>
                  <a:pt x="1470" y="328"/>
                </a:cubicBezTo>
                <a:close/>
                <a:moveTo>
                  <a:pt x="1471" y="0"/>
                </a:moveTo>
                <a:cubicBezTo>
                  <a:pt x="1432" y="0"/>
                  <a:pt x="1394" y="3"/>
                  <a:pt x="1355" y="8"/>
                </a:cubicBezTo>
                <a:cubicBezTo>
                  <a:pt x="1022" y="56"/>
                  <a:pt x="725" y="222"/>
                  <a:pt x="512" y="484"/>
                </a:cubicBezTo>
                <a:cubicBezTo>
                  <a:pt x="226" y="781"/>
                  <a:pt x="1" y="1280"/>
                  <a:pt x="286" y="1696"/>
                </a:cubicBezTo>
                <a:cubicBezTo>
                  <a:pt x="439" y="1925"/>
                  <a:pt x="744" y="2058"/>
                  <a:pt x="1058" y="2058"/>
                </a:cubicBezTo>
                <a:cubicBezTo>
                  <a:pt x="1182" y="2058"/>
                  <a:pt x="1308" y="2037"/>
                  <a:pt x="1427" y="1993"/>
                </a:cubicBezTo>
                <a:cubicBezTo>
                  <a:pt x="1664" y="1910"/>
                  <a:pt x="1866" y="1743"/>
                  <a:pt x="2021" y="1541"/>
                </a:cubicBezTo>
                <a:cubicBezTo>
                  <a:pt x="2021" y="1779"/>
                  <a:pt x="2033" y="2005"/>
                  <a:pt x="2044" y="2242"/>
                </a:cubicBezTo>
                <a:cubicBezTo>
                  <a:pt x="2056" y="2326"/>
                  <a:pt x="2139" y="2397"/>
                  <a:pt x="2223" y="2397"/>
                </a:cubicBezTo>
                <a:lnTo>
                  <a:pt x="2235" y="2397"/>
                </a:lnTo>
                <a:cubicBezTo>
                  <a:pt x="2330" y="2385"/>
                  <a:pt x="2401" y="2314"/>
                  <a:pt x="2401" y="2219"/>
                </a:cubicBezTo>
                <a:cubicBezTo>
                  <a:pt x="2365" y="1553"/>
                  <a:pt x="2365" y="876"/>
                  <a:pt x="2401" y="199"/>
                </a:cubicBezTo>
                <a:cubicBezTo>
                  <a:pt x="2401" y="115"/>
                  <a:pt x="2330" y="32"/>
                  <a:pt x="2235" y="32"/>
                </a:cubicBezTo>
                <a:cubicBezTo>
                  <a:pt x="2228" y="31"/>
                  <a:pt x="2221" y="31"/>
                  <a:pt x="2214" y="31"/>
                </a:cubicBezTo>
                <a:cubicBezTo>
                  <a:pt x="2128" y="31"/>
                  <a:pt x="2055" y="99"/>
                  <a:pt x="2044" y="187"/>
                </a:cubicBezTo>
                <a:lnTo>
                  <a:pt x="2044" y="210"/>
                </a:lnTo>
                <a:cubicBezTo>
                  <a:pt x="1884" y="80"/>
                  <a:pt x="1681" y="0"/>
                  <a:pt x="14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6"/>
          <p:cNvSpPr/>
          <p:nvPr/>
        </p:nvSpPr>
        <p:spPr>
          <a:xfrm rot="1001131">
            <a:off x="4683040" y="725835"/>
            <a:ext cx="98959" cy="115310"/>
          </a:xfrm>
          <a:custGeom>
            <a:avLst/>
            <a:gdLst/>
            <a:ahLst/>
            <a:cxnLst/>
            <a:rect l="l" t="t" r="r" b="b"/>
            <a:pathLst>
              <a:path w="1320" h="1538" extrusionOk="0">
                <a:moveTo>
                  <a:pt x="199" y="0"/>
                </a:moveTo>
                <a:cubicBezTo>
                  <a:pt x="172" y="0"/>
                  <a:pt x="144" y="6"/>
                  <a:pt x="119" y="17"/>
                </a:cubicBezTo>
                <a:cubicBezTo>
                  <a:pt x="36" y="52"/>
                  <a:pt x="1" y="159"/>
                  <a:pt x="36" y="242"/>
                </a:cubicBezTo>
                <a:cubicBezTo>
                  <a:pt x="155" y="444"/>
                  <a:pt x="298" y="646"/>
                  <a:pt x="452" y="836"/>
                </a:cubicBezTo>
                <a:lnTo>
                  <a:pt x="96" y="1276"/>
                </a:lnTo>
                <a:cubicBezTo>
                  <a:pt x="36" y="1347"/>
                  <a:pt x="60" y="1454"/>
                  <a:pt x="131" y="1502"/>
                </a:cubicBezTo>
                <a:cubicBezTo>
                  <a:pt x="167" y="1526"/>
                  <a:pt x="203" y="1538"/>
                  <a:pt x="238" y="1538"/>
                </a:cubicBezTo>
                <a:cubicBezTo>
                  <a:pt x="298" y="1538"/>
                  <a:pt x="357" y="1514"/>
                  <a:pt x="393" y="1466"/>
                </a:cubicBezTo>
                <a:lnTo>
                  <a:pt x="702" y="1086"/>
                </a:lnTo>
                <a:cubicBezTo>
                  <a:pt x="797" y="1181"/>
                  <a:pt x="904" y="1264"/>
                  <a:pt x="1011" y="1347"/>
                </a:cubicBezTo>
                <a:cubicBezTo>
                  <a:pt x="1046" y="1371"/>
                  <a:pt x="1082" y="1383"/>
                  <a:pt x="1118" y="1383"/>
                </a:cubicBezTo>
                <a:cubicBezTo>
                  <a:pt x="1177" y="1383"/>
                  <a:pt x="1225" y="1359"/>
                  <a:pt x="1260" y="1324"/>
                </a:cubicBezTo>
                <a:cubicBezTo>
                  <a:pt x="1320" y="1252"/>
                  <a:pt x="1308" y="1145"/>
                  <a:pt x="1236" y="1098"/>
                </a:cubicBezTo>
                <a:cubicBezTo>
                  <a:pt x="1118" y="1015"/>
                  <a:pt x="1023" y="920"/>
                  <a:pt x="916" y="825"/>
                </a:cubicBezTo>
                <a:lnTo>
                  <a:pt x="1248" y="409"/>
                </a:lnTo>
                <a:cubicBezTo>
                  <a:pt x="1320" y="337"/>
                  <a:pt x="1296" y="230"/>
                  <a:pt x="1213" y="183"/>
                </a:cubicBezTo>
                <a:cubicBezTo>
                  <a:pt x="1184" y="164"/>
                  <a:pt x="1150" y="154"/>
                  <a:pt x="1115" y="154"/>
                </a:cubicBezTo>
                <a:cubicBezTo>
                  <a:pt x="1062" y="154"/>
                  <a:pt x="1006" y="176"/>
                  <a:pt x="963" y="219"/>
                </a:cubicBezTo>
                <a:lnTo>
                  <a:pt x="678" y="563"/>
                </a:lnTo>
                <a:cubicBezTo>
                  <a:pt x="559" y="421"/>
                  <a:pt x="452" y="254"/>
                  <a:pt x="357" y="88"/>
                </a:cubicBezTo>
                <a:cubicBezTo>
                  <a:pt x="324" y="30"/>
                  <a:pt x="261" y="0"/>
                  <a:pt x="1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6"/>
          <p:cNvSpPr/>
          <p:nvPr/>
        </p:nvSpPr>
        <p:spPr>
          <a:xfrm rot="1001131">
            <a:off x="4873805" y="708173"/>
            <a:ext cx="147089" cy="206553"/>
          </a:xfrm>
          <a:custGeom>
            <a:avLst/>
            <a:gdLst/>
            <a:ahLst/>
            <a:cxnLst/>
            <a:rect l="l" t="t" r="r" b="b"/>
            <a:pathLst>
              <a:path w="1962" h="2755" extrusionOk="0">
                <a:moveTo>
                  <a:pt x="1160" y="1388"/>
                </a:moveTo>
                <a:cubicBezTo>
                  <a:pt x="1194" y="1388"/>
                  <a:pt x="1227" y="1392"/>
                  <a:pt x="1260" y="1399"/>
                </a:cubicBezTo>
                <a:cubicBezTo>
                  <a:pt x="1379" y="1435"/>
                  <a:pt x="1474" y="1518"/>
                  <a:pt x="1522" y="1637"/>
                </a:cubicBezTo>
                <a:cubicBezTo>
                  <a:pt x="1593" y="1792"/>
                  <a:pt x="1569" y="1982"/>
                  <a:pt x="1474" y="2112"/>
                </a:cubicBezTo>
                <a:cubicBezTo>
                  <a:pt x="1315" y="2337"/>
                  <a:pt x="1009" y="2429"/>
                  <a:pt x="729" y="2429"/>
                </a:cubicBezTo>
                <a:cubicBezTo>
                  <a:pt x="654" y="2429"/>
                  <a:pt x="580" y="2422"/>
                  <a:pt x="512" y="2410"/>
                </a:cubicBezTo>
                <a:lnTo>
                  <a:pt x="476" y="2410"/>
                </a:lnTo>
                <a:cubicBezTo>
                  <a:pt x="476" y="2184"/>
                  <a:pt x="524" y="1946"/>
                  <a:pt x="619" y="1732"/>
                </a:cubicBezTo>
                <a:cubicBezTo>
                  <a:pt x="722" y="1547"/>
                  <a:pt x="941" y="1388"/>
                  <a:pt x="1160" y="1388"/>
                </a:cubicBezTo>
                <a:close/>
                <a:moveTo>
                  <a:pt x="177" y="0"/>
                </a:moveTo>
                <a:cubicBezTo>
                  <a:pt x="91" y="0"/>
                  <a:pt x="7" y="60"/>
                  <a:pt x="1" y="176"/>
                </a:cubicBezTo>
                <a:lnTo>
                  <a:pt x="120" y="2588"/>
                </a:lnTo>
                <a:cubicBezTo>
                  <a:pt x="120" y="2683"/>
                  <a:pt x="203" y="2754"/>
                  <a:pt x="298" y="2754"/>
                </a:cubicBezTo>
                <a:cubicBezTo>
                  <a:pt x="333" y="2754"/>
                  <a:pt x="369" y="2742"/>
                  <a:pt x="405" y="2718"/>
                </a:cubicBezTo>
                <a:lnTo>
                  <a:pt x="429" y="2718"/>
                </a:lnTo>
                <a:cubicBezTo>
                  <a:pt x="526" y="2736"/>
                  <a:pt x="629" y="2746"/>
                  <a:pt x="735" y="2746"/>
                </a:cubicBezTo>
                <a:cubicBezTo>
                  <a:pt x="1122" y="2746"/>
                  <a:pt x="1538" y="2617"/>
                  <a:pt x="1771" y="2291"/>
                </a:cubicBezTo>
                <a:cubicBezTo>
                  <a:pt x="1926" y="2065"/>
                  <a:pt x="1961" y="1768"/>
                  <a:pt x="1854" y="1518"/>
                </a:cubicBezTo>
                <a:cubicBezTo>
                  <a:pt x="1759" y="1293"/>
                  <a:pt x="1569" y="1126"/>
                  <a:pt x="1344" y="1079"/>
                </a:cubicBezTo>
                <a:cubicBezTo>
                  <a:pt x="1279" y="1066"/>
                  <a:pt x="1214" y="1059"/>
                  <a:pt x="1150" y="1059"/>
                </a:cubicBezTo>
                <a:cubicBezTo>
                  <a:pt x="862" y="1059"/>
                  <a:pt x="592" y="1188"/>
                  <a:pt x="417" y="1411"/>
                </a:cubicBezTo>
                <a:lnTo>
                  <a:pt x="357" y="164"/>
                </a:lnTo>
                <a:cubicBezTo>
                  <a:pt x="340" y="54"/>
                  <a:pt x="258" y="0"/>
                  <a:pt x="1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6"/>
          <p:cNvSpPr/>
          <p:nvPr/>
        </p:nvSpPr>
        <p:spPr>
          <a:xfrm rot="1001131">
            <a:off x="4380161" y="913702"/>
            <a:ext cx="654855" cy="36212"/>
          </a:xfrm>
          <a:custGeom>
            <a:avLst/>
            <a:gdLst/>
            <a:ahLst/>
            <a:cxnLst/>
            <a:rect l="l" t="t" r="r" b="b"/>
            <a:pathLst>
              <a:path w="8735" h="483" extrusionOk="0">
                <a:moveTo>
                  <a:pt x="5809" y="1"/>
                </a:moveTo>
                <a:cubicBezTo>
                  <a:pt x="3926" y="1"/>
                  <a:pt x="2036" y="56"/>
                  <a:pt x="167" y="160"/>
                </a:cubicBezTo>
                <a:cubicBezTo>
                  <a:pt x="72" y="160"/>
                  <a:pt x="1" y="243"/>
                  <a:pt x="1" y="339"/>
                </a:cubicBezTo>
                <a:cubicBezTo>
                  <a:pt x="12" y="416"/>
                  <a:pt x="84" y="482"/>
                  <a:pt x="161" y="482"/>
                </a:cubicBezTo>
                <a:cubicBezTo>
                  <a:pt x="167" y="482"/>
                  <a:pt x="173" y="482"/>
                  <a:pt x="179" y="481"/>
                </a:cubicBezTo>
                <a:lnTo>
                  <a:pt x="191" y="481"/>
                </a:lnTo>
                <a:cubicBezTo>
                  <a:pt x="2052" y="377"/>
                  <a:pt x="3934" y="322"/>
                  <a:pt x="5808" y="322"/>
                </a:cubicBezTo>
                <a:cubicBezTo>
                  <a:pt x="6723" y="322"/>
                  <a:pt x="7637" y="335"/>
                  <a:pt x="8545" y="362"/>
                </a:cubicBezTo>
                <a:cubicBezTo>
                  <a:pt x="8640" y="362"/>
                  <a:pt x="8723" y="291"/>
                  <a:pt x="8735" y="208"/>
                </a:cubicBezTo>
                <a:cubicBezTo>
                  <a:pt x="8723" y="113"/>
                  <a:pt x="8652" y="41"/>
                  <a:pt x="8556" y="41"/>
                </a:cubicBezTo>
                <a:cubicBezTo>
                  <a:pt x="7645" y="14"/>
                  <a:pt x="6727" y="1"/>
                  <a:pt x="5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6"/>
          <p:cNvSpPr/>
          <p:nvPr/>
        </p:nvSpPr>
        <p:spPr>
          <a:xfrm rot="1001131">
            <a:off x="4563993" y="968091"/>
            <a:ext cx="154211" cy="166367"/>
          </a:xfrm>
          <a:custGeom>
            <a:avLst/>
            <a:gdLst/>
            <a:ahLst/>
            <a:cxnLst/>
            <a:rect l="l" t="t" r="r" b="b"/>
            <a:pathLst>
              <a:path w="2057" h="2219" extrusionOk="0">
                <a:moveTo>
                  <a:pt x="1735" y="0"/>
                </a:moveTo>
                <a:cubicBezTo>
                  <a:pt x="1693" y="0"/>
                  <a:pt x="1651" y="15"/>
                  <a:pt x="1617" y="43"/>
                </a:cubicBezTo>
                <a:cubicBezTo>
                  <a:pt x="1391" y="234"/>
                  <a:pt x="1177" y="447"/>
                  <a:pt x="975" y="661"/>
                </a:cubicBezTo>
                <a:lnTo>
                  <a:pt x="310" y="162"/>
                </a:lnTo>
                <a:cubicBezTo>
                  <a:pt x="279" y="137"/>
                  <a:pt x="241" y="124"/>
                  <a:pt x="203" y="124"/>
                </a:cubicBezTo>
                <a:cubicBezTo>
                  <a:pt x="153" y="124"/>
                  <a:pt x="101" y="146"/>
                  <a:pt x="60" y="186"/>
                </a:cubicBezTo>
                <a:cubicBezTo>
                  <a:pt x="1" y="257"/>
                  <a:pt x="13" y="364"/>
                  <a:pt x="84" y="412"/>
                </a:cubicBezTo>
                <a:lnTo>
                  <a:pt x="761" y="923"/>
                </a:lnTo>
                <a:cubicBezTo>
                  <a:pt x="488" y="1256"/>
                  <a:pt x="262" y="1612"/>
                  <a:pt x="60" y="1992"/>
                </a:cubicBezTo>
                <a:cubicBezTo>
                  <a:pt x="13" y="2064"/>
                  <a:pt x="48" y="2171"/>
                  <a:pt x="143" y="2206"/>
                </a:cubicBezTo>
                <a:cubicBezTo>
                  <a:pt x="167" y="2218"/>
                  <a:pt x="191" y="2218"/>
                  <a:pt x="215" y="2218"/>
                </a:cubicBezTo>
                <a:cubicBezTo>
                  <a:pt x="286" y="2218"/>
                  <a:pt x="345" y="2182"/>
                  <a:pt x="381" y="2123"/>
                </a:cubicBezTo>
                <a:cubicBezTo>
                  <a:pt x="571" y="1778"/>
                  <a:pt x="785" y="1434"/>
                  <a:pt x="1035" y="1125"/>
                </a:cubicBezTo>
                <a:lnTo>
                  <a:pt x="1736" y="1660"/>
                </a:lnTo>
                <a:cubicBezTo>
                  <a:pt x="1766" y="1685"/>
                  <a:pt x="1804" y="1698"/>
                  <a:pt x="1842" y="1698"/>
                </a:cubicBezTo>
                <a:cubicBezTo>
                  <a:pt x="1893" y="1698"/>
                  <a:pt x="1945" y="1676"/>
                  <a:pt x="1985" y="1636"/>
                </a:cubicBezTo>
                <a:cubicBezTo>
                  <a:pt x="2056" y="1576"/>
                  <a:pt x="2045" y="1458"/>
                  <a:pt x="1961" y="1410"/>
                </a:cubicBezTo>
                <a:lnTo>
                  <a:pt x="1260" y="875"/>
                </a:lnTo>
                <a:cubicBezTo>
                  <a:pt x="1450" y="661"/>
                  <a:pt x="1652" y="459"/>
                  <a:pt x="1866" y="281"/>
                </a:cubicBezTo>
                <a:cubicBezTo>
                  <a:pt x="1938" y="222"/>
                  <a:pt x="1938" y="103"/>
                  <a:pt x="1866" y="55"/>
                </a:cubicBezTo>
                <a:cubicBezTo>
                  <a:pt x="1829" y="18"/>
                  <a:pt x="1782" y="0"/>
                  <a:pt x="1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Quote">
  <p:cSld name="CUSTOM_4">
    <p:bg>
      <p:bgPr>
        <a:solidFill>
          <a:schemeClr val="dk2"/>
        </a:solidFill>
        <a:effectLst/>
      </p:bgPr>
    </p:bg>
    <p:spTree>
      <p:nvGrpSpPr>
        <p:cNvPr id="1" name="Shape 700"/>
        <p:cNvGrpSpPr/>
        <p:nvPr/>
      </p:nvGrpSpPr>
      <p:grpSpPr>
        <a:xfrm>
          <a:off x="0" y="0"/>
          <a:ext cx="0" cy="0"/>
          <a:chOff x="0" y="0"/>
          <a:chExt cx="0" cy="0"/>
        </a:xfrm>
      </p:grpSpPr>
      <p:sp>
        <p:nvSpPr>
          <p:cNvPr id="701" name="Google Shape;701;p37"/>
          <p:cNvSpPr txBox="1">
            <a:spLocks noGrp="1"/>
          </p:cNvSpPr>
          <p:nvPr>
            <p:ph type="title"/>
          </p:nvPr>
        </p:nvSpPr>
        <p:spPr>
          <a:xfrm>
            <a:off x="720000" y="1398725"/>
            <a:ext cx="7620000" cy="156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3100"/>
              <a:buFont typeface="Raleway"/>
              <a:buNone/>
              <a:defRPr sz="3100" b="1">
                <a:latin typeface="Raleway"/>
                <a:ea typeface="Raleway"/>
                <a:cs typeface="Raleway"/>
                <a:sym typeface="Raleway"/>
              </a:defRPr>
            </a:lvl1pPr>
            <a:lvl2pPr lvl="1" algn="r" rtl="0">
              <a:lnSpc>
                <a:spcPct val="115000"/>
              </a:lnSpc>
              <a:spcBef>
                <a:spcPts val="0"/>
              </a:spcBef>
              <a:spcAft>
                <a:spcPts val="0"/>
              </a:spcAft>
              <a:buSzPts val="5300"/>
              <a:buNone/>
              <a:defRPr sz="5300">
                <a:highlight>
                  <a:schemeClr val="accent1"/>
                </a:highlight>
              </a:defRPr>
            </a:lvl2pPr>
            <a:lvl3pPr lvl="2" algn="r" rtl="0">
              <a:lnSpc>
                <a:spcPct val="115000"/>
              </a:lnSpc>
              <a:spcBef>
                <a:spcPts val="0"/>
              </a:spcBef>
              <a:spcAft>
                <a:spcPts val="0"/>
              </a:spcAft>
              <a:buSzPts val="5300"/>
              <a:buNone/>
              <a:defRPr sz="5300">
                <a:highlight>
                  <a:schemeClr val="accent1"/>
                </a:highlight>
              </a:defRPr>
            </a:lvl3pPr>
            <a:lvl4pPr lvl="3" algn="r" rtl="0">
              <a:lnSpc>
                <a:spcPct val="115000"/>
              </a:lnSpc>
              <a:spcBef>
                <a:spcPts val="0"/>
              </a:spcBef>
              <a:spcAft>
                <a:spcPts val="0"/>
              </a:spcAft>
              <a:buSzPts val="5300"/>
              <a:buNone/>
              <a:defRPr sz="5300">
                <a:highlight>
                  <a:schemeClr val="accent1"/>
                </a:highlight>
              </a:defRPr>
            </a:lvl4pPr>
            <a:lvl5pPr lvl="4" algn="r" rtl="0">
              <a:lnSpc>
                <a:spcPct val="115000"/>
              </a:lnSpc>
              <a:spcBef>
                <a:spcPts val="0"/>
              </a:spcBef>
              <a:spcAft>
                <a:spcPts val="0"/>
              </a:spcAft>
              <a:buSzPts val="5300"/>
              <a:buNone/>
              <a:defRPr sz="5300">
                <a:highlight>
                  <a:schemeClr val="accent1"/>
                </a:highlight>
              </a:defRPr>
            </a:lvl5pPr>
            <a:lvl6pPr lvl="5" algn="r" rtl="0">
              <a:lnSpc>
                <a:spcPct val="115000"/>
              </a:lnSpc>
              <a:spcBef>
                <a:spcPts val="0"/>
              </a:spcBef>
              <a:spcAft>
                <a:spcPts val="0"/>
              </a:spcAft>
              <a:buSzPts val="5300"/>
              <a:buNone/>
              <a:defRPr sz="5300">
                <a:highlight>
                  <a:schemeClr val="accent1"/>
                </a:highlight>
              </a:defRPr>
            </a:lvl6pPr>
            <a:lvl7pPr lvl="6" algn="r" rtl="0">
              <a:lnSpc>
                <a:spcPct val="115000"/>
              </a:lnSpc>
              <a:spcBef>
                <a:spcPts val="0"/>
              </a:spcBef>
              <a:spcAft>
                <a:spcPts val="0"/>
              </a:spcAft>
              <a:buSzPts val="5300"/>
              <a:buNone/>
              <a:defRPr sz="5300">
                <a:highlight>
                  <a:schemeClr val="accent1"/>
                </a:highlight>
              </a:defRPr>
            </a:lvl7pPr>
            <a:lvl8pPr lvl="7" algn="r" rtl="0">
              <a:lnSpc>
                <a:spcPct val="115000"/>
              </a:lnSpc>
              <a:spcBef>
                <a:spcPts val="0"/>
              </a:spcBef>
              <a:spcAft>
                <a:spcPts val="0"/>
              </a:spcAft>
              <a:buSzPts val="5300"/>
              <a:buNone/>
              <a:defRPr sz="5300">
                <a:highlight>
                  <a:schemeClr val="accent1"/>
                </a:highlight>
              </a:defRPr>
            </a:lvl8pPr>
            <a:lvl9pPr lvl="8" algn="r" rtl="0">
              <a:lnSpc>
                <a:spcPct val="115000"/>
              </a:lnSpc>
              <a:spcBef>
                <a:spcPts val="0"/>
              </a:spcBef>
              <a:spcAft>
                <a:spcPts val="0"/>
              </a:spcAft>
              <a:buSzPts val="5300"/>
              <a:buNone/>
              <a:defRPr sz="5300">
                <a:highlight>
                  <a:schemeClr val="accent1"/>
                </a:highlight>
              </a:defRPr>
            </a:lvl9pPr>
          </a:lstStyle>
          <a:p>
            <a:endParaRPr/>
          </a:p>
        </p:txBody>
      </p:sp>
      <p:sp>
        <p:nvSpPr>
          <p:cNvPr id="702" name="Google Shape;702;p37"/>
          <p:cNvSpPr txBox="1">
            <a:spLocks noGrp="1"/>
          </p:cNvSpPr>
          <p:nvPr>
            <p:ph type="title" idx="2"/>
          </p:nvPr>
        </p:nvSpPr>
        <p:spPr>
          <a:xfrm>
            <a:off x="720000" y="2714625"/>
            <a:ext cx="3984000" cy="1028700"/>
          </a:xfrm>
          <a:prstGeom prst="rect">
            <a:avLst/>
          </a:prstGeom>
        </p:spPr>
        <p:txBody>
          <a:bodyPr spcFirstLastPara="1" wrap="square" lIns="91425" tIns="91425" rIns="91425" bIns="91425" anchor="ctr" anchorCtr="0">
            <a:noAutofit/>
          </a:bodyPr>
          <a:lstStyle>
            <a:lvl1pPr lvl="0" rtl="0">
              <a:spcBef>
                <a:spcPts val="0"/>
              </a:spcBef>
              <a:spcAft>
                <a:spcPts val="0"/>
              </a:spcAft>
              <a:buSzPts val="2100"/>
              <a:buNone/>
              <a:defRPr sz="2100">
                <a:highlight>
                  <a:schemeClr val="accent1"/>
                </a:highlight>
              </a:defRPr>
            </a:lvl1pPr>
            <a:lvl2pPr lvl="1" algn="r" rtl="0">
              <a:spcBef>
                <a:spcPts val="0"/>
              </a:spcBef>
              <a:spcAft>
                <a:spcPts val="0"/>
              </a:spcAft>
              <a:buSzPts val="4800"/>
              <a:buNone/>
              <a:defRPr sz="4800">
                <a:highlight>
                  <a:schemeClr val="accent1"/>
                </a:highlight>
              </a:defRPr>
            </a:lvl2pPr>
            <a:lvl3pPr lvl="2" algn="r" rtl="0">
              <a:spcBef>
                <a:spcPts val="0"/>
              </a:spcBef>
              <a:spcAft>
                <a:spcPts val="0"/>
              </a:spcAft>
              <a:buSzPts val="4800"/>
              <a:buNone/>
              <a:defRPr sz="4800">
                <a:highlight>
                  <a:schemeClr val="accent1"/>
                </a:highlight>
              </a:defRPr>
            </a:lvl3pPr>
            <a:lvl4pPr lvl="3" algn="r" rtl="0">
              <a:spcBef>
                <a:spcPts val="0"/>
              </a:spcBef>
              <a:spcAft>
                <a:spcPts val="0"/>
              </a:spcAft>
              <a:buSzPts val="4800"/>
              <a:buNone/>
              <a:defRPr sz="4800">
                <a:highlight>
                  <a:schemeClr val="accent1"/>
                </a:highlight>
              </a:defRPr>
            </a:lvl4pPr>
            <a:lvl5pPr lvl="4" algn="r" rtl="0">
              <a:spcBef>
                <a:spcPts val="0"/>
              </a:spcBef>
              <a:spcAft>
                <a:spcPts val="0"/>
              </a:spcAft>
              <a:buSzPts val="4800"/>
              <a:buNone/>
              <a:defRPr sz="4800">
                <a:highlight>
                  <a:schemeClr val="accent1"/>
                </a:highlight>
              </a:defRPr>
            </a:lvl5pPr>
            <a:lvl6pPr lvl="5" algn="r" rtl="0">
              <a:spcBef>
                <a:spcPts val="0"/>
              </a:spcBef>
              <a:spcAft>
                <a:spcPts val="0"/>
              </a:spcAft>
              <a:buSzPts val="4800"/>
              <a:buNone/>
              <a:defRPr sz="4800">
                <a:highlight>
                  <a:schemeClr val="accent1"/>
                </a:highlight>
              </a:defRPr>
            </a:lvl6pPr>
            <a:lvl7pPr lvl="6" algn="r" rtl="0">
              <a:spcBef>
                <a:spcPts val="0"/>
              </a:spcBef>
              <a:spcAft>
                <a:spcPts val="0"/>
              </a:spcAft>
              <a:buSzPts val="4800"/>
              <a:buNone/>
              <a:defRPr sz="4800">
                <a:highlight>
                  <a:schemeClr val="accent1"/>
                </a:highlight>
              </a:defRPr>
            </a:lvl7pPr>
            <a:lvl8pPr lvl="7" algn="r" rtl="0">
              <a:spcBef>
                <a:spcPts val="0"/>
              </a:spcBef>
              <a:spcAft>
                <a:spcPts val="0"/>
              </a:spcAft>
              <a:buSzPts val="4800"/>
              <a:buNone/>
              <a:defRPr sz="4800">
                <a:highlight>
                  <a:schemeClr val="accent1"/>
                </a:highlight>
              </a:defRPr>
            </a:lvl8pPr>
            <a:lvl9pPr lvl="8" algn="r" rtl="0">
              <a:spcBef>
                <a:spcPts val="0"/>
              </a:spcBef>
              <a:spcAft>
                <a:spcPts val="0"/>
              </a:spcAft>
              <a:buSzPts val="4800"/>
              <a:buNone/>
              <a:defRPr sz="4800">
                <a:highlight>
                  <a:schemeClr val="accent1"/>
                </a:highlight>
              </a:defRPr>
            </a:lvl9pPr>
          </a:lstStyle>
          <a:p>
            <a:endParaRPr/>
          </a:p>
        </p:txBody>
      </p:sp>
      <p:grpSp>
        <p:nvGrpSpPr>
          <p:cNvPr id="703" name="Google Shape;703;p37"/>
          <p:cNvGrpSpPr/>
          <p:nvPr/>
        </p:nvGrpSpPr>
        <p:grpSpPr>
          <a:xfrm rot="10800000">
            <a:off x="6706501" y="3144303"/>
            <a:ext cx="1032560" cy="1103691"/>
            <a:chOff x="319900" y="315700"/>
            <a:chExt cx="342123" cy="365691"/>
          </a:xfrm>
        </p:grpSpPr>
        <p:sp>
          <p:nvSpPr>
            <p:cNvPr id="704" name="Google Shape;704;p37"/>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7"/>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7"/>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7"/>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7"/>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9" name="Google Shape;709;p37"/>
          <p:cNvGrpSpPr/>
          <p:nvPr/>
        </p:nvGrpSpPr>
        <p:grpSpPr>
          <a:xfrm rot="10800000">
            <a:off x="245401" y="257476"/>
            <a:ext cx="983296" cy="978525"/>
            <a:chOff x="4636900" y="2064950"/>
            <a:chExt cx="179650" cy="178775"/>
          </a:xfrm>
        </p:grpSpPr>
        <p:sp>
          <p:nvSpPr>
            <p:cNvPr id="710" name="Google Shape;710;p37"/>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7"/>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7"/>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3" name="Google Shape;713;p37"/>
          <p:cNvGrpSpPr/>
          <p:nvPr/>
        </p:nvGrpSpPr>
        <p:grpSpPr>
          <a:xfrm rot="-815775">
            <a:off x="7894318" y="3649179"/>
            <a:ext cx="723116" cy="978684"/>
            <a:chOff x="5408700" y="2855000"/>
            <a:chExt cx="121525" cy="164475"/>
          </a:xfrm>
        </p:grpSpPr>
        <p:sp>
          <p:nvSpPr>
            <p:cNvPr id="714" name="Google Shape;714;p37"/>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7"/>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1">
  <p:cSld name="CUSTOM_7">
    <p:bg>
      <p:bgPr>
        <a:solidFill>
          <a:schemeClr val="dk2"/>
        </a:solidFill>
        <a:effectLst/>
      </p:bgPr>
    </p:bg>
    <p:spTree>
      <p:nvGrpSpPr>
        <p:cNvPr id="1" name="Shape 716"/>
        <p:cNvGrpSpPr/>
        <p:nvPr/>
      </p:nvGrpSpPr>
      <p:grpSpPr>
        <a:xfrm>
          <a:off x="0" y="0"/>
          <a:ext cx="0" cy="0"/>
          <a:chOff x="0" y="0"/>
          <a:chExt cx="0" cy="0"/>
        </a:xfrm>
      </p:grpSpPr>
      <p:sp>
        <p:nvSpPr>
          <p:cNvPr id="717" name="Google Shape;717;p38"/>
          <p:cNvSpPr txBox="1">
            <a:spLocks noGrp="1"/>
          </p:cNvSpPr>
          <p:nvPr>
            <p:ph type="title"/>
          </p:nvPr>
        </p:nvSpPr>
        <p:spPr>
          <a:xfrm>
            <a:off x="720000" y="539500"/>
            <a:ext cx="7704000" cy="375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highlight>
                  <a:schemeClr val="accent1"/>
                </a:highlight>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2">
  <p:cSld name="CUSTOM_7_1">
    <p:bg>
      <p:bgPr>
        <a:solidFill>
          <a:schemeClr val="lt2"/>
        </a:solidFill>
        <a:effectLst/>
      </p:bgPr>
    </p:bg>
    <p:spTree>
      <p:nvGrpSpPr>
        <p:cNvPr id="1" name="Shape 718"/>
        <p:cNvGrpSpPr/>
        <p:nvPr/>
      </p:nvGrpSpPr>
      <p:grpSpPr>
        <a:xfrm>
          <a:off x="0" y="0"/>
          <a:ext cx="0" cy="0"/>
          <a:chOff x="0" y="0"/>
          <a:chExt cx="0" cy="0"/>
        </a:xfrm>
      </p:grpSpPr>
      <p:sp>
        <p:nvSpPr>
          <p:cNvPr id="719" name="Google Shape;719;p39"/>
          <p:cNvSpPr txBox="1">
            <a:spLocks noGrp="1"/>
          </p:cNvSpPr>
          <p:nvPr>
            <p:ph type="title"/>
          </p:nvPr>
        </p:nvSpPr>
        <p:spPr>
          <a:xfrm>
            <a:off x="720000" y="539500"/>
            <a:ext cx="7704000" cy="375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highlight>
                  <a:schemeClr val="accent1"/>
                </a:high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3">
  <p:cSld name="CUSTOM_7_1_1">
    <p:bg>
      <p:bgPr>
        <a:solidFill>
          <a:schemeClr val="dk2"/>
        </a:solidFill>
        <a:effectLst/>
      </p:bgPr>
    </p:bg>
    <p:spTree>
      <p:nvGrpSpPr>
        <p:cNvPr id="1" name="Shape 720"/>
        <p:cNvGrpSpPr/>
        <p:nvPr/>
      </p:nvGrpSpPr>
      <p:grpSpPr>
        <a:xfrm>
          <a:off x="0" y="0"/>
          <a:ext cx="0" cy="0"/>
          <a:chOff x="0" y="0"/>
          <a:chExt cx="0" cy="0"/>
        </a:xfrm>
      </p:grpSpPr>
      <p:sp>
        <p:nvSpPr>
          <p:cNvPr id="721" name="Google Shape;721;p40"/>
          <p:cNvSpPr txBox="1">
            <a:spLocks noGrp="1"/>
          </p:cNvSpPr>
          <p:nvPr>
            <p:ph type="title"/>
          </p:nvPr>
        </p:nvSpPr>
        <p:spPr>
          <a:xfrm>
            <a:off x="720000" y="539500"/>
            <a:ext cx="77040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highlight>
                  <a:schemeClr val="accent1"/>
                </a:high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722" name="Google Shape;722;p40"/>
          <p:cNvGrpSpPr/>
          <p:nvPr/>
        </p:nvGrpSpPr>
        <p:grpSpPr>
          <a:xfrm>
            <a:off x="-332315" y="-98852"/>
            <a:ext cx="1781246" cy="1745553"/>
            <a:chOff x="894775" y="1489932"/>
            <a:chExt cx="1107120" cy="1084936"/>
          </a:xfrm>
        </p:grpSpPr>
        <p:sp>
          <p:nvSpPr>
            <p:cNvPr id="723" name="Google Shape;723;p40"/>
            <p:cNvSpPr/>
            <p:nvPr/>
          </p:nvSpPr>
          <p:spPr>
            <a:xfrm>
              <a:off x="964844" y="1976193"/>
              <a:ext cx="81071" cy="104754"/>
            </a:xfrm>
            <a:custGeom>
              <a:avLst/>
              <a:gdLst/>
              <a:ahLst/>
              <a:cxnLst/>
              <a:rect l="l" t="t" r="r" b="b"/>
              <a:pathLst>
                <a:path w="3358" h="4339" extrusionOk="0">
                  <a:moveTo>
                    <a:pt x="1838" y="918"/>
                  </a:moveTo>
                  <a:cubicBezTo>
                    <a:pt x="1901" y="1172"/>
                    <a:pt x="1933" y="1362"/>
                    <a:pt x="1964" y="1552"/>
                  </a:cubicBezTo>
                  <a:cubicBezTo>
                    <a:pt x="1993" y="1696"/>
                    <a:pt x="2022" y="1788"/>
                    <a:pt x="2027" y="1875"/>
                  </a:cubicBezTo>
                  <a:lnTo>
                    <a:pt x="2027" y="1875"/>
                  </a:lnTo>
                  <a:cubicBezTo>
                    <a:pt x="1995" y="2190"/>
                    <a:pt x="1932" y="2504"/>
                    <a:pt x="1806" y="2787"/>
                  </a:cubicBezTo>
                  <a:cubicBezTo>
                    <a:pt x="1743" y="2945"/>
                    <a:pt x="1711" y="3104"/>
                    <a:pt x="1648" y="3199"/>
                  </a:cubicBezTo>
                  <a:cubicBezTo>
                    <a:pt x="1616" y="3262"/>
                    <a:pt x="1584" y="3357"/>
                    <a:pt x="1521" y="3420"/>
                  </a:cubicBezTo>
                  <a:cubicBezTo>
                    <a:pt x="1489" y="3484"/>
                    <a:pt x="1426" y="3547"/>
                    <a:pt x="1363" y="3579"/>
                  </a:cubicBezTo>
                  <a:cubicBezTo>
                    <a:pt x="1299" y="3610"/>
                    <a:pt x="1236" y="3642"/>
                    <a:pt x="1141" y="3642"/>
                  </a:cubicBezTo>
                  <a:cubicBezTo>
                    <a:pt x="1046" y="3610"/>
                    <a:pt x="982" y="3547"/>
                    <a:pt x="887" y="3484"/>
                  </a:cubicBezTo>
                  <a:cubicBezTo>
                    <a:pt x="856" y="3420"/>
                    <a:pt x="792" y="3389"/>
                    <a:pt x="729" y="3325"/>
                  </a:cubicBezTo>
                  <a:cubicBezTo>
                    <a:pt x="697" y="3262"/>
                    <a:pt x="666" y="3199"/>
                    <a:pt x="634" y="3135"/>
                  </a:cubicBezTo>
                  <a:lnTo>
                    <a:pt x="539" y="2882"/>
                  </a:lnTo>
                  <a:cubicBezTo>
                    <a:pt x="539" y="2502"/>
                    <a:pt x="602" y="2153"/>
                    <a:pt x="761" y="1805"/>
                  </a:cubicBezTo>
                  <a:cubicBezTo>
                    <a:pt x="824" y="1615"/>
                    <a:pt x="951" y="1425"/>
                    <a:pt x="1077" y="1267"/>
                  </a:cubicBezTo>
                  <a:cubicBezTo>
                    <a:pt x="1141" y="1172"/>
                    <a:pt x="1267" y="1077"/>
                    <a:pt x="1363" y="1013"/>
                  </a:cubicBezTo>
                  <a:cubicBezTo>
                    <a:pt x="1458" y="982"/>
                    <a:pt x="1553" y="950"/>
                    <a:pt x="1616" y="950"/>
                  </a:cubicBezTo>
                  <a:cubicBezTo>
                    <a:pt x="1711" y="950"/>
                    <a:pt x="1774" y="950"/>
                    <a:pt x="1838" y="918"/>
                  </a:cubicBezTo>
                  <a:close/>
                  <a:moveTo>
                    <a:pt x="2091" y="0"/>
                  </a:moveTo>
                  <a:cubicBezTo>
                    <a:pt x="1933" y="32"/>
                    <a:pt x="1806" y="127"/>
                    <a:pt x="1743" y="285"/>
                  </a:cubicBezTo>
                  <a:cubicBezTo>
                    <a:pt x="1616" y="285"/>
                    <a:pt x="1521" y="317"/>
                    <a:pt x="1426" y="348"/>
                  </a:cubicBezTo>
                  <a:cubicBezTo>
                    <a:pt x="1299" y="412"/>
                    <a:pt x="1109" y="475"/>
                    <a:pt x="856" y="602"/>
                  </a:cubicBezTo>
                  <a:cubicBezTo>
                    <a:pt x="697" y="760"/>
                    <a:pt x="571" y="950"/>
                    <a:pt x="476" y="1140"/>
                  </a:cubicBezTo>
                  <a:cubicBezTo>
                    <a:pt x="381" y="1330"/>
                    <a:pt x="286" y="1520"/>
                    <a:pt x="222" y="1710"/>
                  </a:cubicBezTo>
                  <a:cubicBezTo>
                    <a:pt x="159" y="1900"/>
                    <a:pt x="96" y="2090"/>
                    <a:pt x="64" y="2280"/>
                  </a:cubicBezTo>
                  <a:cubicBezTo>
                    <a:pt x="32" y="2470"/>
                    <a:pt x="1" y="2660"/>
                    <a:pt x="1" y="2819"/>
                  </a:cubicBezTo>
                  <a:cubicBezTo>
                    <a:pt x="1" y="2977"/>
                    <a:pt x="1" y="3135"/>
                    <a:pt x="1" y="3294"/>
                  </a:cubicBezTo>
                  <a:cubicBezTo>
                    <a:pt x="1" y="3389"/>
                    <a:pt x="32" y="3484"/>
                    <a:pt x="96" y="3579"/>
                  </a:cubicBezTo>
                  <a:cubicBezTo>
                    <a:pt x="159" y="3705"/>
                    <a:pt x="222" y="3800"/>
                    <a:pt x="317" y="3864"/>
                  </a:cubicBezTo>
                  <a:cubicBezTo>
                    <a:pt x="412" y="3959"/>
                    <a:pt x="571" y="4117"/>
                    <a:pt x="729" y="4275"/>
                  </a:cubicBezTo>
                  <a:cubicBezTo>
                    <a:pt x="856" y="4307"/>
                    <a:pt x="1014" y="4339"/>
                    <a:pt x="1141" y="4339"/>
                  </a:cubicBezTo>
                  <a:cubicBezTo>
                    <a:pt x="1299" y="4339"/>
                    <a:pt x="1489" y="4275"/>
                    <a:pt x="1616" y="4180"/>
                  </a:cubicBezTo>
                  <a:cubicBezTo>
                    <a:pt x="1743" y="4054"/>
                    <a:pt x="1838" y="3927"/>
                    <a:pt x="1933" y="3800"/>
                  </a:cubicBezTo>
                  <a:cubicBezTo>
                    <a:pt x="2028" y="3642"/>
                    <a:pt x="2091" y="3452"/>
                    <a:pt x="2154" y="3294"/>
                  </a:cubicBezTo>
                  <a:cubicBezTo>
                    <a:pt x="2186" y="3135"/>
                    <a:pt x="2249" y="2977"/>
                    <a:pt x="2281" y="2882"/>
                  </a:cubicBezTo>
                  <a:cubicBezTo>
                    <a:pt x="2313" y="3135"/>
                    <a:pt x="2408" y="3389"/>
                    <a:pt x="2566" y="3610"/>
                  </a:cubicBezTo>
                  <a:cubicBezTo>
                    <a:pt x="2661" y="3832"/>
                    <a:pt x="2819" y="3990"/>
                    <a:pt x="3009" y="4085"/>
                  </a:cubicBezTo>
                  <a:cubicBezTo>
                    <a:pt x="3104" y="4085"/>
                    <a:pt x="3199" y="4022"/>
                    <a:pt x="3263" y="3959"/>
                  </a:cubicBezTo>
                  <a:cubicBezTo>
                    <a:pt x="3326" y="3864"/>
                    <a:pt x="3358" y="3737"/>
                    <a:pt x="3358" y="3642"/>
                  </a:cubicBezTo>
                  <a:cubicBezTo>
                    <a:pt x="3358" y="3547"/>
                    <a:pt x="3326" y="3452"/>
                    <a:pt x="3263" y="3389"/>
                  </a:cubicBezTo>
                  <a:cubicBezTo>
                    <a:pt x="3104" y="3262"/>
                    <a:pt x="3009" y="3104"/>
                    <a:pt x="2914" y="2945"/>
                  </a:cubicBezTo>
                  <a:cubicBezTo>
                    <a:pt x="2819" y="2755"/>
                    <a:pt x="2756" y="2565"/>
                    <a:pt x="2724" y="2375"/>
                  </a:cubicBezTo>
                  <a:lnTo>
                    <a:pt x="2661" y="2058"/>
                  </a:lnTo>
                  <a:cubicBezTo>
                    <a:pt x="2629" y="1963"/>
                    <a:pt x="2629" y="1900"/>
                    <a:pt x="2629" y="1868"/>
                  </a:cubicBezTo>
                  <a:cubicBezTo>
                    <a:pt x="2629" y="1805"/>
                    <a:pt x="2598" y="1773"/>
                    <a:pt x="2598" y="1710"/>
                  </a:cubicBezTo>
                  <a:cubicBezTo>
                    <a:pt x="2566" y="1520"/>
                    <a:pt x="2534" y="1330"/>
                    <a:pt x="2534" y="1140"/>
                  </a:cubicBezTo>
                  <a:cubicBezTo>
                    <a:pt x="2503" y="950"/>
                    <a:pt x="2471" y="760"/>
                    <a:pt x="2408" y="570"/>
                  </a:cubicBezTo>
                  <a:cubicBezTo>
                    <a:pt x="2376" y="443"/>
                    <a:pt x="2344" y="285"/>
                    <a:pt x="2281" y="158"/>
                  </a:cubicBezTo>
                  <a:cubicBezTo>
                    <a:pt x="2218" y="63"/>
                    <a:pt x="2154" y="0"/>
                    <a:pt x="209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0"/>
            <p:cNvSpPr/>
            <p:nvPr/>
          </p:nvSpPr>
          <p:spPr>
            <a:xfrm>
              <a:off x="894775" y="1668850"/>
              <a:ext cx="825770" cy="795930"/>
            </a:xfrm>
            <a:custGeom>
              <a:avLst/>
              <a:gdLst/>
              <a:ahLst/>
              <a:cxnLst/>
              <a:rect l="l" t="t" r="r" b="b"/>
              <a:pathLst>
                <a:path w="34204" h="32968" fill="none" extrusionOk="0">
                  <a:moveTo>
                    <a:pt x="7158" y="29389"/>
                  </a:moveTo>
                  <a:cubicBezTo>
                    <a:pt x="1331" y="23974"/>
                    <a:pt x="1" y="15170"/>
                    <a:pt x="4118" y="8392"/>
                  </a:cubicBezTo>
                  <a:cubicBezTo>
                    <a:pt x="5733" y="5637"/>
                    <a:pt x="8140" y="3452"/>
                    <a:pt x="11053" y="2090"/>
                  </a:cubicBezTo>
                  <a:cubicBezTo>
                    <a:pt x="15835" y="0"/>
                    <a:pt x="21314" y="380"/>
                    <a:pt x="25780" y="3104"/>
                  </a:cubicBezTo>
                  <a:cubicBezTo>
                    <a:pt x="30403" y="5890"/>
                    <a:pt x="33792" y="11274"/>
                    <a:pt x="34045" y="16721"/>
                  </a:cubicBezTo>
                  <a:cubicBezTo>
                    <a:pt x="34203" y="21345"/>
                    <a:pt x="32240" y="25779"/>
                    <a:pt x="28693" y="28756"/>
                  </a:cubicBezTo>
                  <a:cubicBezTo>
                    <a:pt x="25336" y="31574"/>
                    <a:pt x="20934" y="32841"/>
                    <a:pt x="16500" y="32936"/>
                  </a:cubicBezTo>
                  <a:cubicBezTo>
                    <a:pt x="14917" y="32968"/>
                    <a:pt x="10072" y="32049"/>
                    <a:pt x="7285" y="29516"/>
                  </a:cubicBezTo>
                  <a:close/>
                </a:path>
              </a:pathLst>
            </a:custGeom>
            <a:noFill/>
            <a:ln w="1980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0"/>
            <p:cNvSpPr/>
            <p:nvPr/>
          </p:nvSpPr>
          <p:spPr>
            <a:xfrm>
              <a:off x="1340513" y="1939485"/>
              <a:ext cx="659863" cy="635382"/>
            </a:xfrm>
            <a:custGeom>
              <a:avLst/>
              <a:gdLst/>
              <a:ahLst/>
              <a:cxnLst/>
              <a:rect l="l" t="t" r="r" b="b"/>
              <a:pathLst>
                <a:path w="27332" h="26318" fill="none" extrusionOk="0">
                  <a:moveTo>
                    <a:pt x="5701" y="23468"/>
                  </a:moveTo>
                  <a:cubicBezTo>
                    <a:pt x="983" y="19129"/>
                    <a:pt x="1" y="12067"/>
                    <a:pt x="3326" y="6588"/>
                  </a:cubicBezTo>
                  <a:cubicBezTo>
                    <a:pt x="4625" y="4435"/>
                    <a:pt x="6525" y="2724"/>
                    <a:pt x="8805" y="1679"/>
                  </a:cubicBezTo>
                  <a:cubicBezTo>
                    <a:pt x="12637" y="1"/>
                    <a:pt x="17007" y="286"/>
                    <a:pt x="20586" y="2471"/>
                  </a:cubicBezTo>
                  <a:cubicBezTo>
                    <a:pt x="24259" y="4688"/>
                    <a:pt x="26983" y="8995"/>
                    <a:pt x="27205" y="13334"/>
                  </a:cubicBezTo>
                  <a:cubicBezTo>
                    <a:pt x="27331" y="17039"/>
                    <a:pt x="25748" y="20586"/>
                    <a:pt x="22929" y="22961"/>
                  </a:cubicBezTo>
                  <a:cubicBezTo>
                    <a:pt x="20238" y="25209"/>
                    <a:pt x="16722" y="26223"/>
                    <a:pt x="13175" y="26318"/>
                  </a:cubicBezTo>
                  <a:cubicBezTo>
                    <a:pt x="11909" y="26318"/>
                    <a:pt x="8045" y="25621"/>
                    <a:pt x="5796" y="23563"/>
                  </a:cubicBezTo>
                  <a:close/>
                </a:path>
              </a:pathLst>
            </a:custGeom>
            <a:noFill/>
            <a:ln w="1980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0"/>
            <p:cNvSpPr/>
            <p:nvPr/>
          </p:nvSpPr>
          <p:spPr>
            <a:xfrm>
              <a:off x="1442972" y="1489932"/>
              <a:ext cx="558923" cy="561217"/>
            </a:xfrm>
            <a:custGeom>
              <a:avLst/>
              <a:gdLst/>
              <a:ahLst/>
              <a:cxnLst/>
              <a:rect l="l" t="t" r="r" b="b"/>
              <a:pathLst>
                <a:path w="23151" h="23246" fill="none" extrusionOk="0">
                  <a:moveTo>
                    <a:pt x="15423" y="1109"/>
                  </a:moveTo>
                  <a:cubicBezTo>
                    <a:pt x="20300" y="3642"/>
                    <a:pt x="23151" y="8963"/>
                    <a:pt x="22232" y="13840"/>
                  </a:cubicBezTo>
                  <a:cubicBezTo>
                    <a:pt x="21536" y="17323"/>
                    <a:pt x="19192" y="20300"/>
                    <a:pt x="15898" y="21757"/>
                  </a:cubicBezTo>
                  <a:cubicBezTo>
                    <a:pt x="12542" y="23246"/>
                    <a:pt x="8140" y="23056"/>
                    <a:pt x="4973" y="21060"/>
                  </a:cubicBezTo>
                  <a:cubicBezTo>
                    <a:pt x="2312" y="19350"/>
                    <a:pt x="571" y="16500"/>
                    <a:pt x="286" y="13333"/>
                  </a:cubicBezTo>
                  <a:cubicBezTo>
                    <a:pt x="1" y="10325"/>
                    <a:pt x="1014" y="7348"/>
                    <a:pt x="2724" y="4783"/>
                  </a:cubicBezTo>
                  <a:cubicBezTo>
                    <a:pt x="3294" y="3896"/>
                    <a:pt x="5733" y="1521"/>
                    <a:pt x="8266" y="951"/>
                  </a:cubicBezTo>
                  <a:cubicBezTo>
                    <a:pt x="12478" y="0"/>
                    <a:pt x="15423" y="1109"/>
                    <a:pt x="15423" y="1109"/>
                  </a:cubicBezTo>
                  <a:close/>
                </a:path>
              </a:pathLst>
            </a:custGeom>
            <a:noFill/>
            <a:ln w="1980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0"/>
            <p:cNvSpPr/>
            <p:nvPr/>
          </p:nvSpPr>
          <p:spPr>
            <a:xfrm>
              <a:off x="1765352" y="2225438"/>
              <a:ext cx="72645" cy="146811"/>
            </a:xfrm>
            <a:custGeom>
              <a:avLst/>
              <a:gdLst/>
              <a:ahLst/>
              <a:cxnLst/>
              <a:rect l="l" t="t" r="r" b="b"/>
              <a:pathLst>
                <a:path w="3009" h="6081" extrusionOk="0">
                  <a:moveTo>
                    <a:pt x="1900" y="3009"/>
                  </a:moveTo>
                  <a:cubicBezTo>
                    <a:pt x="1995" y="3009"/>
                    <a:pt x="2090" y="3040"/>
                    <a:pt x="2154" y="3104"/>
                  </a:cubicBezTo>
                  <a:cubicBezTo>
                    <a:pt x="2217" y="3167"/>
                    <a:pt x="2280" y="3262"/>
                    <a:pt x="2312" y="3325"/>
                  </a:cubicBezTo>
                  <a:cubicBezTo>
                    <a:pt x="2375" y="3420"/>
                    <a:pt x="2407" y="3515"/>
                    <a:pt x="2439" y="3610"/>
                  </a:cubicBezTo>
                  <a:cubicBezTo>
                    <a:pt x="2439" y="3674"/>
                    <a:pt x="2470" y="3769"/>
                    <a:pt x="2470" y="3832"/>
                  </a:cubicBezTo>
                  <a:cubicBezTo>
                    <a:pt x="2470" y="3990"/>
                    <a:pt x="2439" y="4180"/>
                    <a:pt x="2407" y="4339"/>
                  </a:cubicBezTo>
                  <a:lnTo>
                    <a:pt x="2407" y="4307"/>
                  </a:lnTo>
                  <a:cubicBezTo>
                    <a:pt x="2375" y="4497"/>
                    <a:pt x="2312" y="4687"/>
                    <a:pt x="2217" y="4845"/>
                  </a:cubicBezTo>
                  <a:lnTo>
                    <a:pt x="1869" y="5257"/>
                  </a:lnTo>
                  <a:cubicBezTo>
                    <a:pt x="1742" y="5321"/>
                    <a:pt x="1584" y="5384"/>
                    <a:pt x="1425" y="5416"/>
                  </a:cubicBezTo>
                  <a:cubicBezTo>
                    <a:pt x="1267" y="5416"/>
                    <a:pt x="1172" y="5257"/>
                    <a:pt x="1077" y="4972"/>
                  </a:cubicBezTo>
                  <a:cubicBezTo>
                    <a:pt x="1077" y="4339"/>
                    <a:pt x="1045" y="3895"/>
                    <a:pt x="1014" y="3547"/>
                  </a:cubicBezTo>
                  <a:cubicBezTo>
                    <a:pt x="1172" y="3420"/>
                    <a:pt x="1330" y="3294"/>
                    <a:pt x="1520" y="3199"/>
                  </a:cubicBezTo>
                  <a:cubicBezTo>
                    <a:pt x="1615" y="3104"/>
                    <a:pt x="1774" y="3040"/>
                    <a:pt x="1900" y="3009"/>
                  </a:cubicBezTo>
                  <a:close/>
                  <a:moveTo>
                    <a:pt x="285" y="0"/>
                  </a:moveTo>
                  <a:cubicBezTo>
                    <a:pt x="95" y="0"/>
                    <a:pt x="0" y="158"/>
                    <a:pt x="0" y="443"/>
                  </a:cubicBezTo>
                  <a:cubicBezTo>
                    <a:pt x="0" y="602"/>
                    <a:pt x="32" y="760"/>
                    <a:pt x="64" y="919"/>
                  </a:cubicBezTo>
                  <a:cubicBezTo>
                    <a:pt x="127" y="1204"/>
                    <a:pt x="159" y="1489"/>
                    <a:pt x="190" y="1774"/>
                  </a:cubicBezTo>
                  <a:lnTo>
                    <a:pt x="317" y="3167"/>
                  </a:lnTo>
                  <a:cubicBezTo>
                    <a:pt x="317" y="3199"/>
                    <a:pt x="349" y="3262"/>
                    <a:pt x="349" y="3325"/>
                  </a:cubicBezTo>
                  <a:cubicBezTo>
                    <a:pt x="349" y="3420"/>
                    <a:pt x="349" y="3547"/>
                    <a:pt x="380" y="3705"/>
                  </a:cubicBezTo>
                  <a:cubicBezTo>
                    <a:pt x="412" y="3832"/>
                    <a:pt x="380" y="3990"/>
                    <a:pt x="412" y="4149"/>
                  </a:cubicBezTo>
                  <a:cubicBezTo>
                    <a:pt x="444" y="4307"/>
                    <a:pt x="444" y="4465"/>
                    <a:pt x="444" y="4624"/>
                  </a:cubicBezTo>
                  <a:cubicBezTo>
                    <a:pt x="444" y="4750"/>
                    <a:pt x="444" y="4877"/>
                    <a:pt x="444" y="4972"/>
                  </a:cubicBezTo>
                  <a:cubicBezTo>
                    <a:pt x="444" y="5035"/>
                    <a:pt x="444" y="5099"/>
                    <a:pt x="444" y="5162"/>
                  </a:cubicBezTo>
                  <a:lnTo>
                    <a:pt x="444" y="5606"/>
                  </a:lnTo>
                  <a:lnTo>
                    <a:pt x="444" y="5954"/>
                  </a:lnTo>
                  <a:cubicBezTo>
                    <a:pt x="539" y="6017"/>
                    <a:pt x="634" y="6049"/>
                    <a:pt x="729" y="6049"/>
                  </a:cubicBezTo>
                  <a:cubicBezTo>
                    <a:pt x="855" y="6049"/>
                    <a:pt x="950" y="5986"/>
                    <a:pt x="982" y="5891"/>
                  </a:cubicBezTo>
                  <a:cubicBezTo>
                    <a:pt x="1109" y="6017"/>
                    <a:pt x="1299" y="6081"/>
                    <a:pt x="1457" y="6081"/>
                  </a:cubicBezTo>
                  <a:cubicBezTo>
                    <a:pt x="1615" y="6081"/>
                    <a:pt x="1774" y="6049"/>
                    <a:pt x="1900" y="5986"/>
                  </a:cubicBezTo>
                  <a:cubicBezTo>
                    <a:pt x="2122" y="5859"/>
                    <a:pt x="2312" y="5701"/>
                    <a:pt x="2439" y="5479"/>
                  </a:cubicBezTo>
                  <a:lnTo>
                    <a:pt x="2724" y="5099"/>
                  </a:lnTo>
                  <a:lnTo>
                    <a:pt x="2914" y="4592"/>
                  </a:lnTo>
                  <a:cubicBezTo>
                    <a:pt x="2945" y="4465"/>
                    <a:pt x="2977" y="4370"/>
                    <a:pt x="2977" y="4244"/>
                  </a:cubicBezTo>
                  <a:cubicBezTo>
                    <a:pt x="3009" y="4149"/>
                    <a:pt x="3009" y="4054"/>
                    <a:pt x="3009" y="3927"/>
                  </a:cubicBezTo>
                  <a:cubicBezTo>
                    <a:pt x="3009" y="3610"/>
                    <a:pt x="2945" y="3262"/>
                    <a:pt x="2819" y="2977"/>
                  </a:cubicBezTo>
                  <a:cubicBezTo>
                    <a:pt x="2724" y="2755"/>
                    <a:pt x="2597" y="2565"/>
                    <a:pt x="2375" y="2439"/>
                  </a:cubicBezTo>
                  <a:lnTo>
                    <a:pt x="2059" y="2280"/>
                  </a:lnTo>
                  <a:cubicBezTo>
                    <a:pt x="1932" y="2280"/>
                    <a:pt x="1837" y="2312"/>
                    <a:pt x="1710" y="2312"/>
                  </a:cubicBezTo>
                  <a:cubicBezTo>
                    <a:pt x="1615" y="2312"/>
                    <a:pt x="1520" y="2344"/>
                    <a:pt x="1457" y="2375"/>
                  </a:cubicBezTo>
                  <a:cubicBezTo>
                    <a:pt x="1330" y="2407"/>
                    <a:pt x="1235" y="2470"/>
                    <a:pt x="1172" y="2534"/>
                  </a:cubicBezTo>
                  <a:cubicBezTo>
                    <a:pt x="1049" y="2626"/>
                    <a:pt x="955" y="2718"/>
                    <a:pt x="834" y="2811"/>
                  </a:cubicBezTo>
                  <a:lnTo>
                    <a:pt x="834" y="2811"/>
                  </a:lnTo>
                  <a:cubicBezTo>
                    <a:pt x="839" y="2789"/>
                    <a:pt x="841" y="2745"/>
                    <a:pt x="824" y="2692"/>
                  </a:cubicBezTo>
                  <a:cubicBezTo>
                    <a:pt x="792" y="2565"/>
                    <a:pt x="792" y="2439"/>
                    <a:pt x="792" y="2280"/>
                  </a:cubicBezTo>
                  <a:cubicBezTo>
                    <a:pt x="792" y="2122"/>
                    <a:pt x="792" y="1995"/>
                    <a:pt x="792" y="1869"/>
                  </a:cubicBezTo>
                  <a:lnTo>
                    <a:pt x="792" y="1615"/>
                  </a:lnTo>
                  <a:lnTo>
                    <a:pt x="792" y="1584"/>
                  </a:lnTo>
                  <a:cubicBezTo>
                    <a:pt x="760" y="1520"/>
                    <a:pt x="760" y="1425"/>
                    <a:pt x="729" y="1299"/>
                  </a:cubicBezTo>
                  <a:cubicBezTo>
                    <a:pt x="729" y="1172"/>
                    <a:pt x="697" y="1045"/>
                    <a:pt x="697" y="855"/>
                  </a:cubicBezTo>
                  <a:cubicBezTo>
                    <a:pt x="697" y="633"/>
                    <a:pt x="634" y="412"/>
                    <a:pt x="539" y="190"/>
                  </a:cubicBezTo>
                  <a:cubicBezTo>
                    <a:pt x="507" y="63"/>
                    <a:pt x="380" y="0"/>
                    <a:pt x="28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0"/>
            <p:cNvSpPr/>
            <p:nvPr/>
          </p:nvSpPr>
          <p:spPr>
            <a:xfrm>
              <a:off x="1750045" y="1703241"/>
              <a:ext cx="70375" cy="107820"/>
            </a:xfrm>
            <a:custGeom>
              <a:avLst/>
              <a:gdLst/>
              <a:ahLst/>
              <a:cxnLst/>
              <a:rect l="l" t="t" r="r" b="b"/>
              <a:pathLst>
                <a:path w="2915" h="4466" extrusionOk="0">
                  <a:moveTo>
                    <a:pt x="1806" y="0"/>
                  </a:moveTo>
                  <a:cubicBezTo>
                    <a:pt x="1679" y="0"/>
                    <a:pt x="1553" y="32"/>
                    <a:pt x="1426" y="32"/>
                  </a:cubicBezTo>
                  <a:cubicBezTo>
                    <a:pt x="1299" y="63"/>
                    <a:pt x="1204" y="95"/>
                    <a:pt x="1109" y="158"/>
                  </a:cubicBezTo>
                  <a:cubicBezTo>
                    <a:pt x="1014" y="254"/>
                    <a:pt x="919" y="317"/>
                    <a:pt x="856" y="444"/>
                  </a:cubicBezTo>
                  <a:cubicBezTo>
                    <a:pt x="761" y="570"/>
                    <a:pt x="634" y="697"/>
                    <a:pt x="539" y="887"/>
                  </a:cubicBezTo>
                  <a:cubicBezTo>
                    <a:pt x="349" y="1172"/>
                    <a:pt x="223" y="1457"/>
                    <a:pt x="128" y="1774"/>
                  </a:cubicBezTo>
                  <a:cubicBezTo>
                    <a:pt x="64" y="2090"/>
                    <a:pt x="1" y="2407"/>
                    <a:pt x="1" y="2724"/>
                  </a:cubicBezTo>
                  <a:cubicBezTo>
                    <a:pt x="1" y="3040"/>
                    <a:pt x="64" y="3357"/>
                    <a:pt x="223" y="3642"/>
                  </a:cubicBezTo>
                  <a:cubicBezTo>
                    <a:pt x="318" y="3832"/>
                    <a:pt x="476" y="4022"/>
                    <a:pt x="666" y="4149"/>
                  </a:cubicBezTo>
                  <a:cubicBezTo>
                    <a:pt x="824" y="4275"/>
                    <a:pt x="983" y="4370"/>
                    <a:pt x="1173" y="4402"/>
                  </a:cubicBezTo>
                  <a:cubicBezTo>
                    <a:pt x="1299" y="4434"/>
                    <a:pt x="1426" y="4465"/>
                    <a:pt x="1553" y="4465"/>
                  </a:cubicBezTo>
                  <a:cubicBezTo>
                    <a:pt x="1838" y="4465"/>
                    <a:pt x="2123" y="4402"/>
                    <a:pt x="2376" y="4212"/>
                  </a:cubicBezTo>
                  <a:cubicBezTo>
                    <a:pt x="2629" y="4054"/>
                    <a:pt x="2819" y="3800"/>
                    <a:pt x="2914" y="3515"/>
                  </a:cubicBezTo>
                  <a:lnTo>
                    <a:pt x="2914" y="3452"/>
                  </a:lnTo>
                  <a:cubicBezTo>
                    <a:pt x="2914" y="3325"/>
                    <a:pt x="2883" y="3230"/>
                    <a:pt x="2819" y="3167"/>
                  </a:cubicBezTo>
                  <a:cubicBezTo>
                    <a:pt x="2788" y="3072"/>
                    <a:pt x="2724" y="3040"/>
                    <a:pt x="2629" y="3040"/>
                  </a:cubicBezTo>
                  <a:cubicBezTo>
                    <a:pt x="2566" y="3040"/>
                    <a:pt x="2503" y="3072"/>
                    <a:pt x="2471" y="3104"/>
                  </a:cubicBezTo>
                  <a:cubicBezTo>
                    <a:pt x="2408" y="3230"/>
                    <a:pt x="2313" y="3325"/>
                    <a:pt x="2218" y="3420"/>
                  </a:cubicBezTo>
                  <a:cubicBezTo>
                    <a:pt x="2154" y="3515"/>
                    <a:pt x="2059" y="3579"/>
                    <a:pt x="1964" y="3642"/>
                  </a:cubicBezTo>
                  <a:cubicBezTo>
                    <a:pt x="1869" y="3705"/>
                    <a:pt x="1774" y="3769"/>
                    <a:pt x="1679" y="3769"/>
                  </a:cubicBezTo>
                  <a:cubicBezTo>
                    <a:pt x="1616" y="3737"/>
                    <a:pt x="1521" y="3737"/>
                    <a:pt x="1458" y="3705"/>
                  </a:cubicBezTo>
                  <a:cubicBezTo>
                    <a:pt x="1173" y="3642"/>
                    <a:pt x="919" y="3452"/>
                    <a:pt x="761" y="3230"/>
                  </a:cubicBezTo>
                  <a:cubicBezTo>
                    <a:pt x="634" y="3040"/>
                    <a:pt x="603" y="2850"/>
                    <a:pt x="603" y="2629"/>
                  </a:cubicBezTo>
                  <a:cubicBezTo>
                    <a:pt x="603" y="2534"/>
                    <a:pt x="603" y="2470"/>
                    <a:pt x="603" y="2375"/>
                  </a:cubicBezTo>
                  <a:cubicBezTo>
                    <a:pt x="634" y="2249"/>
                    <a:pt x="666" y="2154"/>
                    <a:pt x="698" y="2027"/>
                  </a:cubicBezTo>
                  <a:cubicBezTo>
                    <a:pt x="761" y="1679"/>
                    <a:pt x="919" y="1362"/>
                    <a:pt x="1141" y="1077"/>
                  </a:cubicBezTo>
                  <a:cubicBezTo>
                    <a:pt x="1268" y="919"/>
                    <a:pt x="1458" y="792"/>
                    <a:pt x="1679" y="760"/>
                  </a:cubicBezTo>
                  <a:lnTo>
                    <a:pt x="1838" y="760"/>
                  </a:lnTo>
                  <a:cubicBezTo>
                    <a:pt x="1901" y="792"/>
                    <a:pt x="1964" y="792"/>
                    <a:pt x="1996" y="824"/>
                  </a:cubicBezTo>
                  <a:lnTo>
                    <a:pt x="2123" y="855"/>
                  </a:lnTo>
                  <a:lnTo>
                    <a:pt x="2186" y="887"/>
                  </a:lnTo>
                  <a:cubicBezTo>
                    <a:pt x="2408" y="887"/>
                    <a:pt x="2534" y="729"/>
                    <a:pt x="2534" y="475"/>
                  </a:cubicBezTo>
                  <a:cubicBezTo>
                    <a:pt x="2534" y="412"/>
                    <a:pt x="2534" y="349"/>
                    <a:pt x="2534" y="285"/>
                  </a:cubicBezTo>
                  <a:cubicBezTo>
                    <a:pt x="2503" y="254"/>
                    <a:pt x="2471" y="190"/>
                    <a:pt x="2439" y="158"/>
                  </a:cubicBezTo>
                  <a:cubicBezTo>
                    <a:pt x="2376" y="95"/>
                    <a:pt x="2281" y="63"/>
                    <a:pt x="2218" y="63"/>
                  </a:cubicBezTo>
                  <a:cubicBezTo>
                    <a:pt x="2059" y="32"/>
                    <a:pt x="1933" y="0"/>
                    <a:pt x="180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9" name="Google Shape;729;p40"/>
          <p:cNvGrpSpPr/>
          <p:nvPr/>
        </p:nvGrpSpPr>
        <p:grpSpPr>
          <a:xfrm rot="10800000">
            <a:off x="7062001" y="3706415"/>
            <a:ext cx="1032560" cy="1103691"/>
            <a:chOff x="319900" y="315700"/>
            <a:chExt cx="342123" cy="365691"/>
          </a:xfrm>
        </p:grpSpPr>
        <p:sp>
          <p:nvSpPr>
            <p:cNvPr id="730" name="Google Shape;730;p40"/>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0"/>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0"/>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0"/>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0"/>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5" name="Google Shape;735;p40"/>
          <p:cNvGrpSpPr/>
          <p:nvPr/>
        </p:nvGrpSpPr>
        <p:grpSpPr>
          <a:xfrm rot="8800645">
            <a:off x="1148583" y="3311077"/>
            <a:ext cx="723108" cy="978672"/>
            <a:chOff x="5408700" y="2855000"/>
            <a:chExt cx="121525" cy="164475"/>
          </a:xfrm>
        </p:grpSpPr>
        <p:sp>
          <p:nvSpPr>
            <p:cNvPr id="736" name="Google Shape;736;p40"/>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0"/>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8" name="Google Shape;738;p40"/>
          <p:cNvGrpSpPr/>
          <p:nvPr/>
        </p:nvGrpSpPr>
        <p:grpSpPr>
          <a:xfrm rot="538127">
            <a:off x="319580" y="4184652"/>
            <a:ext cx="1018983" cy="554153"/>
            <a:chOff x="1449934" y="4565833"/>
            <a:chExt cx="320467" cy="168684"/>
          </a:xfrm>
        </p:grpSpPr>
        <p:sp>
          <p:nvSpPr>
            <p:cNvPr id="739" name="Google Shape;739;p40"/>
            <p:cNvSpPr/>
            <p:nvPr/>
          </p:nvSpPr>
          <p:spPr>
            <a:xfrm>
              <a:off x="1449934" y="4565833"/>
              <a:ext cx="65112" cy="148810"/>
            </a:xfrm>
            <a:custGeom>
              <a:avLst/>
              <a:gdLst/>
              <a:ahLst/>
              <a:cxnLst/>
              <a:rect l="l" t="t" r="r" b="b"/>
              <a:pathLst>
                <a:path w="2021" h="4620" extrusionOk="0">
                  <a:moveTo>
                    <a:pt x="1806" y="0"/>
                  </a:moveTo>
                  <a:cubicBezTo>
                    <a:pt x="1773" y="0"/>
                    <a:pt x="1741" y="8"/>
                    <a:pt x="1712" y="25"/>
                  </a:cubicBezTo>
                  <a:cubicBezTo>
                    <a:pt x="951" y="489"/>
                    <a:pt x="404" y="1225"/>
                    <a:pt x="191" y="2093"/>
                  </a:cubicBezTo>
                  <a:cubicBezTo>
                    <a:pt x="0" y="2936"/>
                    <a:pt x="179" y="3828"/>
                    <a:pt x="678" y="4541"/>
                  </a:cubicBezTo>
                  <a:cubicBezTo>
                    <a:pt x="702" y="4576"/>
                    <a:pt x="737" y="4600"/>
                    <a:pt x="773" y="4612"/>
                  </a:cubicBezTo>
                  <a:cubicBezTo>
                    <a:pt x="793" y="4617"/>
                    <a:pt x="814" y="4620"/>
                    <a:pt x="836" y="4620"/>
                  </a:cubicBezTo>
                  <a:cubicBezTo>
                    <a:pt x="868" y="4620"/>
                    <a:pt x="899" y="4614"/>
                    <a:pt x="927" y="4600"/>
                  </a:cubicBezTo>
                  <a:cubicBezTo>
                    <a:pt x="1010" y="4553"/>
                    <a:pt x="1034" y="4446"/>
                    <a:pt x="975" y="4374"/>
                  </a:cubicBezTo>
                  <a:cubicBezTo>
                    <a:pt x="523" y="3733"/>
                    <a:pt x="369" y="2925"/>
                    <a:pt x="535" y="2164"/>
                  </a:cubicBezTo>
                  <a:cubicBezTo>
                    <a:pt x="725" y="1380"/>
                    <a:pt x="1224" y="714"/>
                    <a:pt x="1914" y="298"/>
                  </a:cubicBezTo>
                  <a:cubicBezTo>
                    <a:pt x="1997" y="251"/>
                    <a:pt x="2021" y="144"/>
                    <a:pt x="1961" y="73"/>
                  </a:cubicBezTo>
                  <a:cubicBezTo>
                    <a:pt x="1923" y="27"/>
                    <a:pt x="1865" y="0"/>
                    <a:pt x="18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0"/>
            <p:cNvSpPr/>
            <p:nvPr/>
          </p:nvSpPr>
          <p:spPr>
            <a:xfrm>
              <a:off x="1495876" y="4617241"/>
              <a:ext cx="65112" cy="64774"/>
            </a:xfrm>
            <a:custGeom>
              <a:avLst/>
              <a:gdLst/>
              <a:ahLst/>
              <a:cxnLst/>
              <a:rect l="l" t="t" r="r" b="b"/>
              <a:pathLst>
                <a:path w="2021" h="2011" extrusionOk="0">
                  <a:moveTo>
                    <a:pt x="1824" y="1"/>
                  </a:moveTo>
                  <a:cubicBezTo>
                    <a:pt x="1780" y="1"/>
                    <a:pt x="1735" y="15"/>
                    <a:pt x="1700" y="45"/>
                  </a:cubicBezTo>
                  <a:lnTo>
                    <a:pt x="1034" y="627"/>
                  </a:lnTo>
                  <a:lnTo>
                    <a:pt x="749" y="105"/>
                  </a:lnTo>
                  <a:cubicBezTo>
                    <a:pt x="716" y="47"/>
                    <a:pt x="660" y="12"/>
                    <a:pt x="601" y="12"/>
                  </a:cubicBezTo>
                  <a:cubicBezTo>
                    <a:pt x="575" y="12"/>
                    <a:pt x="549" y="19"/>
                    <a:pt x="523" y="33"/>
                  </a:cubicBezTo>
                  <a:cubicBezTo>
                    <a:pt x="428" y="57"/>
                    <a:pt x="393" y="164"/>
                    <a:pt x="440" y="247"/>
                  </a:cubicBezTo>
                  <a:lnTo>
                    <a:pt x="773" y="853"/>
                  </a:lnTo>
                  <a:lnTo>
                    <a:pt x="72" y="1471"/>
                  </a:lnTo>
                  <a:cubicBezTo>
                    <a:pt x="0" y="1531"/>
                    <a:pt x="0" y="1638"/>
                    <a:pt x="72" y="1697"/>
                  </a:cubicBezTo>
                  <a:cubicBezTo>
                    <a:pt x="95" y="1721"/>
                    <a:pt x="119" y="1733"/>
                    <a:pt x="143" y="1744"/>
                  </a:cubicBezTo>
                  <a:cubicBezTo>
                    <a:pt x="158" y="1747"/>
                    <a:pt x="173" y="1749"/>
                    <a:pt x="189" y="1749"/>
                  </a:cubicBezTo>
                  <a:cubicBezTo>
                    <a:pt x="237" y="1749"/>
                    <a:pt x="286" y="1736"/>
                    <a:pt x="321" y="1709"/>
                  </a:cubicBezTo>
                  <a:lnTo>
                    <a:pt x="939" y="1162"/>
                  </a:lnTo>
                  <a:lnTo>
                    <a:pt x="1355" y="1923"/>
                  </a:lnTo>
                  <a:cubicBezTo>
                    <a:pt x="1379" y="1958"/>
                    <a:pt x="1414" y="1994"/>
                    <a:pt x="1462" y="2006"/>
                  </a:cubicBezTo>
                  <a:cubicBezTo>
                    <a:pt x="1472" y="2009"/>
                    <a:pt x="1484" y="2011"/>
                    <a:pt x="1496" y="2011"/>
                  </a:cubicBezTo>
                  <a:cubicBezTo>
                    <a:pt x="1525" y="2011"/>
                    <a:pt x="1559" y="2002"/>
                    <a:pt x="1593" y="1994"/>
                  </a:cubicBezTo>
                  <a:cubicBezTo>
                    <a:pt x="1676" y="1958"/>
                    <a:pt x="1712" y="1851"/>
                    <a:pt x="1664" y="1768"/>
                  </a:cubicBezTo>
                  <a:lnTo>
                    <a:pt x="1201" y="925"/>
                  </a:lnTo>
                  <a:lnTo>
                    <a:pt x="1949" y="283"/>
                  </a:lnTo>
                  <a:cubicBezTo>
                    <a:pt x="2020" y="223"/>
                    <a:pt x="2020" y="105"/>
                    <a:pt x="1949" y="45"/>
                  </a:cubicBezTo>
                  <a:cubicBezTo>
                    <a:pt x="1914" y="15"/>
                    <a:pt x="1869" y="1"/>
                    <a:pt x="18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0"/>
            <p:cNvSpPr/>
            <p:nvPr/>
          </p:nvSpPr>
          <p:spPr>
            <a:xfrm>
              <a:off x="1570524" y="4645295"/>
              <a:ext cx="49035" cy="15557"/>
            </a:xfrm>
            <a:custGeom>
              <a:avLst/>
              <a:gdLst/>
              <a:ahLst/>
              <a:cxnLst/>
              <a:rect l="l" t="t" r="r" b="b"/>
              <a:pathLst>
                <a:path w="1522" h="483" extrusionOk="0">
                  <a:moveTo>
                    <a:pt x="172" y="1"/>
                  </a:moveTo>
                  <a:cubicBezTo>
                    <a:pt x="93" y="1"/>
                    <a:pt x="23" y="56"/>
                    <a:pt x="12" y="137"/>
                  </a:cubicBezTo>
                  <a:cubicBezTo>
                    <a:pt x="1" y="220"/>
                    <a:pt x="48" y="303"/>
                    <a:pt x="131" y="315"/>
                  </a:cubicBezTo>
                  <a:lnTo>
                    <a:pt x="155" y="315"/>
                  </a:lnTo>
                  <a:lnTo>
                    <a:pt x="1308" y="481"/>
                  </a:lnTo>
                  <a:cubicBezTo>
                    <a:pt x="1316" y="482"/>
                    <a:pt x="1324" y="483"/>
                    <a:pt x="1332" y="483"/>
                  </a:cubicBezTo>
                  <a:cubicBezTo>
                    <a:pt x="1418" y="483"/>
                    <a:pt x="1499" y="426"/>
                    <a:pt x="1510" y="339"/>
                  </a:cubicBezTo>
                  <a:cubicBezTo>
                    <a:pt x="1522" y="256"/>
                    <a:pt x="1450" y="172"/>
                    <a:pt x="1367" y="160"/>
                  </a:cubicBezTo>
                  <a:lnTo>
                    <a:pt x="214" y="6"/>
                  </a:lnTo>
                  <a:cubicBezTo>
                    <a:pt x="200" y="2"/>
                    <a:pt x="186"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0"/>
            <p:cNvSpPr/>
            <p:nvPr/>
          </p:nvSpPr>
          <p:spPr>
            <a:xfrm>
              <a:off x="1624875" y="4635987"/>
              <a:ext cx="55543" cy="72183"/>
            </a:xfrm>
            <a:custGeom>
              <a:avLst/>
              <a:gdLst/>
              <a:ahLst/>
              <a:cxnLst/>
              <a:rect l="l" t="t" r="r" b="b"/>
              <a:pathLst>
                <a:path w="1724" h="2241" extrusionOk="0">
                  <a:moveTo>
                    <a:pt x="686" y="1"/>
                  </a:moveTo>
                  <a:cubicBezTo>
                    <a:pt x="640" y="1"/>
                    <a:pt x="595" y="16"/>
                    <a:pt x="559" y="45"/>
                  </a:cubicBezTo>
                  <a:cubicBezTo>
                    <a:pt x="405" y="200"/>
                    <a:pt x="357" y="426"/>
                    <a:pt x="441" y="628"/>
                  </a:cubicBezTo>
                  <a:cubicBezTo>
                    <a:pt x="512" y="842"/>
                    <a:pt x="702" y="996"/>
                    <a:pt x="928" y="1032"/>
                  </a:cubicBezTo>
                  <a:cubicBezTo>
                    <a:pt x="953" y="1036"/>
                    <a:pt x="978" y="1038"/>
                    <a:pt x="1003" y="1038"/>
                  </a:cubicBezTo>
                  <a:cubicBezTo>
                    <a:pt x="1124" y="1038"/>
                    <a:pt x="1248" y="993"/>
                    <a:pt x="1356" y="925"/>
                  </a:cubicBezTo>
                  <a:cubicBezTo>
                    <a:pt x="1356" y="996"/>
                    <a:pt x="1356" y="1067"/>
                    <a:pt x="1356" y="1139"/>
                  </a:cubicBezTo>
                  <a:cubicBezTo>
                    <a:pt x="1344" y="1400"/>
                    <a:pt x="1213" y="1650"/>
                    <a:pt x="999" y="1804"/>
                  </a:cubicBezTo>
                  <a:cubicBezTo>
                    <a:pt x="898" y="1875"/>
                    <a:pt x="779" y="1911"/>
                    <a:pt x="662" y="1911"/>
                  </a:cubicBezTo>
                  <a:cubicBezTo>
                    <a:pt x="545" y="1911"/>
                    <a:pt x="429" y="1875"/>
                    <a:pt x="334" y="1804"/>
                  </a:cubicBezTo>
                  <a:cubicBezTo>
                    <a:pt x="292" y="1774"/>
                    <a:pt x="245" y="1760"/>
                    <a:pt x="198" y="1760"/>
                  </a:cubicBezTo>
                  <a:cubicBezTo>
                    <a:pt x="152" y="1760"/>
                    <a:pt x="108" y="1774"/>
                    <a:pt x="72" y="1804"/>
                  </a:cubicBezTo>
                  <a:cubicBezTo>
                    <a:pt x="1" y="1864"/>
                    <a:pt x="1" y="1982"/>
                    <a:pt x="72" y="2042"/>
                  </a:cubicBezTo>
                  <a:cubicBezTo>
                    <a:pt x="167" y="2113"/>
                    <a:pt x="274" y="2173"/>
                    <a:pt x="393" y="2208"/>
                  </a:cubicBezTo>
                  <a:cubicBezTo>
                    <a:pt x="476" y="2230"/>
                    <a:pt x="563" y="2241"/>
                    <a:pt x="650" y="2241"/>
                  </a:cubicBezTo>
                  <a:cubicBezTo>
                    <a:pt x="848" y="2241"/>
                    <a:pt x="1048" y="2185"/>
                    <a:pt x="1213" y="2077"/>
                  </a:cubicBezTo>
                  <a:cubicBezTo>
                    <a:pt x="1510" y="1864"/>
                    <a:pt x="1688" y="1531"/>
                    <a:pt x="1712" y="1174"/>
                  </a:cubicBezTo>
                  <a:cubicBezTo>
                    <a:pt x="1724" y="925"/>
                    <a:pt x="1700" y="675"/>
                    <a:pt x="1641" y="438"/>
                  </a:cubicBezTo>
                  <a:cubicBezTo>
                    <a:pt x="1641" y="354"/>
                    <a:pt x="1617" y="259"/>
                    <a:pt x="1569" y="188"/>
                  </a:cubicBezTo>
                  <a:cubicBezTo>
                    <a:pt x="1542" y="125"/>
                    <a:pt x="1481" y="96"/>
                    <a:pt x="1417" y="96"/>
                  </a:cubicBezTo>
                  <a:cubicBezTo>
                    <a:pt x="1397" y="96"/>
                    <a:pt x="1376" y="99"/>
                    <a:pt x="1356" y="105"/>
                  </a:cubicBezTo>
                  <a:cubicBezTo>
                    <a:pt x="1272" y="129"/>
                    <a:pt x="1225" y="212"/>
                    <a:pt x="1249" y="295"/>
                  </a:cubicBezTo>
                  <a:cubicBezTo>
                    <a:pt x="1261" y="343"/>
                    <a:pt x="1272" y="402"/>
                    <a:pt x="1284" y="461"/>
                  </a:cubicBezTo>
                  <a:cubicBezTo>
                    <a:pt x="1272" y="509"/>
                    <a:pt x="1249" y="556"/>
                    <a:pt x="1225" y="592"/>
                  </a:cubicBezTo>
                  <a:cubicBezTo>
                    <a:pt x="1165" y="675"/>
                    <a:pt x="1070" y="711"/>
                    <a:pt x="975" y="711"/>
                  </a:cubicBezTo>
                  <a:cubicBezTo>
                    <a:pt x="880" y="687"/>
                    <a:pt x="797" y="616"/>
                    <a:pt x="773" y="533"/>
                  </a:cubicBezTo>
                  <a:cubicBezTo>
                    <a:pt x="738" y="438"/>
                    <a:pt x="750" y="343"/>
                    <a:pt x="821" y="271"/>
                  </a:cubicBezTo>
                  <a:cubicBezTo>
                    <a:pt x="892" y="212"/>
                    <a:pt x="892" y="105"/>
                    <a:pt x="821" y="45"/>
                  </a:cubicBezTo>
                  <a:cubicBezTo>
                    <a:pt x="779" y="16"/>
                    <a:pt x="732" y="1"/>
                    <a:pt x="6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0"/>
            <p:cNvSpPr/>
            <p:nvPr/>
          </p:nvSpPr>
          <p:spPr>
            <a:xfrm>
              <a:off x="1671203" y="4601458"/>
              <a:ext cx="58604" cy="133060"/>
            </a:xfrm>
            <a:custGeom>
              <a:avLst/>
              <a:gdLst/>
              <a:ahLst/>
              <a:cxnLst/>
              <a:rect l="l" t="t" r="r" b="b"/>
              <a:pathLst>
                <a:path w="1819" h="4131" extrusionOk="0">
                  <a:moveTo>
                    <a:pt x="1150" y="0"/>
                  </a:moveTo>
                  <a:cubicBezTo>
                    <a:pt x="1118" y="0"/>
                    <a:pt x="1087" y="8"/>
                    <a:pt x="1058" y="24"/>
                  </a:cubicBezTo>
                  <a:cubicBezTo>
                    <a:pt x="975" y="60"/>
                    <a:pt x="940" y="167"/>
                    <a:pt x="999" y="238"/>
                  </a:cubicBezTo>
                  <a:cubicBezTo>
                    <a:pt x="1355" y="832"/>
                    <a:pt x="1462" y="1533"/>
                    <a:pt x="1296" y="2199"/>
                  </a:cubicBezTo>
                  <a:cubicBezTo>
                    <a:pt x="1118" y="2876"/>
                    <a:pt x="690" y="3458"/>
                    <a:pt x="96" y="3839"/>
                  </a:cubicBezTo>
                  <a:cubicBezTo>
                    <a:pt x="13" y="3886"/>
                    <a:pt x="1" y="3993"/>
                    <a:pt x="60" y="4064"/>
                  </a:cubicBezTo>
                  <a:cubicBezTo>
                    <a:pt x="84" y="4100"/>
                    <a:pt x="120" y="4124"/>
                    <a:pt x="155" y="4124"/>
                  </a:cubicBezTo>
                  <a:cubicBezTo>
                    <a:pt x="173" y="4128"/>
                    <a:pt x="190" y="4131"/>
                    <a:pt x="207" y="4131"/>
                  </a:cubicBezTo>
                  <a:cubicBezTo>
                    <a:pt x="238" y="4131"/>
                    <a:pt x="268" y="4123"/>
                    <a:pt x="298" y="4100"/>
                  </a:cubicBezTo>
                  <a:cubicBezTo>
                    <a:pt x="963" y="3684"/>
                    <a:pt x="1439" y="3031"/>
                    <a:pt x="1641" y="2282"/>
                  </a:cubicBezTo>
                  <a:cubicBezTo>
                    <a:pt x="1819" y="1533"/>
                    <a:pt x="1700" y="737"/>
                    <a:pt x="1308" y="84"/>
                  </a:cubicBezTo>
                  <a:cubicBezTo>
                    <a:pt x="1269" y="29"/>
                    <a:pt x="1209" y="0"/>
                    <a:pt x="11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0"/>
            <p:cNvSpPr/>
            <p:nvPr/>
          </p:nvSpPr>
          <p:spPr>
            <a:xfrm>
              <a:off x="1731321" y="4567283"/>
              <a:ext cx="39080" cy="49700"/>
            </a:xfrm>
            <a:custGeom>
              <a:avLst/>
              <a:gdLst/>
              <a:ahLst/>
              <a:cxnLst/>
              <a:rect l="l" t="t" r="r" b="b"/>
              <a:pathLst>
                <a:path w="1213" h="1543" extrusionOk="0">
                  <a:moveTo>
                    <a:pt x="347" y="1"/>
                  </a:moveTo>
                  <a:cubicBezTo>
                    <a:pt x="262" y="1"/>
                    <a:pt x="179" y="22"/>
                    <a:pt x="107" y="63"/>
                  </a:cubicBezTo>
                  <a:cubicBezTo>
                    <a:pt x="24" y="111"/>
                    <a:pt x="0" y="218"/>
                    <a:pt x="48" y="289"/>
                  </a:cubicBezTo>
                  <a:cubicBezTo>
                    <a:pt x="84" y="340"/>
                    <a:pt x="139" y="364"/>
                    <a:pt x="195" y="364"/>
                  </a:cubicBezTo>
                  <a:cubicBezTo>
                    <a:pt x="230" y="364"/>
                    <a:pt x="265" y="355"/>
                    <a:pt x="297" y="337"/>
                  </a:cubicBezTo>
                  <a:cubicBezTo>
                    <a:pt x="312" y="332"/>
                    <a:pt x="329" y="329"/>
                    <a:pt x="346" y="329"/>
                  </a:cubicBezTo>
                  <a:cubicBezTo>
                    <a:pt x="370" y="329"/>
                    <a:pt x="395" y="335"/>
                    <a:pt x="416" y="348"/>
                  </a:cubicBezTo>
                  <a:cubicBezTo>
                    <a:pt x="499" y="396"/>
                    <a:pt x="559" y="479"/>
                    <a:pt x="559" y="574"/>
                  </a:cubicBezTo>
                  <a:cubicBezTo>
                    <a:pt x="559" y="764"/>
                    <a:pt x="393" y="943"/>
                    <a:pt x="214" y="1121"/>
                  </a:cubicBezTo>
                  <a:cubicBezTo>
                    <a:pt x="167" y="1168"/>
                    <a:pt x="155" y="1228"/>
                    <a:pt x="167" y="1275"/>
                  </a:cubicBezTo>
                  <a:cubicBezTo>
                    <a:pt x="191" y="1323"/>
                    <a:pt x="238" y="1370"/>
                    <a:pt x="286" y="1382"/>
                  </a:cubicBezTo>
                  <a:lnTo>
                    <a:pt x="297" y="1382"/>
                  </a:lnTo>
                  <a:lnTo>
                    <a:pt x="987" y="1537"/>
                  </a:lnTo>
                  <a:cubicBezTo>
                    <a:pt x="1001" y="1540"/>
                    <a:pt x="1015" y="1542"/>
                    <a:pt x="1029" y="1542"/>
                  </a:cubicBezTo>
                  <a:cubicBezTo>
                    <a:pt x="1106" y="1542"/>
                    <a:pt x="1170" y="1489"/>
                    <a:pt x="1201" y="1418"/>
                  </a:cubicBezTo>
                  <a:cubicBezTo>
                    <a:pt x="1212" y="1323"/>
                    <a:pt x="1153" y="1240"/>
                    <a:pt x="1070" y="1228"/>
                  </a:cubicBezTo>
                  <a:lnTo>
                    <a:pt x="666" y="1145"/>
                  </a:lnTo>
                  <a:cubicBezTo>
                    <a:pt x="808" y="990"/>
                    <a:pt x="904" y="788"/>
                    <a:pt x="915" y="586"/>
                  </a:cubicBezTo>
                  <a:cubicBezTo>
                    <a:pt x="915" y="360"/>
                    <a:pt x="785" y="170"/>
                    <a:pt x="595" y="63"/>
                  </a:cubicBezTo>
                  <a:cubicBezTo>
                    <a:pt x="517" y="22"/>
                    <a:pt x="431" y="1"/>
                    <a:pt x="3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5" name="Google Shape;745;p40"/>
          <p:cNvSpPr/>
          <p:nvPr/>
        </p:nvSpPr>
        <p:spPr>
          <a:xfrm rot="1069648">
            <a:off x="8484481" y="3780411"/>
            <a:ext cx="222278" cy="254676"/>
          </a:xfrm>
          <a:custGeom>
            <a:avLst/>
            <a:gdLst/>
            <a:ahLst/>
            <a:cxnLst/>
            <a:rect l="l" t="t" r="r" b="b"/>
            <a:pathLst>
              <a:path w="2318" h="2656" extrusionOk="0">
                <a:moveTo>
                  <a:pt x="1968" y="1"/>
                </a:moveTo>
                <a:cubicBezTo>
                  <a:pt x="1912" y="1"/>
                  <a:pt x="1859" y="27"/>
                  <a:pt x="1818" y="77"/>
                </a:cubicBezTo>
                <a:lnTo>
                  <a:pt x="1105" y="1075"/>
                </a:lnTo>
                <a:lnTo>
                  <a:pt x="321" y="469"/>
                </a:lnTo>
                <a:cubicBezTo>
                  <a:pt x="281" y="440"/>
                  <a:pt x="236" y="426"/>
                  <a:pt x="194" y="426"/>
                </a:cubicBezTo>
                <a:cubicBezTo>
                  <a:pt x="147" y="426"/>
                  <a:pt x="103" y="443"/>
                  <a:pt x="72" y="481"/>
                </a:cubicBezTo>
                <a:cubicBezTo>
                  <a:pt x="0" y="552"/>
                  <a:pt x="12" y="659"/>
                  <a:pt x="84" y="706"/>
                </a:cubicBezTo>
                <a:lnTo>
                  <a:pt x="915" y="1360"/>
                </a:lnTo>
                <a:lnTo>
                  <a:pt x="179" y="2394"/>
                </a:lnTo>
                <a:cubicBezTo>
                  <a:pt x="119" y="2477"/>
                  <a:pt x="143" y="2584"/>
                  <a:pt x="226" y="2620"/>
                </a:cubicBezTo>
                <a:cubicBezTo>
                  <a:pt x="250" y="2643"/>
                  <a:pt x="286" y="2655"/>
                  <a:pt x="321" y="2655"/>
                </a:cubicBezTo>
                <a:cubicBezTo>
                  <a:pt x="381" y="2655"/>
                  <a:pt x="440" y="2620"/>
                  <a:pt x="476" y="2572"/>
                </a:cubicBezTo>
                <a:lnTo>
                  <a:pt x="1189" y="1562"/>
                </a:lnTo>
                <a:lnTo>
                  <a:pt x="1997" y="2192"/>
                </a:lnTo>
                <a:cubicBezTo>
                  <a:pt x="2032" y="2216"/>
                  <a:pt x="2068" y="2239"/>
                  <a:pt x="2116" y="2239"/>
                </a:cubicBezTo>
                <a:cubicBezTo>
                  <a:pt x="2163" y="2239"/>
                  <a:pt x="2211" y="2216"/>
                  <a:pt x="2246" y="2180"/>
                </a:cubicBezTo>
                <a:cubicBezTo>
                  <a:pt x="2318" y="2109"/>
                  <a:pt x="2306" y="2002"/>
                  <a:pt x="2234" y="1954"/>
                </a:cubicBezTo>
                <a:lnTo>
                  <a:pt x="1391" y="1289"/>
                </a:lnTo>
                <a:lnTo>
                  <a:pt x="1985" y="445"/>
                </a:lnTo>
                <a:cubicBezTo>
                  <a:pt x="2032" y="433"/>
                  <a:pt x="2080" y="398"/>
                  <a:pt x="2092" y="338"/>
                </a:cubicBezTo>
                <a:lnTo>
                  <a:pt x="2139" y="207"/>
                </a:lnTo>
                <a:cubicBezTo>
                  <a:pt x="2163" y="136"/>
                  <a:pt x="2127" y="53"/>
                  <a:pt x="2044" y="17"/>
                </a:cubicBezTo>
                <a:cubicBezTo>
                  <a:pt x="2018" y="6"/>
                  <a:pt x="1993" y="1"/>
                  <a:pt x="1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0"/>
          <p:cNvSpPr/>
          <p:nvPr/>
        </p:nvSpPr>
        <p:spPr>
          <a:xfrm rot="1069648">
            <a:off x="8374553" y="4046834"/>
            <a:ext cx="385198" cy="66450"/>
          </a:xfrm>
          <a:custGeom>
            <a:avLst/>
            <a:gdLst/>
            <a:ahLst/>
            <a:cxnLst/>
            <a:rect l="l" t="t" r="r" b="b"/>
            <a:pathLst>
              <a:path w="4017" h="693" extrusionOk="0">
                <a:moveTo>
                  <a:pt x="3215" y="0"/>
                </a:moveTo>
                <a:cubicBezTo>
                  <a:pt x="2179" y="0"/>
                  <a:pt x="1153" y="124"/>
                  <a:pt x="143" y="371"/>
                </a:cubicBezTo>
                <a:cubicBezTo>
                  <a:pt x="59" y="395"/>
                  <a:pt x="0" y="478"/>
                  <a:pt x="24" y="573"/>
                </a:cubicBezTo>
                <a:cubicBezTo>
                  <a:pt x="48" y="645"/>
                  <a:pt x="119" y="692"/>
                  <a:pt x="190" y="692"/>
                </a:cubicBezTo>
                <a:lnTo>
                  <a:pt x="238" y="692"/>
                </a:lnTo>
                <a:cubicBezTo>
                  <a:pt x="1217" y="455"/>
                  <a:pt x="2213" y="333"/>
                  <a:pt x="3211" y="333"/>
                </a:cubicBezTo>
                <a:cubicBezTo>
                  <a:pt x="3412" y="333"/>
                  <a:pt x="3613" y="338"/>
                  <a:pt x="3815" y="348"/>
                </a:cubicBezTo>
                <a:cubicBezTo>
                  <a:pt x="3910" y="348"/>
                  <a:pt x="3993" y="288"/>
                  <a:pt x="4005" y="193"/>
                </a:cubicBezTo>
                <a:cubicBezTo>
                  <a:pt x="4017" y="98"/>
                  <a:pt x="3933" y="15"/>
                  <a:pt x="3838" y="15"/>
                </a:cubicBezTo>
                <a:cubicBezTo>
                  <a:pt x="3630" y="5"/>
                  <a:pt x="3423" y="0"/>
                  <a:pt x="32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0"/>
          <p:cNvSpPr/>
          <p:nvPr/>
        </p:nvSpPr>
        <p:spPr>
          <a:xfrm rot="1069648">
            <a:off x="8451913" y="4128908"/>
            <a:ext cx="173277" cy="258704"/>
          </a:xfrm>
          <a:custGeom>
            <a:avLst/>
            <a:gdLst/>
            <a:ahLst/>
            <a:cxnLst/>
            <a:rect l="l" t="t" r="r" b="b"/>
            <a:pathLst>
              <a:path w="1807" h="2698" extrusionOk="0">
                <a:moveTo>
                  <a:pt x="301" y="0"/>
                </a:moveTo>
                <a:cubicBezTo>
                  <a:pt x="242" y="0"/>
                  <a:pt x="182" y="29"/>
                  <a:pt x="143" y="84"/>
                </a:cubicBezTo>
                <a:cubicBezTo>
                  <a:pt x="24" y="298"/>
                  <a:pt x="24" y="559"/>
                  <a:pt x="167" y="761"/>
                </a:cubicBezTo>
                <a:cubicBezTo>
                  <a:pt x="297" y="987"/>
                  <a:pt x="547" y="1118"/>
                  <a:pt x="797" y="1129"/>
                </a:cubicBezTo>
                <a:cubicBezTo>
                  <a:pt x="1022" y="1129"/>
                  <a:pt x="1224" y="1034"/>
                  <a:pt x="1367" y="868"/>
                </a:cubicBezTo>
                <a:cubicBezTo>
                  <a:pt x="1391" y="1011"/>
                  <a:pt x="1414" y="1165"/>
                  <a:pt x="1426" y="1308"/>
                </a:cubicBezTo>
                <a:cubicBezTo>
                  <a:pt x="1450" y="1545"/>
                  <a:pt x="1414" y="1795"/>
                  <a:pt x="1308" y="2009"/>
                </a:cubicBezTo>
                <a:cubicBezTo>
                  <a:pt x="1212" y="2211"/>
                  <a:pt x="1022" y="2353"/>
                  <a:pt x="797" y="2377"/>
                </a:cubicBezTo>
                <a:cubicBezTo>
                  <a:pt x="774" y="2381"/>
                  <a:pt x="751" y="2383"/>
                  <a:pt x="729" y="2383"/>
                </a:cubicBezTo>
                <a:cubicBezTo>
                  <a:pt x="563" y="2383"/>
                  <a:pt x="409" y="2271"/>
                  <a:pt x="357" y="2104"/>
                </a:cubicBezTo>
                <a:cubicBezTo>
                  <a:pt x="346" y="2016"/>
                  <a:pt x="263" y="1948"/>
                  <a:pt x="176" y="1948"/>
                </a:cubicBezTo>
                <a:cubicBezTo>
                  <a:pt x="169" y="1948"/>
                  <a:pt x="162" y="1948"/>
                  <a:pt x="155" y="1949"/>
                </a:cubicBezTo>
                <a:cubicBezTo>
                  <a:pt x="60" y="1961"/>
                  <a:pt x="0" y="2044"/>
                  <a:pt x="12" y="2139"/>
                </a:cubicBezTo>
                <a:cubicBezTo>
                  <a:pt x="48" y="2448"/>
                  <a:pt x="393" y="2698"/>
                  <a:pt x="761" y="2698"/>
                </a:cubicBezTo>
                <a:lnTo>
                  <a:pt x="832" y="2698"/>
                </a:lnTo>
                <a:cubicBezTo>
                  <a:pt x="1177" y="2662"/>
                  <a:pt x="1474" y="2448"/>
                  <a:pt x="1628" y="2139"/>
                </a:cubicBezTo>
                <a:cubicBezTo>
                  <a:pt x="1759" y="1878"/>
                  <a:pt x="1807" y="1581"/>
                  <a:pt x="1783" y="1296"/>
                </a:cubicBezTo>
                <a:cubicBezTo>
                  <a:pt x="1759" y="916"/>
                  <a:pt x="1676" y="559"/>
                  <a:pt x="1521" y="214"/>
                </a:cubicBezTo>
                <a:cubicBezTo>
                  <a:pt x="1510" y="167"/>
                  <a:pt x="1486" y="131"/>
                  <a:pt x="1462" y="84"/>
                </a:cubicBezTo>
                <a:cubicBezTo>
                  <a:pt x="1429" y="35"/>
                  <a:pt x="1368" y="8"/>
                  <a:pt x="1306" y="8"/>
                </a:cubicBezTo>
                <a:cubicBezTo>
                  <a:pt x="1278" y="8"/>
                  <a:pt x="1250" y="13"/>
                  <a:pt x="1224" y="24"/>
                </a:cubicBezTo>
                <a:cubicBezTo>
                  <a:pt x="1153" y="60"/>
                  <a:pt x="1105" y="155"/>
                  <a:pt x="1141" y="226"/>
                </a:cubicBezTo>
                <a:cubicBezTo>
                  <a:pt x="1165" y="262"/>
                  <a:pt x="1177" y="286"/>
                  <a:pt x="1189" y="321"/>
                </a:cubicBezTo>
                <a:cubicBezTo>
                  <a:pt x="1212" y="416"/>
                  <a:pt x="1189" y="523"/>
                  <a:pt x="1129" y="607"/>
                </a:cubicBezTo>
                <a:cubicBezTo>
                  <a:pt x="1058" y="725"/>
                  <a:pt x="939" y="797"/>
                  <a:pt x="797" y="809"/>
                </a:cubicBezTo>
                <a:cubicBezTo>
                  <a:pt x="666" y="797"/>
                  <a:pt x="547" y="725"/>
                  <a:pt x="476" y="607"/>
                </a:cubicBezTo>
                <a:cubicBezTo>
                  <a:pt x="404" y="500"/>
                  <a:pt x="393" y="357"/>
                  <a:pt x="452" y="250"/>
                </a:cubicBezTo>
                <a:cubicBezTo>
                  <a:pt x="511" y="167"/>
                  <a:pt x="476" y="60"/>
                  <a:pt x="393" y="24"/>
                </a:cubicBezTo>
                <a:cubicBezTo>
                  <a:pt x="364" y="8"/>
                  <a:pt x="333" y="0"/>
                  <a:pt x="3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8" name="Google Shape;748;p40"/>
          <p:cNvGrpSpPr/>
          <p:nvPr/>
        </p:nvGrpSpPr>
        <p:grpSpPr>
          <a:xfrm flipH="1">
            <a:off x="7968702" y="915402"/>
            <a:ext cx="658687" cy="655425"/>
            <a:chOff x="4636900" y="2064950"/>
            <a:chExt cx="179650" cy="178775"/>
          </a:xfrm>
        </p:grpSpPr>
        <p:sp>
          <p:nvSpPr>
            <p:cNvPr id="749" name="Google Shape;749;p40"/>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0"/>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0"/>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4">
  <p:cSld name="CUSTOM_7_1_1_1">
    <p:bg>
      <p:bgPr>
        <a:solidFill>
          <a:schemeClr val="dk2"/>
        </a:solidFill>
        <a:effectLst/>
      </p:bgPr>
    </p:bg>
    <p:spTree>
      <p:nvGrpSpPr>
        <p:cNvPr id="1" name="Shape 752"/>
        <p:cNvGrpSpPr/>
        <p:nvPr/>
      </p:nvGrpSpPr>
      <p:grpSpPr>
        <a:xfrm>
          <a:off x="0" y="0"/>
          <a:ext cx="0" cy="0"/>
          <a:chOff x="0" y="0"/>
          <a:chExt cx="0" cy="0"/>
        </a:xfrm>
      </p:grpSpPr>
      <p:sp>
        <p:nvSpPr>
          <p:cNvPr id="753" name="Google Shape;753;p41"/>
          <p:cNvSpPr txBox="1">
            <a:spLocks noGrp="1"/>
          </p:cNvSpPr>
          <p:nvPr>
            <p:ph type="title"/>
          </p:nvPr>
        </p:nvSpPr>
        <p:spPr>
          <a:xfrm>
            <a:off x="720000" y="539500"/>
            <a:ext cx="77040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highlight>
                  <a:schemeClr val="accent1"/>
                </a:high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754" name="Google Shape;754;p41"/>
          <p:cNvGrpSpPr/>
          <p:nvPr/>
        </p:nvGrpSpPr>
        <p:grpSpPr>
          <a:xfrm rot="10800000">
            <a:off x="7914501" y="4239815"/>
            <a:ext cx="1032560" cy="1103691"/>
            <a:chOff x="319900" y="315700"/>
            <a:chExt cx="342123" cy="365691"/>
          </a:xfrm>
        </p:grpSpPr>
        <p:sp>
          <p:nvSpPr>
            <p:cNvPr id="755" name="Google Shape;755;p41"/>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1"/>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1"/>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1"/>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1"/>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0" name="Google Shape;760;p41"/>
          <p:cNvGrpSpPr/>
          <p:nvPr/>
        </p:nvGrpSpPr>
        <p:grpSpPr>
          <a:xfrm rot="3809764">
            <a:off x="528137" y="3554800"/>
            <a:ext cx="687878" cy="930992"/>
            <a:chOff x="5408700" y="2855000"/>
            <a:chExt cx="121525" cy="164475"/>
          </a:xfrm>
        </p:grpSpPr>
        <p:sp>
          <p:nvSpPr>
            <p:cNvPr id="761" name="Google Shape;761;p41"/>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1"/>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3" name="Google Shape;763;p41"/>
          <p:cNvGrpSpPr/>
          <p:nvPr/>
        </p:nvGrpSpPr>
        <p:grpSpPr>
          <a:xfrm rot="538127">
            <a:off x="36955" y="4513302"/>
            <a:ext cx="1018983" cy="554153"/>
            <a:chOff x="1449934" y="4565833"/>
            <a:chExt cx="320467" cy="168684"/>
          </a:xfrm>
        </p:grpSpPr>
        <p:sp>
          <p:nvSpPr>
            <p:cNvPr id="764" name="Google Shape;764;p41"/>
            <p:cNvSpPr/>
            <p:nvPr/>
          </p:nvSpPr>
          <p:spPr>
            <a:xfrm>
              <a:off x="1449934" y="4565833"/>
              <a:ext cx="65112" cy="148810"/>
            </a:xfrm>
            <a:custGeom>
              <a:avLst/>
              <a:gdLst/>
              <a:ahLst/>
              <a:cxnLst/>
              <a:rect l="l" t="t" r="r" b="b"/>
              <a:pathLst>
                <a:path w="2021" h="4620" extrusionOk="0">
                  <a:moveTo>
                    <a:pt x="1806" y="0"/>
                  </a:moveTo>
                  <a:cubicBezTo>
                    <a:pt x="1773" y="0"/>
                    <a:pt x="1741" y="8"/>
                    <a:pt x="1712" y="25"/>
                  </a:cubicBezTo>
                  <a:cubicBezTo>
                    <a:pt x="951" y="489"/>
                    <a:pt x="404" y="1225"/>
                    <a:pt x="191" y="2093"/>
                  </a:cubicBezTo>
                  <a:cubicBezTo>
                    <a:pt x="0" y="2936"/>
                    <a:pt x="179" y="3828"/>
                    <a:pt x="678" y="4541"/>
                  </a:cubicBezTo>
                  <a:cubicBezTo>
                    <a:pt x="702" y="4576"/>
                    <a:pt x="737" y="4600"/>
                    <a:pt x="773" y="4612"/>
                  </a:cubicBezTo>
                  <a:cubicBezTo>
                    <a:pt x="793" y="4617"/>
                    <a:pt x="814" y="4620"/>
                    <a:pt x="836" y="4620"/>
                  </a:cubicBezTo>
                  <a:cubicBezTo>
                    <a:pt x="868" y="4620"/>
                    <a:pt x="899" y="4614"/>
                    <a:pt x="927" y="4600"/>
                  </a:cubicBezTo>
                  <a:cubicBezTo>
                    <a:pt x="1010" y="4553"/>
                    <a:pt x="1034" y="4446"/>
                    <a:pt x="975" y="4374"/>
                  </a:cubicBezTo>
                  <a:cubicBezTo>
                    <a:pt x="523" y="3733"/>
                    <a:pt x="369" y="2925"/>
                    <a:pt x="535" y="2164"/>
                  </a:cubicBezTo>
                  <a:cubicBezTo>
                    <a:pt x="725" y="1380"/>
                    <a:pt x="1224" y="714"/>
                    <a:pt x="1914" y="298"/>
                  </a:cubicBezTo>
                  <a:cubicBezTo>
                    <a:pt x="1997" y="251"/>
                    <a:pt x="2021" y="144"/>
                    <a:pt x="1961" y="73"/>
                  </a:cubicBezTo>
                  <a:cubicBezTo>
                    <a:pt x="1923" y="27"/>
                    <a:pt x="1865" y="0"/>
                    <a:pt x="18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1"/>
            <p:cNvSpPr/>
            <p:nvPr/>
          </p:nvSpPr>
          <p:spPr>
            <a:xfrm>
              <a:off x="1495876" y="4617241"/>
              <a:ext cx="65112" cy="64774"/>
            </a:xfrm>
            <a:custGeom>
              <a:avLst/>
              <a:gdLst/>
              <a:ahLst/>
              <a:cxnLst/>
              <a:rect l="l" t="t" r="r" b="b"/>
              <a:pathLst>
                <a:path w="2021" h="2011" extrusionOk="0">
                  <a:moveTo>
                    <a:pt x="1824" y="1"/>
                  </a:moveTo>
                  <a:cubicBezTo>
                    <a:pt x="1780" y="1"/>
                    <a:pt x="1735" y="15"/>
                    <a:pt x="1700" y="45"/>
                  </a:cubicBezTo>
                  <a:lnTo>
                    <a:pt x="1034" y="627"/>
                  </a:lnTo>
                  <a:lnTo>
                    <a:pt x="749" y="105"/>
                  </a:lnTo>
                  <a:cubicBezTo>
                    <a:pt x="716" y="47"/>
                    <a:pt x="660" y="12"/>
                    <a:pt x="601" y="12"/>
                  </a:cubicBezTo>
                  <a:cubicBezTo>
                    <a:pt x="575" y="12"/>
                    <a:pt x="549" y="19"/>
                    <a:pt x="523" y="33"/>
                  </a:cubicBezTo>
                  <a:cubicBezTo>
                    <a:pt x="428" y="57"/>
                    <a:pt x="393" y="164"/>
                    <a:pt x="440" y="247"/>
                  </a:cubicBezTo>
                  <a:lnTo>
                    <a:pt x="773" y="853"/>
                  </a:lnTo>
                  <a:lnTo>
                    <a:pt x="72" y="1471"/>
                  </a:lnTo>
                  <a:cubicBezTo>
                    <a:pt x="0" y="1531"/>
                    <a:pt x="0" y="1638"/>
                    <a:pt x="72" y="1697"/>
                  </a:cubicBezTo>
                  <a:cubicBezTo>
                    <a:pt x="95" y="1721"/>
                    <a:pt x="119" y="1733"/>
                    <a:pt x="143" y="1744"/>
                  </a:cubicBezTo>
                  <a:cubicBezTo>
                    <a:pt x="158" y="1747"/>
                    <a:pt x="173" y="1749"/>
                    <a:pt x="189" y="1749"/>
                  </a:cubicBezTo>
                  <a:cubicBezTo>
                    <a:pt x="237" y="1749"/>
                    <a:pt x="286" y="1736"/>
                    <a:pt x="321" y="1709"/>
                  </a:cubicBezTo>
                  <a:lnTo>
                    <a:pt x="939" y="1162"/>
                  </a:lnTo>
                  <a:lnTo>
                    <a:pt x="1355" y="1923"/>
                  </a:lnTo>
                  <a:cubicBezTo>
                    <a:pt x="1379" y="1958"/>
                    <a:pt x="1414" y="1994"/>
                    <a:pt x="1462" y="2006"/>
                  </a:cubicBezTo>
                  <a:cubicBezTo>
                    <a:pt x="1472" y="2009"/>
                    <a:pt x="1484" y="2011"/>
                    <a:pt x="1496" y="2011"/>
                  </a:cubicBezTo>
                  <a:cubicBezTo>
                    <a:pt x="1525" y="2011"/>
                    <a:pt x="1559" y="2002"/>
                    <a:pt x="1593" y="1994"/>
                  </a:cubicBezTo>
                  <a:cubicBezTo>
                    <a:pt x="1676" y="1958"/>
                    <a:pt x="1712" y="1851"/>
                    <a:pt x="1664" y="1768"/>
                  </a:cubicBezTo>
                  <a:lnTo>
                    <a:pt x="1201" y="925"/>
                  </a:lnTo>
                  <a:lnTo>
                    <a:pt x="1949" y="283"/>
                  </a:lnTo>
                  <a:cubicBezTo>
                    <a:pt x="2020" y="223"/>
                    <a:pt x="2020" y="105"/>
                    <a:pt x="1949" y="45"/>
                  </a:cubicBezTo>
                  <a:cubicBezTo>
                    <a:pt x="1914" y="15"/>
                    <a:pt x="1869" y="1"/>
                    <a:pt x="18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1"/>
            <p:cNvSpPr/>
            <p:nvPr/>
          </p:nvSpPr>
          <p:spPr>
            <a:xfrm>
              <a:off x="1570524" y="4645295"/>
              <a:ext cx="49035" cy="15557"/>
            </a:xfrm>
            <a:custGeom>
              <a:avLst/>
              <a:gdLst/>
              <a:ahLst/>
              <a:cxnLst/>
              <a:rect l="l" t="t" r="r" b="b"/>
              <a:pathLst>
                <a:path w="1522" h="483" extrusionOk="0">
                  <a:moveTo>
                    <a:pt x="172" y="1"/>
                  </a:moveTo>
                  <a:cubicBezTo>
                    <a:pt x="93" y="1"/>
                    <a:pt x="23" y="56"/>
                    <a:pt x="12" y="137"/>
                  </a:cubicBezTo>
                  <a:cubicBezTo>
                    <a:pt x="1" y="220"/>
                    <a:pt x="48" y="303"/>
                    <a:pt x="131" y="315"/>
                  </a:cubicBezTo>
                  <a:lnTo>
                    <a:pt x="155" y="315"/>
                  </a:lnTo>
                  <a:lnTo>
                    <a:pt x="1308" y="481"/>
                  </a:lnTo>
                  <a:cubicBezTo>
                    <a:pt x="1316" y="482"/>
                    <a:pt x="1324" y="483"/>
                    <a:pt x="1332" y="483"/>
                  </a:cubicBezTo>
                  <a:cubicBezTo>
                    <a:pt x="1418" y="483"/>
                    <a:pt x="1499" y="426"/>
                    <a:pt x="1510" y="339"/>
                  </a:cubicBezTo>
                  <a:cubicBezTo>
                    <a:pt x="1522" y="256"/>
                    <a:pt x="1450" y="172"/>
                    <a:pt x="1367" y="160"/>
                  </a:cubicBezTo>
                  <a:lnTo>
                    <a:pt x="214" y="6"/>
                  </a:lnTo>
                  <a:cubicBezTo>
                    <a:pt x="200" y="2"/>
                    <a:pt x="186"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1"/>
            <p:cNvSpPr/>
            <p:nvPr/>
          </p:nvSpPr>
          <p:spPr>
            <a:xfrm>
              <a:off x="1624875" y="4635987"/>
              <a:ext cx="55543" cy="72183"/>
            </a:xfrm>
            <a:custGeom>
              <a:avLst/>
              <a:gdLst/>
              <a:ahLst/>
              <a:cxnLst/>
              <a:rect l="l" t="t" r="r" b="b"/>
              <a:pathLst>
                <a:path w="1724" h="2241" extrusionOk="0">
                  <a:moveTo>
                    <a:pt x="686" y="1"/>
                  </a:moveTo>
                  <a:cubicBezTo>
                    <a:pt x="640" y="1"/>
                    <a:pt x="595" y="16"/>
                    <a:pt x="559" y="45"/>
                  </a:cubicBezTo>
                  <a:cubicBezTo>
                    <a:pt x="405" y="200"/>
                    <a:pt x="357" y="426"/>
                    <a:pt x="441" y="628"/>
                  </a:cubicBezTo>
                  <a:cubicBezTo>
                    <a:pt x="512" y="842"/>
                    <a:pt x="702" y="996"/>
                    <a:pt x="928" y="1032"/>
                  </a:cubicBezTo>
                  <a:cubicBezTo>
                    <a:pt x="953" y="1036"/>
                    <a:pt x="978" y="1038"/>
                    <a:pt x="1003" y="1038"/>
                  </a:cubicBezTo>
                  <a:cubicBezTo>
                    <a:pt x="1124" y="1038"/>
                    <a:pt x="1248" y="993"/>
                    <a:pt x="1356" y="925"/>
                  </a:cubicBezTo>
                  <a:cubicBezTo>
                    <a:pt x="1356" y="996"/>
                    <a:pt x="1356" y="1067"/>
                    <a:pt x="1356" y="1139"/>
                  </a:cubicBezTo>
                  <a:cubicBezTo>
                    <a:pt x="1344" y="1400"/>
                    <a:pt x="1213" y="1650"/>
                    <a:pt x="999" y="1804"/>
                  </a:cubicBezTo>
                  <a:cubicBezTo>
                    <a:pt x="898" y="1875"/>
                    <a:pt x="779" y="1911"/>
                    <a:pt x="662" y="1911"/>
                  </a:cubicBezTo>
                  <a:cubicBezTo>
                    <a:pt x="545" y="1911"/>
                    <a:pt x="429" y="1875"/>
                    <a:pt x="334" y="1804"/>
                  </a:cubicBezTo>
                  <a:cubicBezTo>
                    <a:pt x="292" y="1774"/>
                    <a:pt x="245" y="1760"/>
                    <a:pt x="198" y="1760"/>
                  </a:cubicBezTo>
                  <a:cubicBezTo>
                    <a:pt x="152" y="1760"/>
                    <a:pt x="108" y="1774"/>
                    <a:pt x="72" y="1804"/>
                  </a:cubicBezTo>
                  <a:cubicBezTo>
                    <a:pt x="1" y="1864"/>
                    <a:pt x="1" y="1982"/>
                    <a:pt x="72" y="2042"/>
                  </a:cubicBezTo>
                  <a:cubicBezTo>
                    <a:pt x="167" y="2113"/>
                    <a:pt x="274" y="2173"/>
                    <a:pt x="393" y="2208"/>
                  </a:cubicBezTo>
                  <a:cubicBezTo>
                    <a:pt x="476" y="2230"/>
                    <a:pt x="563" y="2241"/>
                    <a:pt x="650" y="2241"/>
                  </a:cubicBezTo>
                  <a:cubicBezTo>
                    <a:pt x="848" y="2241"/>
                    <a:pt x="1048" y="2185"/>
                    <a:pt x="1213" y="2077"/>
                  </a:cubicBezTo>
                  <a:cubicBezTo>
                    <a:pt x="1510" y="1864"/>
                    <a:pt x="1688" y="1531"/>
                    <a:pt x="1712" y="1174"/>
                  </a:cubicBezTo>
                  <a:cubicBezTo>
                    <a:pt x="1724" y="925"/>
                    <a:pt x="1700" y="675"/>
                    <a:pt x="1641" y="438"/>
                  </a:cubicBezTo>
                  <a:cubicBezTo>
                    <a:pt x="1641" y="354"/>
                    <a:pt x="1617" y="259"/>
                    <a:pt x="1569" y="188"/>
                  </a:cubicBezTo>
                  <a:cubicBezTo>
                    <a:pt x="1542" y="125"/>
                    <a:pt x="1481" y="96"/>
                    <a:pt x="1417" y="96"/>
                  </a:cubicBezTo>
                  <a:cubicBezTo>
                    <a:pt x="1397" y="96"/>
                    <a:pt x="1376" y="99"/>
                    <a:pt x="1356" y="105"/>
                  </a:cubicBezTo>
                  <a:cubicBezTo>
                    <a:pt x="1272" y="129"/>
                    <a:pt x="1225" y="212"/>
                    <a:pt x="1249" y="295"/>
                  </a:cubicBezTo>
                  <a:cubicBezTo>
                    <a:pt x="1261" y="343"/>
                    <a:pt x="1272" y="402"/>
                    <a:pt x="1284" y="461"/>
                  </a:cubicBezTo>
                  <a:cubicBezTo>
                    <a:pt x="1272" y="509"/>
                    <a:pt x="1249" y="556"/>
                    <a:pt x="1225" y="592"/>
                  </a:cubicBezTo>
                  <a:cubicBezTo>
                    <a:pt x="1165" y="675"/>
                    <a:pt x="1070" y="711"/>
                    <a:pt x="975" y="711"/>
                  </a:cubicBezTo>
                  <a:cubicBezTo>
                    <a:pt x="880" y="687"/>
                    <a:pt x="797" y="616"/>
                    <a:pt x="773" y="533"/>
                  </a:cubicBezTo>
                  <a:cubicBezTo>
                    <a:pt x="738" y="438"/>
                    <a:pt x="750" y="343"/>
                    <a:pt x="821" y="271"/>
                  </a:cubicBezTo>
                  <a:cubicBezTo>
                    <a:pt x="892" y="212"/>
                    <a:pt x="892" y="105"/>
                    <a:pt x="821" y="45"/>
                  </a:cubicBezTo>
                  <a:cubicBezTo>
                    <a:pt x="779" y="16"/>
                    <a:pt x="732" y="1"/>
                    <a:pt x="6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1"/>
            <p:cNvSpPr/>
            <p:nvPr/>
          </p:nvSpPr>
          <p:spPr>
            <a:xfrm>
              <a:off x="1671203" y="4601458"/>
              <a:ext cx="58604" cy="133060"/>
            </a:xfrm>
            <a:custGeom>
              <a:avLst/>
              <a:gdLst/>
              <a:ahLst/>
              <a:cxnLst/>
              <a:rect l="l" t="t" r="r" b="b"/>
              <a:pathLst>
                <a:path w="1819" h="4131" extrusionOk="0">
                  <a:moveTo>
                    <a:pt x="1150" y="0"/>
                  </a:moveTo>
                  <a:cubicBezTo>
                    <a:pt x="1118" y="0"/>
                    <a:pt x="1087" y="8"/>
                    <a:pt x="1058" y="24"/>
                  </a:cubicBezTo>
                  <a:cubicBezTo>
                    <a:pt x="975" y="60"/>
                    <a:pt x="940" y="167"/>
                    <a:pt x="999" y="238"/>
                  </a:cubicBezTo>
                  <a:cubicBezTo>
                    <a:pt x="1355" y="832"/>
                    <a:pt x="1462" y="1533"/>
                    <a:pt x="1296" y="2199"/>
                  </a:cubicBezTo>
                  <a:cubicBezTo>
                    <a:pt x="1118" y="2876"/>
                    <a:pt x="690" y="3458"/>
                    <a:pt x="96" y="3839"/>
                  </a:cubicBezTo>
                  <a:cubicBezTo>
                    <a:pt x="13" y="3886"/>
                    <a:pt x="1" y="3993"/>
                    <a:pt x="60" y="4064"/>
                  </a:cubicBezTo>
                  <a:cubicBezTo>
                    <a:pt x="84" y="4100"/>
                    <a:pt x="120" y="4124"/>
                    <a:pt x="155" y="4124"/>
                  </a:cubicBezTo>
                  <a:cubicBezTo>
                    <a:pt x="173" y="4128"/>
                    <a:pt x="190" y="4131"/>
                    <a:pt x="207" y="4131"/>
                  </a:cubicBezTo>
                  <a:cubicBezTo>
                    <a:pt x="238" y="4131"/>
                    <a:pt x="268" y="4123"/>
                    <a:pt x="298" y="4100"/>
                  </a:cubicBezTo>
                  <a:cubicBezTo>
                    <a:pt x="963" y="3684"/>
                    <a:pt x="1439" y="3031"/>
                    <a:pt x="1641" y="2282"/>
                  </a:cubicBezTo>
                  <a:cubicBezTo>
                    <a:pt x="1819" y="1533"/>
                    <a:pt x="1700" y="737"/>
                    <a:pt x="1308" y="84"/>
                  </a:cubicBezTo>
                  <a:cubicBezTo>
                    <a:pt x="1269" y="29"/>
                    <a:pt x="1209" y="0"/>
                    <a:pt x="11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1"/>
            <p:cNvSpPr/>
            <p:nvPr/>
          </p:nvSpPr>
          <p:spPr>
            <a:xfrm>
              <a:off x="1731321" y="4567283"/>
              <a:ext cx="39080" cy="49700"/>
            </a:xfrm>
            <a:custGeom>
              <a:avLst/>
              <a:gdLst/>
              <a:ahLst/>
              <a:cxnLst/>
              <a:rect l="l" t="t" r="r" b="b"/>
              <a:pathLst>
                <a:path w="1213" h="1543" extrusionOk="0">
                  <a:moveTo>
                    <a:pt x="347" y="1"/>
                  </a:moveTo>
                  <a:cubicBezTo>
                    <a:pt x="262" y="1"/>
                    <a:pt x="179" y="22"/>
                    <a:pt x="107" y="63"/>
                  </a:cubicBezTo>
                  <a:cubicBezTo>
                    <a:pt x="24" y="111"/>
                    <a:pt x="0" y="218"/>
                    <a:pt x="48" y="289"/>
                  </a:cubicBezTo>
                  <a:cubicBezTo>
                    <a:pt x="84" y="340"/>
                    <a:pt x="139" y="364"/>
                    <a:pt x="195" y="364"/>
                  </a:cubicBezTo>
                  <a:cubicBezTo>
                    <a:pt x="230" y="364"/>
                    <a:pt x="265" y="355"/>
                    <a:pt x="297" y="337"/>
                  </a:cubicBezTo>
                  <a:cubicBezTo>
                    <a:pt x="312" y="332"/>
                    <a:pt x="329" y="329"/>
                    <a:pt x="346" y="329"/>
                  </a:cubicBezTo>
                  <a:cubicBezTo>
                    <a:pt x="370" y="329"/>
                    <a:pt x="395" y="335"/>
                    <a:pt x="416" y="348"/>
                  </a:cubicBezTo>
                  <a:cubicBezTo>
                    <a:pt x="499" y="396"/>
                    <a:pt x="559" y="479"/>
                    <a:pt x="559" y="574"/>
                  </a:cubicBezTo>
                  <a:cubicBezTo>
                    <a:pt x="559" y="764"/>
                    <a:pt x="393" y="943"/>
                    <a:pt x="214" y="1121"/>
                  </a:cubicBezTo>
                  <a:cubicBezTo>
                    <a:pt x="167" y="1168"/>
                    <a:pt x="155" y="1228"/>
                    <a:pt x="167" y="1275"/>
                  </a:cubicBezTo>
                  <a:cubicBezTo>
                    <a:pt x="191" y="1323"/>
                    <a:pt x="238" y="1370"/>
                    <a:pt x="286" y="1382"/>
                  </a:cubicBezTo>
                  <a:lnTo>
                    <a:pt x="297" y="1382"/>
                  </a:lnTo>
                  <a:lnTo>
                    <a:pt x="987" y="1537"/>
                  </a:lnTo>
                  <a:cubicBezTo>
                    <a:pt x="1001" y="1540"/>
                    <a:pt x="1015" y="1542"/>
                    <a:pt x="1029" y="1542"/>
                  </a:cubicBezTo>
                  <a:cubicBezTo>
                    <a:pt x="1106" y="1542"/>
                    <a:pt x="1170" y="1489"/>
                    <a:pt x="1201" y="1418"/>
                  </a:cubicBezTo>
                  <a:cubicBezTo>
                    <a:pt x="1212" y="1323"/>
                    <a:pt x="1153" y="1240"/>
                    <a:pt x="1070" y="1228"/>
                  </a:cubicBezTo>
                  <a:lnTo>
                    <a:pt x="666" y="1145"/>
                  </a:lnTo>
                  <a:cubicBezTo>
                    <a:pt x="808" y="990"/>
                    <a:pt x="904" y="788"/>
                    <a:pt x="915" y="586"/>
                  </a:cubicBezTo>
                  <a:cubicBezTo>
                    <a:pt x="915" y="360"/>
                    <a:pt x="785" y="170"/>
                    <a:pt x="595" y="63"/>
                  </a:cubicBezTo>
                  <a:cubicBezTo>
                    <a:pt x="517" y="22"/>
                    <a:pt x="431" y="1"/>
                    <a:pt x="3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0" name="Google Shape;770;p41"/>
          <p:cNvGrpSpPr/>
          <p:nvPr/>
        </p:nvGrpSpPr>
        <p:grpSpPr>
          <a:xfrm>
            <a:off x="8537904" y="3371501"/>
            <a:ext cx="387047" cy="655424"/>
            <a:chOff x="8373629" y="3752501"/>
            <a:chExt cx="387047" cy="655424"/>
          </a:xfrm>
        </p:grpSpPr>
        <p:sp>
          <p:nvSpPr>
            <p:cNvPr id="771" name="Google Shape;771;p41"/>
            <p:cNvSpPr/>
            <p:nvPr/>
          </p:nvSpPr>
          <p:spPr>
            <a:xfrm rot="1069648">
              <a:off x="8484481" y="3780411"/>
              <a:ext cx="222278" cy="254676"/>
            </a:xfrm>
            <a:custGeom>
              <a:avLst/>
              <a:gdLst/>
              <a:ahLst/>
              <a:cxnLst/>
              <a:rect l="l" t="t" r="r" b="b"/>
              <a:pathLst>
                <a:path w="2318" h="2656" extrusionOk="0">
                  <a:moveTo>
                    <a:pt x="1968" y="1"/>
                  </a:moveTo>
                  <a:cubicBezTo>
                    <a:pt x="1912" y="1"/>
                    <a:pt x="1859" y="27"/>
                    <a:pt x="1818" y="77"/>
                  </a:cubicBezTo>
                  <a:lnTo>
                    <a:pt x="1105" y="1075"/>
                  </a:lnTo>
                  <a:lnTo>
                    <a:pt x="321" y="469"/>
                  </a:lnTo>
                  <a:cubicBezTo>
                    <a:pt x="281" y="440"/>
                    <a:pt x="236" y="426"/>
                    <a:pt x="194" y="426"/>
                  </a:cubicBezTo>
                  <a:cubicBezTo>
                    <a:pt x="147" y="426"/>
                    <a:pt x="103" y="443"/>
                    <a:pt x="72" y="481"/>
                  </a:cubicBezTo>
                  <a:cubicBezTo>
                    <a:pt x="0" y="552"/>
                    <a:pt x="12" y="659"/>
                    <a:pt x="84" y="706"/>
                  </a:cubicBezTo>
                  <a:lnTo>
                    <a:pt x="915" y="1360"/>
                  </a:lnTo>
                  <a:lnTo>
                    <a:pt x="179" y="2394"/>
                  </a:lnTo>
                  <a:cubicBezTo>
                    <a:pt x="119" y="2477"/>
                    <a:pt x="143" y="2584"/>
                    <a:pt x="226" y="2620"/>
                  </a:cubicBezTo>
                  <a:cubicBezTo>
                    <a:pt x="250" y="2643"/>
                    <a:pt x="286" y="2655"/>
                    <a:pt x="321" y="2655"/>
                  </a:cubicBezTo>
                  <a:cubicBezTo>
                    <a:pt x="381" y="2655"/>
                    <a:pt x="440" y="2620"/>
                    <a:pt x="476" y="2572"/>
                  </a:cubicBezTo>
                  <a:lnTo>
                    <a:pt x="1189" y="1562"/>
                  </a:lnTo>
                  <a:lnTo>
                    <a:pt x="1997" y="2192"/>
                  </a:lnTo>
                  <a:cubicBezTo>
                    <a:pt x="2032" y="2216"/>
                    <a:pt x="2068" y="2239"/>
                    <a:pt x="2116" y="2239"/>
                  </a:cubicBezTo>
                  <a:cubicBezTo>
                    <a:pt x="2163" y="2239"/>
                    <a:pt x="2211" y="2216"/>
                    <a:pt x="2246" y="2180"/>
                  </a:cubicBezTo>
                  <a:cubicBezTo>
                    <a:pt x="2318" y="2109"/>
                    <a:pt x="2306" y="2002"/>
                    <a:pt x="2234" y="1954"/>
                  </a:cubicBezTo>
                  <a:lnTo>
                    <a:pt x="1391" y="1289"/>
                  </a:lnTo>
                  <a:lnTo>
                    <a:pt x="1985" y="445"/>
                  </a:lnTo>
                  <a:cubicBezTo>
                    <a:pt x="2032" y="433"/>
                    <a:pt x="2080" y="398"/>
                    <a:pt x="2092" y="338"/>
                  </a:cubicBezTo>
                  <a:lnTo>
                    <a:pt x="2139" y="207"/>
                  </a:lnTo>
                  <a:cubicBezTo>
                    <a:pt x="2163" y="136"/>
                    <a:pt x="2127" y="53"/>
                    <a:pt x="2044" y="17"/>
                  </a:cubicBezTo>
                  <a:cubicBezTo>
                    <a:pt x="2018" y="6"/>
                    <a:pt x="1993" y="1"/>
                    <a:pt x="1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1"/>
            <p:cNvSpPr/>
            <p:nvPr/>
          </p:nvSpPr>
          <p:spPr>
            <a:xfrm rot="1069648">
              <a:off x="8374553" y="4046834"/>
              <a:ext cx="385198" cy="66450"/>
            </a:xfrm>
            <a:custGeom>
              <a:avLst/>
              <a:gdLst/>
              <a:ahLst/>
              <a:cxnLst/>
              <a:rect l="l" t="t" r="r" b="b"/>
              <a:pathLst>
                <a:path w="4017" h="693" extrusionOk="0">
                  <a:moveTo>
                    <a:pt x="3215" y="0"/>
                  </a:moveTo>
                  <a:cubicBezTo>
                    <a:pt x="2179" y="0"/>
                    <a:pt x="1153" y="124"/>
                    <a:pt x="143" y="371"/>
                  </a:cubicBezTo>
                  <a:cubicBezTo>
                    <a:pt x="59" y="395"/>
                    <a:pt x="0" y="478"/>
                    <a:pt x="24" y="573"/>
                  </a:cubicBezTo>
                  <a:cubicBezTo>
                    <a:pt x="48" y="645"/>
                    <a:pt x="119" y="692"/>
                    <a:pt x="190" y="692"/>
                  </a:cubicBezTo>
                  <a:lnTo>
                    <a:pt x="238" y="692"/>
                  </a:lnTo>
                  <a:cubicBezTo>
                    <a:pt x="1217" y="455"/>
                    <a:pt x="2213" y="333"/>
                    <a:pt x="3211" y="333"/>
                  </a:cubicBezTo>
                  <a:cubicBezTo>
                    <a:pt x="3412" y="333"/>
                    <a:pt x="3613" y="338"/>
                    <a:pt x="3815" y="348"/>
                  </a:cubicBezTo>
                  <a:cubicBezTo>
                    <a:pt x="3910" y="348"/>
                    <a:pt x="3993" y="288"/>
                    <a:pt x="4005" y="193"/>
                  </a:cubicBezTo>
                  <a:cubicBezTo>
                    <a:pt x="4017" y="98"/>
                    <a:pt x="3933" y="15"/>
                    <a:pt x="3838" y="15"/>
                  </a:cubicBezTo>
                  <a:cubicBezTo>
                    <a:pt x="3630" y="5"/>
                    <a:pt x="3423" y="0"/>
                    <a:pt x="32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1"/>
            <p:cNvSpPr/>
            <p:nvPr/>
          </p:nvSpPr>
          <p:spPr>
            <a:xfrm rot="1069648">
              <a:off x="8451913" y="4128908"/>
              <a:ext cx="173277" cy="258704"/>
            </a:xfrm>
            <a:custGeom>
              <a:avLst/>
              <a:gdLst/>
              <a:ahLst/>
              <a:cxnLst/>
              <a:rect l="l" t="t" r="r" b="b"/>
              <a:pathLst>
                <a:path w="1807" h="2698" extrusionOk="0">
                  <a:moveTo>
                    <a:pt x="301" y="0"/>
                  </a:moveTo>
                  <a:cubicBezTo>
                    <a:pt x="242" y="0"/>
                    <a:pt x="182" y="29"/>
                    <a:pt x="143" y="84"/>
                  </a:cubicBezTo>
                  <a:cubicBezTo>
                    <a:pt x="24" y="298"/>
                    <a:pt x="24" y="559"/>
                    <a:pt x="167" y="761"/>
                  </a:cubicBezTo>
                  <a:cubicBezTo>
                    <a:pt x="297" y="987"/>
                    <a:pt x="547" y="1118"/>
                    <a:pt x="797" y="1129"/>
                  </a:cubicBezTo>
                  <a:cubicBezTo>
                    <a:pt x="1022" y="1129"/>
                    <a:pt x="1224" y="1034"/>
                    <a:pt x="1367" y="868"/>
                  </a:cubicBezTo>
                  <a:cubicBezTo>
                    <a:pt x="1391" y="1011"/>
                    <a:pt x="1414" y="1165"/>
                    <a:pt x="1426" y="1308"/>
                  </a:cubicBezTo>
                  <a:cubicBezTo>
                    <a:pt x="1450" y="1545"/>
                    <a:pt x="1414" y="1795"/>
                    <a:pt x="1308" y="2009"/>
                  </a:cubicBezTo>
                  <a:cubicBezTo>
                    <a:pt x="1212" y="2211"/>
                    <a:pt x="1022" y="2353"/>
                    <a:pt x="797" y="2377"/>
                  </a:cubicBezTo>
                  <a:cubicBezTo>
                    <a:pt x="774" y="2381"/>
                    <a:pt x="751" y="2383"/>
                    <a:pt x="729" y="2383"/>
                  </a:cubicBezTo>
                  <a:cubicBezTo>
                    <a:pt x="563" y="2383"/>
                    <a:pt x="409" y="2271"/>
                    <a:pt x="357" y="2104"/>
                  </a:cubicBezTo>
                  <a:cubicBezTo>
                    <a:pt x="346" y="2016"/>
                    <a:pt x="263" y="1948"/>
                    <a:pt x="176" y="1948"/>
                  </a:cubicBezTo>
                  <a:cubicBezTo>
                    <a:pt x="169" y="1948"/>
                    <a:pt x="162" y="1948"/>
                    <a:pt x="155" y="1949"/>
                  </a:cubicBezTo>
                  <a:cubicBezTo>
                    <a:pt x="60" y="1961"/>
                    <a:pt x="0" y="2044"/>
                    <a:pt x="12" y="2139"/>
                  </a:cubicBezTo>
                  <a:cubicBezTo>
                    <a:pt x="48" y="2448"/>
                    <a:pt x="393" y="2698"/>
                    <a:pt x="761" y="2698"/>
                  </a:cubicBezTo>
                  <a:lnTo>
                    <a:pt x="832" y="2698"/>
                  </a:lnTo>
                  <a:cubicBezTo>
                    <a:pt x="1177" y="2662"/>
                    <a:pt x="1474" y="2448"/>
                    <a:pt x="1628" y="2139"/>
                  </a:cubicBezTo>
                  <a:cubicBezTo>
                    <a:pt x="1759" y="1878"/>
                    <a:pt x="1807" y="1581"/>
                    <a:pt x="1783" y="1296"/>
                  </a:cubicBezTo>
                  <a:cubicBezTo>
                    <a:pt x="1759" y="916"/>
                    <a:pt x="1676" y="559"/>
                    <a:pt x="1521" y="214"/>
                  </a:cubicBezTo>
                  <a:cubicBezTo>
                    <a:pt x="1510" y="167"/>
                    <a:pt x="1486" y="131"/>
                    <a:pt x="1462" y="84"/>
                  </a:cubicBezTo>
                  <a:cubicBezTo>
                    <a:pt x="1429" y="35"/>
                    <a:pt x="1368" y="8"/>
                    <a:pt x="1306" y="8"/>
                  </a:cubicBezTo>
                  <a:cubicBezTo>
                    <a:pt x="1278" y="8"/>
                    <a:pt x="1250" y="13"/>
                    <a:pt x="1224" y="24"/>
                  </a:cubicBezTo>
                  <a:cubicBezTo>
                    <a:pt x="1153" y="60"/>
                    <a:pt x="1105" y="155"/>
                    <a:pt x="1141" y="226"/>
                  </a:cubicBezTo>
                  <a:cubicBezTo>
                    <a:pt x="1165" y="262"/>
                    <a:pt x="1177" y="286"/>
                    <a:pt x="1189" y="321"/>
                  </a:cubicBezTo>
                  <a:cubicBezTo>
                    <a:pt x="1212" y="416"/>
                    <a:pt x="1189" y="523"/>
                    <a:pt x="1129" y="607"/>
                  </a:cubicBezTo>
                  <a:cubicBezTo>
                    <a:pt x="1058" y="725"/>
                    <a:pt x="939" y="797"/>
                    <a:pt x="797" y="809"/>
                  </a:cubicBezTo>
                  <a:cubicBezTo>
                    <a:pt x="666" y="797"/>
                    <a:pt x="547" y="725"/>
                    <a:pt x="476" y="607"/>
                  </a:cubicBezTo>
                  <a:cubicBezTo>
                    <a:pt x="404" y="500"/>
                    <a:pt x="393" y="357"/>
                    <a:pt x="452" y="250"/>
                  </a:cubicBezTo>
                  <a:cubicBezTo>
                    <a:pt x="511" y="167"/>
                    <a:pt x="476" y="60"/>
                    <a:pt x="393" y="24"/>
                  </a:cubicBezTo>
                  <a:cubicBezTo>
                    <a:pt x="364" y="8"/>
                    <a:pt x="333" y="0"/>
                    <a:pt x="3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4" name="Google Shape;774;p41"/>
          <p:cNvGrpSpPr/>
          <p:nvPr/>
        </p:nvGrpSpPr>
        <p:grpSpPr>
          <a:xfrm flipH="1">
            <a:off x="8101427" y="723589"/>
            <a:ext cx="658687" cy="655425"/>
            <a:chOff x="4636900" y="2064950"/>
            <a:chExt cx="179650" cy="178775"/>
          </a:xfrm>
        </p:grpSpPr>
        <p:sp>
          <p:nvSpPr>
            <p:cNvPr id="775" name="Google Shape;775;p41"/>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1"/>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1"/>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8" name="Google Shape;778;p41"/>
          <p:cNvGrpSpPr/>
          <p:nvPr/>
        </p:nvGrpSpPr>
        <p:grpSpPr>
          <a:xfrm flipH="1">
            <a:off x="-164170" y="-178640"/>
            <a:ext cx="1023323" cy="1094037"/>
            <a:chOff x="319900" y="315700"/>
            <a:chExt cx="342123" cy="365691"/>
          </a:xfrm>
        </p:grpSpPr>
        <p:sp>
          <p:nvSpPr>
            <p:cNvPr id="779" name="Google Shape;779;p41"/>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1"/>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1"/>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1"/>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1"/>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hanks">
  <p:cSld name="CUSTOM_3_1">
    <p:bg>
      <p:bgPr>
        <a:solidFill>
          <a:schemeClr val="dk2"/>
        </a:solidFill>
        <a:effectLst/>
      </p:bgPr>
    </p:bg>
    <p:spTree>
      <p:nvGrpSpPr>
        <p:cNvPr id="1" name="Shape 784"/>
        <p:cNvGrpSpPr/>
        <p:nvPr/>
      </p:nvGrpSpPr>
      <p:grpSpPr>
        <a:xfrm>
          <a:off x="0" y="0"/>
          <a:ext cx="0" cy="0"/>
          <a:chOff x="0" y="0"/>
          <a:chExt cx="0" cy="0"/>
        </a:xfrm>
      </p:grpSpPr>
      <p:sp>
        <p:nvSpPr>
          <p:cNvPr id="785" name="Google Shape;785;p42"/>
          <p:cNvSpPr/>
          <p:nvPr/>
        </p:nvSpPr>
        <p:spPr>
          <a:xfrm rot="-157606">
            <a:off x="2443105" y="106867"/>
            <a:ext cx="4772014" cy="4705946"/>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2"/>
          <p:cNvSpPr/>
          <p:nvPr/>
        </p:nvSpPr>
        <p:spPr>
          <a:xfrm rot="1105">
            <a:off x="6888445" y="3306929"/>
            <a:ext cx="933000" cy="4476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2"/>
          <p:cNvSpPr/>
          <p:nvPr/>
        </p:nvSpPr>
        <p:spPr>
          <a:xfrm>
            <a:off x="2185950" y="-97225"/>
            <a:ext cx="4772100" cy="4705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2"/>
          <p:cNvSpPr txBox="1"/>
          <p:nvPr/>
        </p:nvSpPr>
        <p:spPr>
          <a:xfrm>
            <a:off x="3032550" y="3507850"/>
            <a:ext cx="3078900" cy="522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300"/>
              </a:spcBef>
              <a:spcAft>
                <a:spcPts val="0"/>
              </a:spcAft>
              <a:buNone/>
            </a:pPr>
            <a:r>
              <a:rPr lang="ru" sz="1000">
                <a:solidFill>
                  <a:schemeClr val="dk1"/>
                </a:solidFill>
              </a:rPr>
              <a:t>CREDITS: This presentation template was created by </a:t>
            </a:r>
            <a:r>
              <a:rPr lang="ru" sz="1000" b="1">
                <a:solidFill>
                  <a:schemeClr val="dk1"/>
                </a:solidFill>
                <a:uFill>
                  <a:noFill/>
                </a:uFill>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ru" sz="1000">
                <a:solidFill>
                  <a:schemeClr val="dk1"/>
                </a:solidFill>
              </a:rPr>
              <a:t>, including icons by </a:t>
            </a:r>
            <a:r>
              <a:rPr lang="ru" sz="1000" b="1">
                <a:solidFill>
                  <a:schemeClr val="dk1"/>
                </a:solidFill>
                <a:uFill>
                  <a:noFill/>
                </a:u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ru" sz="1000">
                <a:solidFill>
                  <a:schemeClr val="dk1"/>
                </a:solidFill>
              </a:rPr>
              <a:t>, and infographics &amp; images by </a:t>
            </a:r>
            <a:r>
              <a:rPr lang="ru" sz="1000" b="1">
                <a:solidFill>
                  <a:schemeClr val="dk1"/>
                </a:solidFill>
                <a:uFill>
                  <a:noFill/>
                </a:u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r>
              <a:rPr lang="ru" sz="1000">
                <a:solidFill>
                  <a:schemeClr val="dk1"/>
                </a:solidFill>
              </a:rPr>
              <a:t>. </a:t>
            </a:r>
            <a:endParaRPr sz="1000">
              <a:solidFill>
                <a:schemeClr val="dk1"/>
              </a:solidFill>
            </a:endParaRPr>
          </a:p>
        </p:txBody>
      </p:sp>
      <p:sp>
        <p:nvSpPr>
          <p:cNvPr id="789" name="Google Shape;789;p42"/>
          <p:cNvSpPr txBox="1">
            <a:spLocks noGrp="1"/>
          </p:cNvSpPr>
          <p:nvPr>
            <p:ph type="subTitle" idx="1"/>
          </p:nvPr>
        </p:nvSpPr>
        <p:spPr>
          <a:xfrm>
            <a:off x="3157050" y="1473632"/>
            <a:ext cx="2829900" cy="104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790" name="Google Shape;790;p42"/>
          <p:cNvSpPr txBox="1">
            <a:spLocks noGrp="1"/>
          </p:cNvSpPr>
          <p:nvPr>
            <p:ph type="title"/>
          </p:nvPr>
        </p:nvSpPr>
        <p:spPr>
          <a:xfrm>
            <a:off x="2599800" y="731398"/>
            <a:ext cx="3944400" cy="59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5000">
                <a:highlight>
                  <a:schemeClr val="accent1"/>
                </a:highlight>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grpSp>
        <p:nvGrpSpPr>
          <p:cNvPr id="791" name="Google Shape;791;p42"/>
          <p:cNvGrpSpPr/>
          <p:nvPr/>
        </p:nvGrpSpPr>
        <p:grpSpPr>
          <a:xfrm rot="10800000">
            <a:off x="7491926" y="3873153"/>
            <a:ext cx="1032560" cy="1103691"/>
            <a:chOff x="319900" y="315700"/>
            <a:chExt cx="342123" cy="365691"/>
          </a:xfrm>
        </p:grpSpPr>
        <p:sp>
          <p:nvSpPr>
            <p:cNvPr id="792" name="Google Shape;792;p42"/>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2"/>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2"/>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2"/>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2"/>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7" name="Google Shape;797;p42"/>
          <p:cNvGrpSpPr/>
          <p:nvPr/>
        </p:nvGrpSpPr>
        <p:grpSpPr>
          <a:xfrm rot="10800000">
            <a:off x="302551" y="257476"/>
            <a:ext cx="983296" cy="978525"/>
            <a:chOff x="4636900" y="2064950"/>
            <a:chExt cx="179650" cy="178775"/>
          </a:xfrm>
        </p:grpSpPr>
        <p:sp>
          <p:nvSpPr>
            <p:cNvPr id="798" name="Google Shape;798;p42"/>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2"/>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2"/>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1" name="Google Shape;801;p42"/>
          <p:cNvGrpSpPr/>
          <p:nvPr/>
        </p:nvGrpSpPr>
        <p:grpSpPr>
          <a:xfrm rot="-815775">
            <a:off x="8142493" y="2704704"/>
            <a:ext cx="723116" cy="978684"/>
            <a:chOff x="5408700" y="2855000"/>
            <a:chExt cx="121525" cy="164475"/>
          </a:xfrm>
        </p:grpSpPr>
        <p:sp>
          <p:nvSpPr>
            <p:cNvPr id="802" name="Google Shape;802;p42"/>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2"/>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p:cSld name="CUSTOM_5">
    <p:bg>
      <p:bgPr>
        <a:solidFill>
          <a:schemeClr val="dk2"/>
        </a:solidFill>
        <a:effectLst/>
      </p:bgPr>
    </p:bg>
    <p:spTree>
      <p:nvGrpSpPr>
        <p:cNvPr id="1" name="Shape 804"/>
        <p:cNvGrpSpPr/>
        <p:nvPr/>
      </p:nvGrpSpPr>
      <p:grpSpPr>
        <a:xfrm>
          <a:off x="0" y="0"/>
          <a:ext cx="0" cy="0"/>
          <a:chOff x="0" y="0"/>
          <a:chExt cx="0" cy="0"/>
        </a:xfrm>
      </p:grpSpPr>
      <p:sp>
        <p:nvSpPr>
          <p:cNvPr id="805" name="Google Shape;805;p43"/>
          <p:cNvSpPr/>
          <p:nvPr/>
        </p:nvSpPr>
        <p:spPr>
          <a:xfrm>
            <a:off x="980875" y="-276224"/>
            <a:ext cx="32" cy="5694083"/>
          </a:xfrm>
          <a:custGeom>
            <a:avLst/>
            <a:gdLst/>
            <a:ahLst/>
            <a:cxnLst/>
            <a:rect l="l" t="t" r="r" b="b"/>
            <a:pathLst>
              <a:path w="1" h="283464" fill="none" extrusionOk="0">
                <a:moveTo>
                  <a:pt x="0" y="283463"/>
                </a:moveTo>
                <a:lnTo>
                  <a:pt x="0"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3"/>
          <p:cNvSpPr/>
          <p:nvPr/>
        </p:nvSpPr>
        <p:spPr>
          <a:xfrm>
            <a:off x="2152904" y="-276224"/>
            <a:ext cx="32" cy="5694083"/>
          </a:xfrm>
          <a:custGeom>
            <a:avLst/>
            <a:gdLst/>
            <a:ahLst/>
            <a:cxnLst/>
            <a:rect l="l" t="t" r="r" b="b"/>
            <a:pathLst>
              <a:path w="1" h="283464" fill="none" extrusionOk="0">
                <a:moveTo>
                  <a:pt x="1" y="283463"/>
                </a:moveTo>
                <a:lnTo>
                  <a:pt x="1"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3"/>
          <p:cNvSpPr/>
          <p:nvPr/>
        </p:nvSpPr>
        <p:spPr>
          <a:xfrm>
            <a:off x="3324966" y="-276224"/>
            <a:ext cx="32" cy="5694083"/>
          </a:xfrm>
          <a:custGeom>
            <a:avLst/>
            <a:gdLst/>
            <a:ahLst/>
            <a:cxnLst/>
            <a:rect l="l" t="t" r="r" b="b"/>
            <a:pathLst>
              <a:path w="1" h="283464" fill="none" extrusionOk="0">
                <a:moveTo>
                  <a:pt x="0" y="283463"/>
                </a:moveTo>
                <a:lnTo>
                  <a:pt x="0"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3"/>
          <p:cNvSpPr/>
          <p:nvPr/>
        </p:nvSpPr>
        <p:spPr>
          <a:xfrm>
            <a:off x="4498025" y="-276224"/>
            <a:ext cx="32" cy="5694083"/>
          </a:xfrm>
          <a:custGeom>
            <a:avLst/>
            <a:gdLst/>
            <a:ahLst/>
            <a:cxnLst/>
            <a:rect l="l" t="t" r="r" b="b"/>
            <a:pathLst>
              <a:path w="1" h="283464" fill="none" extrusionOk="0">
                <a:moveTo>
                  <a:pt x="0" y="283463"/>
                </a:moveTo>
                <a:lnTo>
                  <a:pt x="0"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3"/>
          <p:cNvSpPr/>
          <p:nvPr/>
        </p:nvSpPr>
        <p:spPr>
          <a:xfrm>
            <a:off x="5670054" y="-276224"/>
            <a:ext cx="32" cy="5694083"/>
          </a:xfrm>
          <a:custGeom>
            <a:avLst/>
            <a:gdLst/>
            <a:ahLst/>
            <a:cxnLst/>
            <a:rect l="l" t="t" r="r" b="b"/>
            <a:pathLst>
              <a:path w="1" h="283464" fill="none" extrusionOk="0">
                <a:moveTo>
                  <a:pt x="0" y="283463"/>
                </a:moveTo>
                <a:lnTo>
                  <a:pt x="0"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3"/>
          <p:cNvSpPr/>
          <p:nvPr/>
        </p:nvSpPr>
        <p:spPr>
          <a:xfrm>
            <a:off x="6843113" y="-276224"/>
            <a:ext cx="32" cy="5694083"/>
          </a:xfrm>
          <a:custGeom>
            <a:avLst/>
            <a:gdLst/>
            <a:ahLst/>
            <a:cxnLst/>
            <a:rect l="l" t="t" r="r" b="b"/>
            <a:pathLst>
              <a:path w="1" h="283464" fill="none" extrusionOk="0">
                <a:moveTo>
                  <a:pt x="0" y="283463"/>
                </a:moveTo>
                <a:lnTo>
                  <a:pt x="0"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3"/>
          <p:cNvSpPr/>
          <p:nvPr/>
        </p:nvSpPr>
        <p:spPr>
          <a:xfrm>
            <a:off x="8015143" y="-276224"/>
            <a:ext cx="32" cy="5694083"/>
          </a:xfrm>
          <a:custGeom>
            <a:avLst/>
            <a:gdLst/>
            <a:ahLst/>
            <a:cxnLst/>
            <a:rect l="l" t="t" r="r" b="b"/>
            <a:pathLst>
              <a:path w="1" h="283464" fill="none" extrusionOk="0">
                <a:moveTo>
                  <a:pt x="1" y="283463"/>
                </a:moveTo>
                <a:lnTo>
                  <a:pt x="1"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3"/>
          <p:cNvSpPr/>
          <p:nvPr/>
        </p:nvSpPr>
        <p:spPr>
          <a:xfrm>
            <a:off x="-209552" y="4429164"/>
            <a:ext cx="9396785" cy="32"/>
          </a:xfrm>
          <a:custGeom>
            <a:avLst/>
            <a:gdLst/>
            <a:ahLst/>
            <a:cxnLst/>
            <a:rect l="l" t="t" r="r" b="b"/>
            <a:pathLst>
              <a:path w="292007" h="1" fill="none" extrusionOk="0">
                <a:moveTo>
                  <a:pt x="292006" y="1"/>
                </a:moveTo>
                <a:lnTo>
                  <a:pt x="1" y="1"/>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3"/>
          <p:cNvSpPr/>
          <p:nvPr/>
        </p:nvSpPr>
        <p:spPr>
          <a:xfrm>
            <a:off x="-209552" y="3366031"/>
            <a:ext cx="9396785" cy="32"/>
          </a:xfrm>
          <a:custGeom>
            <a:avLst/>
            <a:gdLst/>
            <a:ahLst/>
            <a:cxnLst/>
            <a:rect l="l" t="t" r="r" b="b"/>
            <a:pathLst>
              <a:path w="292007" h="1" fill="none" extrusionOk="0">
                <a:moveTo>
                  <a:pt x="292006" y="1"/>
                </a:moveTo>
                <a:lnTo>
                  <a:pt x="1" y="1"/>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3"/>
          <p:cNvSpPr/>
          <p:nvPr/>
        </p:nvSpPr>
        <p:spPr>
          <a:xfrm>
            <a:off x="-209552" y="1769498"/>
            <a:ext cx="9396785" cy="32"/>
          </a:xfrm>
          <a:custGeom>
            <a:avLst/>
            <a:gdLst/>
            <a:ahLst/>
            <a:cxnLst/>
            <a:rect l="l" t="t" r="r" b="b"/>
            <a:pathLst>
              <a:path w="292007" h="1" fill="none" extrusionOk="0">
                <a:moveTo>
                  <a:pt x="292006" y="1"/>
                </a:moveTo>
                <a:lnTo>
                  <a:pt x="1" y="1"/>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3"/>
          <p:cNvSpPr/>
          <p:nvPr/>
        </p:nvSpPr>
        <p:spPr>
          <a:xfrm>
            <a:off x="-209552" y="631195"/>
            <a:ext cx="9396785" cy="32"/>
          </a:xfrm>
          <a:custGeom>
            <a:avLst/>
            <a:gdLst/>
            <a:ahLst/>
            <a:cxnLst/>
            <a:rect l="l" t="t" r="r" b="b"/>
            <a:pathLst>
              <a:path w="292007" h="1" fill="none" extrusionOk="0">
                <a:moveTo>
                  <a:pt x="292006" y="0"/>
                </a:moveTo>
                <a:lnTo>
                  <a:pt x="1"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ackground 1">
  <p:cSld name="CUSTOM_6">
    <p:bg>
      <p:bgPr>
        <a:solidFill>
          <a:schemeClr val="lt2"/>
        </a:solidFill>
        <a:effectLst/>
      </p:bgPr>
    </p:bg>
    <p:spTree>
      <p:nvGrpSpPr>
        <p:cNvPr id="1" name="Shape 816"/>
        <p:cNvGrpSpPr/>
        <p:nvPr/>
      </p:nvGrpSpPr>
      <p:grpSpPr>
        <a:xfrm>
          <a:off x="0" y="0"/>
          <a:ext cx="0" cy="0"/>
          <a:chOff x="0" y="0"/>
          <a:chExt cx="0" cy="0"/>
        </a:xfrm>
      </p:grpSpPr>
      <p:grpSp>
        <p:nvGrpSpPr>
          <p:cNvPr id="817" name="Google Shape;817;p44"/>
          <p:cNvGrpSpPr/>
          <p:nvPr/>
        </p:nvGrpSpPr>
        <p:grpSpPr>
          <a:xfrm>
            <a:off x="96888" y="-280069"/>
            <a:ext cx="1272970" cy="1360954"/>
            <a:chOff x="319900" y="315700"/>
            <a:chExt cx="342123" cy="365691"/>
          </a:xfrm>
        </p:grpSpPr>
        <p:sp>
          <p:nvSpPr>
            <p:cNvPr id="818" name="Google Shape;818;p44"/>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4"/>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4"/>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4"/>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4"/>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3" name="Google Shape;823;p44"/>
          <p:cNvGrpSpPr/>
          <p:nvPr/>
        </p:nvGrpSpPr>
        <p:grpSpPr>
          <a:xfrm>
            <a:off x="-181188" y="1470610"/>
            <a:ext cx="819384" cy="815321"/>
            <a:chOff x="4636900" y="2064950"/>
            <a:chExt cx="179650" cy="178775"/>
          </a:xfrm>
        </p:grpSpPr>
        <p:sp>
          <p:nvSpPr>
            <p:cNvPr id="824" name="Google Shape;824;p44"/>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4"/>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4"/>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7" name="Google Shape;827;p44"/>
          <p:cNvGrpSpPr/>
          <p:nvPr/>
        </p:nvGrpSpPr>
        <p:grpSpPr>
          <a:xfrm rot="1867181">
            <a:off x="1689485" y="-88212"/>
            <a:ext cx="624922" cy="845786"/>
            <a:chOff x="5408700" y="2855000"/>
            <a:chExt cx="121525" cy="164475"/>
          </a:xfrm>
        </p:grpSpPr>
        <p:sp>
          <p:nvSpPr>
            <p:cNvPr id="828" name="Google Shape;828;p44"/>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4"/>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0" name="Google Shape;830;p44"/>
          <p:cNvGrpSpPr/>
          <p:nvPr/>
        </p:nvGrpSpPr>
        <p:grpSpPr>
          <a:xfrm rot="10800000">
            <a:off x="7491926" y="3873153"/>
            <a:ext cx="1032560" cy="1103691"/>
            <a:chOff x="319900" y="315700"/>
            <a:chExt cx="342123" cy="365691"/>
          </a:xfrm>
        </p:grpSpPr>
        <p:sp>
          <p:nvSpPr>
            <p:cNvPr id="831" name="Google Shape;831;p44"/>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4"/>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4"/>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4"/>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4"/>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6" name="Google Shape;836;p44"/>
          <p:cNvGrpSpPr/>
          <p:nvPr/>
        </p:nvGrpSpPr>
        <p:grpSpPr>
          <a:xfrm rot="-815775">
            <a:off x="8142493" y="2704704"/>
            <a:ext cx="723116" cy="978684"/>
            <a:chOff x="5408700" y="2855000"/>
            <a:chExt cx="121525" cy="164475"/>
          </a:xfrm>
        </p:grpSpPr>
        <p:sp>
          <p:nvSpPr>
            <p:cNvPr id="837" name="Google Shape;837;p44"/>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4"/>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ackground 2">
  <p:cSld name="CUSTOM_6_1">
    <p:bg>
      <p:bgPr>
        <a:solidFill>
          <a:schemeClr val="dk2"/>
        </a:solidFill>
        <a:effectLst/>
      </p:bgPr>
    </p:bg>
    <p:spTree>
      <p:nvGrpSpPr>
        <p:cNvPr id="1" name="Shape 839"/>
        <p:cNvGrpSpPr/>
        <p:nvPr/>
      </p:nvGrpSpPr>
      <p:grpSpPr>
        <a:xfrm>
          <a:off x="0" y="0"/>
          <a:ext cx="0" cy="0"/>
          <a:chOff x="0" y="0"/>
          <a:chExt cx="0" cy="0"/>
        </a:xfrm>
      </p:grpSpPr>
      <p:grpSp>
        <p:nvGrpSpPr>
          <p:cNvPr id="840" name="Google Shape;840;p45"/>
          <p:cNvGrpSpPr/>
          <p:nvPr/>
        </p:nvGrpSpPr>
        <p:grpSpPr>
          <a:xfrm>
            <a:off x="42324" y="-280065"/>
            <a:ext cx="1023323" cy="1094037"/>
            <a:chOff x="319900" y="315700"/>
            <a:chExt cx="342123" cy="365691"/>
          </a:xfrm>
        </p:grpSpPr>
        <p:sp>
          <p:nvSpPr>
            <p:cNvPr id="841" name="Google Shape;841;p45"/>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5"/>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5"/>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5"/>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5"/>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6" name="Google Shape;846;p45"/>
          <p:cNvGrpSpPr/>
          <p:nvPr/>
        </p:nvGrpSpPr>
        <p:grpSpPr>
          <a:xfrm>
            <a:off x="-181287" y="1127327"/>
            <a:ext cx="658687" cy="655425"/>
            <a:chOff x="4636900" y="2064950"/>
            <a:chExt cx="179650" cy="178775"/>
          </a:xfrm>
        </p:grpSpPr>
        <p:sp>
          <p:nvSpPr>
            <p:cNvPr id="847" name="Google Shape;847;p45"/>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5"/>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5"/>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0" name="Google Shape;850;p45"/>
          <p:cNvGrpSpPr/>
          <p:nvPr/>
        </p:nvGrpSpPr>
        <p:grpSpPr>
          <a:xfrm rot="1867210">
            <a:off x="1322325" y="-125742"/>
            <a:ext cx="502362" cy="679910"/>
            <a:chOff x="5408700" y="2855000"/>
            <a:chExt cx="121525" cy="164475"/>
          </a:xfrm>
        </p:grpSpPr>
        <p:sp>
          <p:nvSpPr>
            <p:cNvPr id="851" name="Google Shape;851;p45"/>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5"/>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3" name="Google Shape;853;p45"/>
          <p:cNvGrpSpPr/>
          <p:nvPr/>
        </p:nvGrpSpPr>
        <p:grpSpPr>
          <a:xfrm rot="-6974189">
            <a:off x="8183672" y="3131513"/>
            <a:ext cx="723113" cy="978679"/>
            <a:chOff x="5408700" y="2855000"/>
            <a:chExt cx="121525" cy="164475"/>
          </a:xfrm>
        </p:grpSpPr>
        <p:sp>
          <p:nvSpPr>
            <p:cNvPr id="854" name="Google Shape;854;p45"/>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5"/>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6" name="Google Shape;856;p45"/>
          <p:cNvGrpSpPr/>
          <p:nvPr/>
        </p:nvGrpSpPr>
        <p:grpSpPr>
          <a:xfrm rot="-1313786">
            <a:off x="7806397" y="4331489"/>
            <a:ext cx="1018985" cy="554162"/>
            <a:chOff x="1449934" y="4565833"/>
            <a:chExt cx="320467" cy="168684"/>
          </a:xfrm>
        </p:grpSpPr>
        <p:sp>
          <p:nvSpPr>
            <p:cNvPr id="857" name="Google Shape;857;p45"/>
            <p:cNvSpPr/>
            <p:nvPr/>
          </p:nvSpPr>
          <p:spPr>
            <a:xfrm>
              <a:off x="1449934" y="4565833"/>
              <a:ext cx="65112" cy="148810"/>
            </a:xfrm>
            <a:custGeom>
              <a:avLst/>
              <a:gdLst/>
              <a:ahLst/>
              <a:cxnLst/>
              <a:rect l="l" t="t" r="r" b="b"/>
              <a:pathLst>
                <a:path w="2021" h="4620" extrusionOk="0">
                  <a:moveTo>
                    <a:pt x="1806" y="0"/>
                  </a:moveTo>
                  <a:cubicBezTo>
                    <a:pt x="1773" y="0"/>
                    <a:pt x="1741" y="8"/>
                    <a:pt x="1712" y="25"/>
                  </a:cubicBezTo>
                  <a:cubicBezTo>
                    <a:pt x="951" y="489"/>
                    <a:pt x="404" y="1225"/>
                    <a:pt x="191" y="2093"/>
                  </a:cubicBezTo>
                  <a:cubicBezTo>
                    <a:pt x="0" y="2936"/>
                    <a:pt x="179" y="3828"/>
                    <a:pt x="678" y="4541"/>
                  </a:cubicBezTo>
                  <a:cubicBezTo>
                    <a:pt x="702" y="4576"/>
                    <a:pt x="737" y="4600"/>
                    <a:pt x="773" y="4612"/>
                  </a:cubicBezTo>
                  <a:cubicBezTo>
                    <a:pt x="793" y="4617"/>
                    <a:pt x="814" y="4620"/>
                    <a:pt x="836" y="4620"/>
                  </a:cubicBezTo>
                  <a:cubicBezTo>
                    <a:pt x="868" y="4620"/>
                    <a:pt x="899" y="4614"/>
                    <a:pt x="927" y="4600"/>
                  </a:cubicBezTo>
                  <a:cubicBezTo>
                    <a:pt x="1010" y="4553"/>
                    <a:pt x="1034" y="4446"/>
                    <a:pt x="975" y="4374"/>
                  </a:cubicBezTo>
                  <a:cubicBezTo>
                    <a:pt x="523" y="3733"/>
                    <a:pt x="369" y="2925"/>
                    <a:pt x="535" y="2164"/>
                  </a:cubicBezTo>
                  <a:cubicBezTo>
                    <a:pt x="725" y="1380"/>
                    <a:pt x="1224" y="714"/>
                    <a:pt x="1914" y="298"/>
                  </a:cubicBezTo>
                  <a:cubicBezTo>
                    <a:pt x="1997" y="251"/>
                    <a:pt x="2021" y="144"/>
                    <a:pt x="1961" y="73"/>
                  </a:cubicBezTo>
                  <a:cubicBezTo>
                    <a:pt x="1923" y="27"/>
                    <a:pt x="1865" y="0"/>
                    <a:pt x="1806"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5"/>
            <p:cNvSpPr/>
            <p:nvPr/>
          </p:nvSpPr>
          <p:spPr>
            <a:xfrm>
              <a:off x="1495876" y="4617241"/>
              <a:ext cx="65112" cy="64774"/>
            </a:xfrm>
            <a:custGeom>
              <a:avLst/>
              <a:gdLst/>
              <a:ahLst/>
              <a:cxnLst/>
              <a:rect l="l" t="t" r="r" b="b"/>
              <a:pathLst>
                <a:path w="2021" h="2011" extrusionOk="0">
                  <a:moveTo>
                    <a:pt x="1824" y="1"/>
                  </a:moveTo>
                  <a:cubicBezTo>
                    <a:pt x="1780" y="1"/>
                    <a:pt x="1735" y="15"/>
                    <a:pt x="1700" y="45"/>
                  </a:cubicBezTo>
                  <a:lnTo>
                    <a:pt x="1034" y="627"/>
                  </a:lnTo>
                  <a:lnTo>
                    <a:pt x="749" y="105"/>
                  </a:lnTo>
                  <a:cubicBezTo>
                    <a:pt x="716" y="47"/>
                    <a:pt x="660" y="12"/>
                    <a:pt x="601" y="12"/>
                  </a:cubicBezTo>
                  <a:cubicBezTo>
                    <a:pt x="575" y="12"/>
                    <a:pt x="549" y="19"/>
                    <a:pt x="523" y="33"/>
                  </a:cubicBezTo>
                  <a:cubicBezTo>
                    <a:pt x="428" y="57"/>
                    <a:pt x="393" y="164"/>
                    <a:pt x="440" y="247"/>
                  </a:cubicBezTo>
                  <a:lnTo>
                    <a:pt x="773" y="853"/>
                  </a:lnTo>
                  <a:lnTo>
                    <a:pt x="72" y="1471"/>
                  </a:lnTo>
                  <a:cubicBezTo>
                    <a:pt x="0" y="1531"/>
                    <a:pt x="0" y="1638"/>
                    <a:pt x="72" y="1697"/>
                  </a:cubicBezTo>
                  <a:cubicBezTo>
                    <a:pt x="95" y="1721"/>
                    <a:pt x="119" y="1733"/>
                    <a:pt x="143" y="1744"/>
                  </a:cubicBezTo>
                  <a:cubicBezTo>
                    <a:pt x="158" y="1747"/>
                    <a:pt x="173" y="1749"/>
                    <a:pt x="189" y="1749"/>
                  </a:cubicBezTo>
                  <a:cubicBezTo>
                    <a:pt x="237" y="1749"/>
                    <a:pt x="286" y="1736"/>
                    <a:pt x="321" y="1709"/>
                  </a:cubicBezTo>
                  <a:lnTo>
                    <a:pt x="939" y="1162"/>
                  </a:lnTo>
                  <a:lnTo>
                    <a:pt x="1355" y="1923"/>
                  </a:lnTo>
                  <a:cubicBezTo>
                    <a:pt x="1379" y="1958"/>
                    <a:pt x="1414" y="1994"/>
                    <a:pt x="1462" y="2006"/>
                  </a:cubicBezTo>
                  <a:cubicBezTo>
                    <a:pt x="1472" y="2009"/>
                    <a:pt x="1484" y="2011"/>
                    <a:pt x="1496" y="2011"/>
                  </a:cubicBezTo>
                  <a:cubicBezTo>
                    <a:pt x="1525" y="2011"/>
                    <a:pt x="1559" y="2002"/>
                    <a:pt x="1593" y="1994"/>
                  </a:cubicBezTo>
                  <a:cubicBezTo>
                    <a:pt x="1676" y="1958"/>
                    <a:pt x="1712" y="1851"/>
                    <a:pt x="1664" y="1768"/>
                  </a:cubicBezTo>
                  <a:lnTo>
                    <a:pt x="1201" y="925"/>
                  </a:lnTo>
                  <a:lnTo>
                    <a:pt x="1949" y="283"/>
                  </a:lnTo>
                  <a:cubicBezTo>
                    <a:pt x="2020" y="223"/>
                    <a:pt x="2020" y="105"/>
                    <a:pt x="1949" y="45"/>
                  </a:cubicBezTo>
                  <a:cubicBezTo>
                    <a:pt x="1914" y="15"/>
                    <a:pt x="1869" y="1"/>
                    <a:pt x="182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5"/>
            <p:cNvSpPr/>
            <p:nvPr/>
          </p:nvSpPr>
          <p:spPr>
            <a:xfrm>
              <a:off x="1570524" y="4645295"/>
              <a:ext cx="49035" cy="15557"/>
            </a:xfrm>
            <a:custGeom>
              <a:avLst/>
              <a:gdLst/>
              <a:ahLst/>
              <a:cxnLst/>
              <a:rect l="l" t="t" r="r" b="b"/>
              <a:pathLst>
                <a:path w="1522" h="483" extrusionOk="0">
                  <a:moveTo>
                    <a:pt x="172" y="1"/>
                  </a:moveTo>
                  <a:cubicBezTo>
                    <a:pt x="93" y="1"/>
                    <a:pt x="23" y="56"/>
                    <a:pt x="12" y="137"/>
                  </a:cubicBezTo>
                  <a:cubicBezTo>
                    <a:pt x="1" y="220"/>
                    <a:pt x="48" y="303"/>
                    <a:pt x="131" y="315"/>
                  </a:cubicBezTo>
                  <a:lnTo>
                    <a:pt x="155" y="315"/>
                  </a:lnTo>
                  <a:lnTo>
                    <a:pt x="1308" y="481"/>
                  </a:lnTo>
                  <a:cubicBezTo>
                    <a:pt x="1316" y="482"/>
                    <a:pt x="1324" y="483"/>
                    <a:pt x="1332" y="483"/>
                  </a:cubicBezTo>
                  <a:cubicBezTo>
                    <a:pt x="1418" y="483"/>
                    <a:pt x="1499" y="426"/>
                    <a:pt x="1510" y="339"/>
                  </a:cubicBezTo>
                  <a:cubicBezTo>
                    <a:pt x="1522" y="256"/>
                    <a:pt x="1450" y="172"/>
                    <a:pt x="1367" y="160"/>
                  </a:cubicBezTo>
                  <a:lnTo>
                    <a:pt x="214" y="6"/>
                  </a:lnTo>
                  <a:cubicBezTo>
                    <a:pt x="200" y="2"/>
                    <a:pt x="186" y="1"/>
                    <a:pt x="172"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5"/>
            <p:cNvSpPr/>
            <p:nvPr/>
          </p:nvSpPr>
          <p:spPr>
            <a:xfrm>
              <a:off x="1624875" y="4635987"/>
              <a:ext cx="55543" cy="72183"/>
            </a:xfrm>
            <a:custGeom>
              <a:avLst/>
              <a:gdLst/>
              <a:ahLst/>
              <a:cxnLst/>
              <a:rect l="l" t="t" r="r" b="b"/>
              <a:pathLst>
                <a:path w="1724" h="2241" extrusionOk="0">
                  <a:moveTo>
                    <a:pt x="686" y="1"/>
                  </a:moveTo>
                  <a:cubicBezTo>
                    <a:pt x="640" y="1"/>
                    <a:pt x="595" y="16"/>
                    <a:pt x="559" y="45"/>
                  </a:cubicBezTo>
                  <a:cubicBezTo>
                    <a:pt x="405" y="200"/>
                    <a:pt x="357" y="426"/>
                    <a:pt x="441" y="628"/>
                  </a:cubicBezTo>
                  <a:cubicBezTo>
                    <a:pt x="512" y="842"/>
                    <a:pt x="702" y="996"/>
                    <a:pt x="928" y="1032"/>
                  </a:cubicBezTo>
                  <a:cubicBezTo>
                    <a:pt x="953" y="1036"/>
                    <a:pt x="978" y="1038"/>
                    <a:pt x="1003" y="1038"/>
                  </a:cubicBezTo>
                  <a:cubicBezTo>
                    <a:pt x="1124" y="1038"/>
                    <a:pt x="1248" y="993"/>
                    <a:pt x="1356" y="925"/>
                  </a:cubicBezTo>
                  <a:cubicBezTo>
                    <a:pt x="1356" y="996"/>
                    <a:pt x="1356" y="1067"/>
                    <a:pt x="1356" y="1139"/>
                  </a:cubicBezTo>
                  <a:cubicBezTo>
                    <a:pt x="1344" y="1400"/>
                    <a:pt x="1213" y="1650"/>
                    <a:pt x="999" y="1804"/>
                  </a:cubicBezTo>
                  <a:cubicBezTo>
                    <a:pt x="898" y="1875"/>
                    <a:pt x="779" y="1911"/>
                    <a:pt x="662" y="1911"/>
                  </a:cubicBezTo>
                  <a:cubicBezTo>
                    <a:pt x="545" y="1911"/>
                    <a:pt x="429" y="1875"/>
                    <a:pt x="334" y="1804"/>
                  </a:cubicBezTo>
                  <a:cubicBezTo>
                    <a:pt x="292" y="1774"/>
                    <a:pt x="245" y="1760"/>
                    <a:pt x="198" y="1760"/>
                  </a:cubicBezTo>
                  <a:cubicBezTo>
                    <a:pt x="152" y="1760"/>
                    <a:pt x="108" y="1774"/>
                    <a:pt x="72" y="1804"/>
                  </a:cubicBezTo>
                  <a:cubicBezTo>
                    <a:pt x="1" y="1864"/>
                    <a:pt x="1" y="1982"/>
                    <a:pt x="72" y="2042"/>
                  </a:cubicBezTo>
                  <a:cubicBezTo>
                    <a:pt x="167" y="2113"/>
                    <a:pt x="274" y="2173"/>
                    <a:pt x="393" y="2208"/>
                  </a:cubicBezTo>
                  <a:cubicBezTo>
                    <a:pt x="476" y="2230"/>
                    <a:pt x="563" y="2241"/>
                    <a:pt x="650" y="2241"/>
                  </a:cubicBezTo>
                  <a:cubicBezTo>
                    <a:pt x="848" y="2241"/>
                    <a:pt x="1048" y="2185"/>
                    <a:pt x="1213" y="2077"/>
                  </a:cubicBezTo>
                  <a:cubicBezTo>
                    <a:pt x="1510" y="1864"/>
                    <a:pt x="1688" y="1531"/>
                    <a:pt x="1712" y="1174"/>
                  </a:cubicBezTo>
                  <a:cubicBezTo>
                    <a:pt x="1724" y="925"/>
                    <a:pt x="1700" y="675"/>
                    <a:pt x="1641" y="438"/>
                  </a:cubicBezTo>
                  <a:cubicBezTo>
                    <a:pt x="1641" y="354"/>
                    <a:pt x="1617" y="259"/>
                    <a:pt x="1569" y="188"/>
                  </a:cubicBezTo>
                  <a:cubicBezTo>
                    <a:pt x="1542" y="125"/>
                    <a:pt x="1481" y="96"/>
                    <a:pt x="1417" y="96"/>
                  </a:cubicBezTo>
                  <a:cubicBezTo>
                    <a:pt x="1397" y="96"/>
                    <a:pt x="1376" y="99"/>
                    <a:pt x="1356" y="105"/>
                  </a:cubicBezTo>
                  <a:cubicBezTo>
                    <a:pt x="1272" y="129"/>
                    <a:pt x="1225" y="212"/>
                    <a:pt x="1249" y="295"/>
                  </a:cubicBezTo>
                  <a:cubicBezTo>
                    <a:pt x="1261" y="343"/>
                    <a:pt x="1272" y="402"/>
                    <a:pt x="1284" y="461"/>
                  </a:cubicBezTo>
                  <a:cubicBezTo>
                    <a:pt x="1272" y="509"/>
                    <a:pt x="1249" y="556"/>
                    <a:pt x="1225" y="592"/>
                  </a:cubicBezTo>
                  <a:cubicBezTo>
                    <a:pt x="1165" y="675"/>
                    <a:pt x="1070" y="711"/>
                    <a:pt x="975" y="711"/>
                  </a:cubicBezTo>
                  <a:cubicBezTo>
                    <a:pt x="880" y="687"/>
                    <a:pt x="797" y="616"/>
                    <a:pt x="773" y="533"/>
                  </a:cubicBezTo>
                  <a:cubicBezTo>
                    <a:pt x="738" y="438"/>
                    <a:pt x="750" y="343"/>
                    <a:pt x="821" y="271"/>
                  </a:cubicBezTo>
                  <a:cubicBezTo>
                    <a:pt x="892" y="212"/>
                    <a:pt x="892" y="105"/>
                    <a:pt x="821" y="45"/>
                  </a:cubicBezTo>
                  <a:cubicBezTo>
                    <a:pt x="779" y="16"/>
                    <a:pt x="732" y="1"/>
                    <a:pt x="686"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5"/>
            <p:cNvSpPr/>
            <p:nvPr/>
          </p:nvSpPr>
          <p:spPr>
            <a:xfrm>
              <a:off x="1671203" y="4601458"/>
              <a:ext cx="58604" cy="133060"/>
            </a:xfrm>
            <a:custGeom>
              <a:avLst/>
              <a:gdLst/>
              <a:ahLst/>
              <a:cxnLst/>
              <a:rect l="l" t="t" r="r" b="b"/>
              <a:pathLst>
                <a:path w="1819" h="4131" extrusionOk="0">
                  <a:moveTo>
                    <a:pt x="1150" y="0"/>
                  </a:moveTo>
                  <a:cubicBezTo>
                    <a:pt x="1118" y="0"/>
                    <a:pt x="1087" y="8"/>
                    <a:pt x="1058" y="24"/>
                  </a:cubicBezTo>
                  <a:cubicBezTo>
                    <a:pt x="975" y="60"/>
                    <a:pt x="940" y="167"/>
                    <a:pt x="999" y="238"/>
                  </a:cubicBezTo>
                  <a:cubicBezTo>
                    <a:pt x="1355" y="832"/>
                    <a:pt x="1462" y="1533"/>
                    <a:pt x="1296" y="2199"/>
                  </a:cubicBezTo>
                  <a:cubicBezTo>
                    <a:pt x="1118" y="2876"/>
                    <a:pt x="690" y="3458"/>
                    <a:pt x="96" y="3839"/>
                  </a:cubicBezTo>
                  <a:cubicBezTo>
                    <a:pt x="13" y="3886"/>
                    <a:pt x="1" y="3993"/>
                    <a:pt x="60" y="4064"/>
                  </a:cubicBezTo>
                  <a:cubicBezTo>
                    <a:pt x="84" y="4100"/>
                    <a:pt x="120" y="4124"/>
                    <a:pt x="155" y="4124"/>
                  </a:cubicBezTo>
                  <a:cubicBezTo>
                    <a:pt x="173" y="4128"/>
                    <a:pt x="190" y="4131"/>
                    <a:pt x="207" y="4131"/>
                  </a:cubicBezTo>
                  <a:cubicBezTo>
                    <a:pt x="238" y="4131"/>
                    <a:pt x="268" y="4123"/>
                    <a:pt x="298" y="4100"/>
                  </a:cubicBezTo>
                  <a:cubicBezTo>
                    <a:pt x="963" y="3684"/>
                    <a:pt x="1439" y="3031"/>
                    <a:pt x="1641" y="2282"/>
                  </a:cubicBezTo>
                  <a:cubicBezTo>
                    <a:pt x="1819" y="1533"/>
                    <a:pt x="1700" y="737"/>
                    <a:pt x="1308" y="84"/>
                  </a:cubicBezTo>
                  <a:cubicBezTo>
                    <a:pt x="1269" y="29"/>
                    <a:pt x="1209" y="0"/>
                    <a:pt x="1150"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5"/>
            <p:cNvSpPr/>
            <p:nvPr/>
          </p:nvSpPr>
          <p:spPr>
            <a:xfrm>
              <a:off x="1731321" y="4567283"/>
              <a:ext cx="39080" cy="49700"/>
            </a:xfrm>
            <a:custGeom>
              <a:avLst/>
              <a:gdLst/>
              <a:ahLst/>
              <a:cxnLst/>
              <a:rect l="l" t="t" r="r" b="b"/>
              <a:pathLst>
                <a:path w="1213" h="1543" extrusionOk="0">
                  <a:moveTo>
                    <a:pt x="347" y="1"/>
                  </a:moveTo>
                  <a:cubicBezTo>
                    <a:pt x="262" y="1"/>
                    <a:pt x="179" y="22"/>
                    <a:pt x="107" y="63"/>
                  </a:cubicBezTo>
                  <a:cubicBezTo>
                    <a:pt x="24" y="111"/>
                    <a:pt x="0" y="218"/>
                    <a:pt x="48" y="289"/>
                  </a:cubicBezTo>
                  <a:cubicBezTo>
                    <a:pt x="84" y="340"/>
                    <a:pt x="139" y="364"/>
                    <a:pt x="195" y="364"/>
                  </a:cubicBezTo>
                  <a:cubicBezTo>
                    <a:pt x="230" y="364"/>
                    <a:pt x="265" y="355"/>
                    <a:pt x="297" y="337"/>
                  </a:cubicBezTo>
                  <a:cubicBezTo>
                    <a:pt x="312" y="332"/>
                    <a:pt x="329" y="329"/>
                    <a:pt x="346" y="329"/>
                  </a:cubicBezTo>
                  <a:cubicBezTo>
                    <a:pt x="370" y="329"/>
                    <a:pt x="395" y="335"/>
                    <a:pt x="416" y="348"/>
                  </a:cubicBezTo>
                  <a:cubicBezTo>
                    <a:pt x="499" y="396"/>
                    <a:pt x="559" y="479"/>
                    <a:pt x="559" y="574"/>
                  </a:cubicBezTo>
                  <a:cubicBezTo>
                    <a:pt x="559" y="764"/>
                    <a:pt x="393" y="943"/>
                    <a:pt x="214" y="1121"/>
                  </a:cubicBezTo>
                  <a:cubicBezTo>
                    <a:pt x="167" y="1168"/>
                    <a:pt x="155" y="1228"/>
                    <a:pt x="167" y="1275"/>
                  </a:cubicBezTo>
                  <a:cubicBezTo>
                    <a:pt x="191" y="1323"/>
                    <a:pt x="238" y="1370"/>
                    <a:pt x="286" y="1382"/>
                  </a:cubicBezTo>
                  <a:lnTo>
                    <a:pt x="297" y="1382"/>
                  </a:lnTo>
                  <a:lnTo>
                    <a:pt x="987" y="1537"/>
                  </a:lnTo>
                  <a:cubicBezTo>
                    <a:pt x="1001" y="1540"/>
                    <a:pt x="1015" y="1542"/>
                    <a:pt x="1029" y="1542"/>
                  </a:cubicBezTo>
                  <a:cubicBezTo>
                    <a:pt x="1106" y="1542"/>
                    <a:pt x="1170" y="1489"/>
                    <a:pt x="1201" y="1418"/>
                  </a:cubicBezTo>
                  <a:cubicBezTo>
                    <a:pt x="1212" y="1323"/>
                    <a:pt x="1153" y="1240"/>
                    <a:pt x="1070" y="1228"/>
                  </a:cubicBezTo>
                  <a:lnTo>
                    <a:pt x="666" y="1145"/>
                  </a:lnTo>
                  <a:cubicBezTo>
                    <a:pt x="808" y="990"/>
                    <a:pt x="904" y="788"/>
                    <a:pt x="915" y="586"/>
                  </a:cubicBezTo>
                  <a:cubicBezTo>
                    <a:pt x="915" y="360"/>
                    <a:pt x="785" y="170"/>
                    <a:pt x="595" y="63"/>
                  </a:cubicBezTo>
                  <a:cubicBezTo>
                    <a:pt x="517" y="22"/>
                    <a:pt x="431" y="1"/>
                    <a:pt x="347"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866"/>
        <p:cNvGrpSpPr/>
        <p:nvPr/>
      </p:nvGrpSpPr>
      <p:grpSpPr>
        <a:xfrm>
          <a:off x="0" y="0"/>
          <a:ext cx="0" cy="0"/>
          <a:chOff x="0" y="0"/>
          <a:chExt cx="0" cy="0"/>
        </a:xfrm>
      </p:grpSpPr>
      <p:sp>
        <p:nvSpPr>
          <p:cNvPr id="867" name="Google Shape;867;p47"/>
          <p:cNvSpPr txBox="1">
            <a:spLocks noGrp="1"/>
          </p:cNvSpPr>
          <p:nvPr>
            <p:ph type="ctrTitle"/>
          </p:nvPr>
        </p:nvSpPr>
        <p:spPr>
          <a:xfrm>
            <a:off x="720000" y="768100"/>
            <a:ext cx="4752000" cy="2257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4600"/>
              <a:buFont typeface="Raleway Black"/>
              <a:buNone/>
              <a:defRPr sz="4600">
                <a:latin typeface="Raleway Black"/>
                <a:ea typeface="Raleway Black"/>
                <a:cs typeface="Raleway Black"/>
                <a:sym typeface="Raleway Black"/>
              </a:defRPr>
            </a:lvl1pPr>
            <a:lvl2pPr lvl="1" rtl="0">
              <a:spcBef>
                <a:spcPts val="0"/>
              </a:spcBef>
              <a:spcAft>
                <a:spcPts val="0"/>
              </a:spcAft>
              <a:buSzPts val="4600"/>
              <a:buNone/>
              <a:defRPr sz="4600" b="1"/>
            </a:lvl2pPr>
            <a:lvl3pPr lvl="2" rtl="0">
              <a:spcBef>
                <a:spcPts val="0"/>
              </a:spcBef>
              <a:spcAft>
                <a:spcPts val="0"/>
              </a:spcAft>
              <a:buSzPts val="4600"/>
              <a:buNone/>
              <a:defRPr sz="4600" b="1"/>
            </a:lvl3pPr>
            <a:lvl4pPr lvl="3" rtl="0">
              <a:spcBef>
                <a:spcPts val="0"/>
              </a:spcBef>
              <a:spcAft>
                <a:spcPts val="0"/>
              </a:spcAft>
              <a:buSzPts val="4600"/>
              <a:buNone/>
              <a:defRPr sz="4600" b="1"/>
            </a:lvl4pPr>
            <a:lvl5pPr lvl="4" rtl="0">
              <a:spcBef>
                <a:spcPts val="0"/>
              </a:spcBef>
              <a:spcAft>
                <a:spcPts val="0"/>
              </a:spcAft>
              <a:buSzPts val="4600"/>
              <a:buNone/>
              <a:defRPr sz="4600" b="1"/>
            </a:lvl5pPr>
            <a:lvl6pPr lvl="5" rtl="0">
              <a:spcBef>
                <a:spcPts val="0"/>
              </a:spcBef>
              <a:spcAft>
                <a:spcPts val="0"/>
              </a:spcAft>
              <a:buSzPts val="4600"/>
              <a:buNone/>
              <a:defRPr sz="4600" b="1"/>
            </a:lvl6pPr>
            <a:lvl7pPr lvl="6" rtl="0">
              <a:spcBef>
                <a:spcPts val="0"/>
              </a:spcBef>
              <a:spcAft>
                <a:spcPts val="0"/>
              </a:spcAft>
              <a:buSzPts val="4600"/>
              <a:buNone/>
              <a:defRPr sz="4600" b="1"/>
            </a:lvl7pPr>
            <a:lvl8pPr lvl="7" rtl="0">
              <a:spcBef>
                <a:spcPts val="0"/>
              </a:spcBef>
              <a:spcAft>
                <a:spcPts val="0"/>
              </a:spcAft>
              <a:buSzPts val="4600"/>
              <a:buNone/>
              <a:defRPr sz="4600" b="1"/>
            </a:lvl8pPr>
            <a:lvl9pPr lvl="8" rtl="0">
              <a:spcBef>
                <a:spcPts val="0"/>
              </a:spcBef>
              <a:spcAft>
                <a:spcPts val="0"/>
              </a:spcAft>
              <a:buSzPts val="4600"/>
              <a:buNone/>
              <a:defRPr sz="4600" b="1"/>
            </a:lvl9pPr>
          </a:lstStyle>
          <a:p>
            <a:endParaRPr/>
          </a:p>
        </p:txBody>
      </p:sp>
      <p:sp>
        <p:nvSpPr>
          <p:cNvPr id="868" name="Google Shape;868;p47"/>
          <p:cNvSpPr txBox="1">
            <a:spLocks noGrp="1"/>
          </p:cNvSpPr>
          <p:nvPr>
            <p:ph type="subTitle" idx="1"/>
          </p:nvPr>
        </p:nvSpPr>
        <p:spPr>
          <a:xfrm>
            <a:off x="1024800" y="3519925"/>
            <a:ext cx="37800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800"/>
              <a:buFont typeface="Bad Script"/>
              <a:buNone/>
              <a:defRPr sz="2800" b="1">
                <a:solidFill>
                  <a:schemeClr val="dk1"/>
                </a:solidFill>
                <a:latin typeface="Bad Script"/>
                <a:ea typeface="Bad Script"/>
                <a:cs typeface="Bad Script"/>
                <a:sym typeface="Bad Script"/>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grpSp>
        <p:nvGrpSpPr>
          <p:cNvPr id="869" name="Google Shape;869;p47"/>
          <p:cNvGrpSpPr/>
          <p:nvPr/>
        </p:nvGrpSpPr>
        <p:grpSpPr>
          <a:xfrm rot="2836504">
            <a:off x="8461173" y="4650540"/>
            <a:ext cx="838616" cy="763331"/>
            <a:chOff x="4779800" y="3121700"/>
            <a:chExt cx="150800" cy="137250"/>
          </a:xfrm>
        </p:grpSpPr>
        <p:sp>
          <p:nvSpPr>
            <p:cNvPr id="870" name="Google Shape;870;p47"/>
            <p:cNvSpPr/>
            <p:nvPr/>
          </p:nvSpPr>
          <p:spPr>
            <a:xfrm>
              <a:off x="4806475" y="3207375"/>
              <a:ext cx="51150" cy="51575"/>
            </a:xfrm>
            <a:custGeom>
              <a:avLst/>
              <a:gdLst/>
              <a:ahLst/>
              <a:cxnLst/>
              <a:rect l="l" t="t" r="r" b="b"/>
              <a:pathLst>
                <a:path w="2046" h="2063" extrusionOk="0">
                  <a:moveTo>
                    <a:pt x="1014" y="297"/>
                  </a:moveTo>
                  <a:cubicBezTo>
                    <a:pt x="1171" y="297"/>
                    <a:pt x="1329" y="350"/>
                    <a:pt x="1468" y="437"/>
                  </a:cubicBezTo>
                  <a:cubicBezTo>
                    <a:pt x="1661" y="594"/>
                    <a:pt x="1766" y="804"/>
                    <a:pt x="1766" y="1031"/>
                  </a:cubicBezTo>
                  <a:cubicBezTo>
                    <a:pt x="1766" y="1189"/>
                    <a:pt x="1713" y="1346"/>
                    <a:pt x="1608" y="1468"/>
                  </a:cubicBezTo>
                  <a:cubicBezTo>
                    <a:pt x="1468" y="1661"/>
                    <a:pt x="1241" y="1766"/>
                    <a:pt x="1014" y="1766"/>
                  </a:cubicBezTo>
                  <a:cubicBezTo>
                    <a:pt x="857" y="1766"/>
                    <a:pt x="717" y="1713"/>
                    <a:pt x="577" y="1608"/>
                  </a:cubicBezTo>
                  <a:cubicBezTo>
                    <a:pt x="385" y="1468"/>
                    <a:pt x="280" y="1259"/>
                    <a:pt x="280" y="1031"/>
                  </a:cubicBezTo>
                  <a:cubicBezTo>
                    <a:pt x="280" y="874"/>
                    <a:pt x="332" y="717"/>
                    <a:pt x="437" y="577"/>
                  </a:cubicBezTo>
                  <a:cubicBezTo>
                    <a:pt x="577" y="385"/>
                    <a:pt x="804" y="297"/>
                    <a:pt x="1014" y="297"/>
                  </a:cubicBezTo>
                  <a:close/>
                  <a:moveTo>
                    <a:pt x="1014" y="0"/>
                  </a:moveTo>
                  <a:cubicBezTo>
                    <a:pt x="717" y="0"/>
                    <a:pt x="402" y="140"/>
                    <a:pt x="210" y="402"/>
                  </a:cubicBezTo>
                  <a:cubicBezTo>
                    <a:pt x="70" y="594"/>
                    <a:pt x="0" y="804"/>
                    <a:pt x="0" y="1031"/>
                  </a:cubicBezTo>
                  <a:cubicBezTo>
                    <a:pt x="0" y="1346"/>
                    <a:pt x="140" y="1643"/>
                    <a:pt x="402" y="1853"/>
                  </a:cubicBezTo>
                  <a:cubicBezTo>
                    <a:pt x="577" y="1993"/>
                    <a:pt x="804" y="2063"/>
                    <a:pt x="1014" y="2063"/>
                  </a:cubicBezTo>
                  <a:cubicBezTo>
                    <a:pt x="1329" y="2063"/>
                    <a:pt x="1643" y="1923"/>
                    <a:pt x="1836" y="1661"/>
                  </a:cubicBezTo>
                  <a:cubicBezTo>
                    <a:pt x="1975" y="1468"/>
                    <a:pt x="2045" y="1241"/>
                    <a:pt x="2045" y="1031"/>
                  </a:cubicBezTo>
                  <a:cubicBezTo>
                    <a:pt x="2045" y="717"/>
                    <a:pt x="1905" y="420"/>
                    <a:pt x="1643" y="210"/>
                  </a:cubicBezTo>
                  <a:cubicBezTo>
                    <a:pt x="1451" y="70"/>
                    <a:pt x="1241" y="0"/>
                    <a:pt x="1014"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7"/>
            <p:cNvSpPr/>
            <p:nvPr/>
          </p:nvSpPr>
          <p:spPr>
            <a:xfrm>
              <a:off x="4779800" y="3121700"/>
              <a:ext cx="54650" cy="54225"/>
            </a:xfrm>
            <a:custGeom>
              <a:avLst/>
              <a:gdLst/>
              <a:ahLst/>
              <a:cxnLst/>
              <a:rect l="l" t="t" r="r" b="b"/>
              <a:pathLst>
                <a:path w="2186" h="2169" extrusionOk="0">
                  <a:moveTo>
                    <a:pt x="1084" y="280"/>
                  </a:moveTo>
                  <a:cubicBezTo>
                    <a:pt x="1259" y="280"/>
                    <a:pt x="1434" y="333"/>
                    <a:pt x="1574" y="455"/>
                  </a:cubicBezTo>
                  <a:cubicBezTo>
                    <a:pt x="1784" y="613"/>
                    <a:pt x="1889" y="840"/>
                    <a:pt x="1889" y="1085"/>
                  </a:cubicBezTo>
                  <a:cubicBezTo>
                    <a:pt x="1889" y="1259"/>
                    <a:pt x="1836" y="1417"/>
                    <a:pt x="1731" y="1574"/>
                  </a:cubicBezTo>
                  <a:cubicBezTo>
                    <a:pt x="1574" y="1784"/>
                    <a:pt x="1329" y="1889"/>
                    <a:pt x="1084" y="1889"/>
                  </a:cubicBezTo>
                  <a:cubicBezTo>
                    <a:pt x="927" y="1889"/>
                    <a:pt x="752" y="1836"/>
                    <a:pt x="612" y="1714"/>
                  </a:cubicBezTo>
                  <a:cubicBezTo>
                    <a:pt x="403" y="1557"/>
                    <a:pt x="298" y="1329"/>
                    <a:pt x="298" y="1085"/>
                  </a:cubicBezTo>
                  <a:cubicBezTo>
                    <a:pt x="298" y="910"/>
                    <a:pt x="350" y="752"/>
                    <a:pt x="455" y="595"/>
                  </a:cubicBezTo>
                  <a:cubicBezTo>
                    <a:pt x="612" y="385"/>
                    <a:pt x="857" y="280"/>
                    <a:pt x="1084" y="280"/>
                  </a:cubicBezTo>
                  <a:close/>
                  <a:moveTo>
                    <a:pt x="1084" y="1"/>
                  </a:moveTo>
                  <a:cubicBezTo>
                    <a:pt x="770" y="1"/>
                    <a:pt x="438" y="141"/>
                    <a:pt x="228" y="420"/>
                  </a:cubicBezTo>
                  <a:cubicBezTo>
                    <a:pt x="71" y="613"/>
                    <a:pt x="1" y="857"/>
                    <a:pt x="1" y="1085"/>
                  </a:cubicBezTo>
                  <a:cubicBezTo>
                    <a:pt x="1" y="1417"/>
                    <a:pt x="140" y="1731"/>
                    <a:pt x="438" y="1959"/>
                  </a:cubicBezTo>
                  <a:cubicBezTo>
                    <a:pt x="630" y="2098"/>
                    <a:pt x="857" y="2168"/>
                    <a:pt x="1084" y="2168"/>
                  </a:cubicBezTo>
                  <a:cubicBezTo>
                    <a:pt x="1417" y="2168"/>
                    <a:pt x="1749" y="2029"/>
                    <a:pt x="1959" y="1749"/>
                  </a:cubicBezTo>
                  <a:cubicBezTo>
                    <a:pt x="2116" y="1557"/>
                    <a:pt x="2186" y="1312"/>
                    <a:pt x="2186" y="1085"/>
                  </a:cubicBezTo>
                  <a:cubicBezTo>
                    <a:pt x="2186" y="752"/>
                    <a:pt x="2028" y="438"/>
                    <a:pt x="1749" y="211"/>
                  </a:cubicBezTo>
                  <a:cubicBezTo>
                    <a:pt x="1556" y="71"/>
                    <a:pt x="1329" y="1"/>
                    <a:pt x="108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7"/>
            <p:cNvSpPr/>
            <p:nvPr/>
          </p:nvSpPr>
          <p:spPr>
            <a:xfrm>
              <a:off x="4879000" y="3147925"/>
              <a:ext cx="51600" cy="51600"/>
            </a:xfrm>
            <a:custGeom>
              <a:avLst/>
              <a:gdLst/>
              <a:ahLst/>
              <a:cxnLst/>
              <a:rect l="l" t="t" r="r" b="b"/>
              <a:pathLst>
                <a:path w="2064" h="2064" extrusionOk="0">
                  <a:moveTo>
                    <a:pt x="1032" y="298"/>
                  </a:moveTo>
                  <a:cubicBezTo>
                    <a:pt x="1190" y="298"/>
                    <a:pt x="1347" y="350"/>
                    <a:pt x="1487" y="438"/>
                  </a:cubicBezTo>
                  <a:cubicBezTo>
                    <a:pt x="1679" y="595"/>
                    <a:pt x="1767" y="805"/>
                    <a:pt x="1767" y="1032"/>
                  </a:cubicBezTo>
                  <a:cubicBezTo>
                    <a:pt x="1767" y="1189"/>
                    <a:pt x="1732" y="1347"/>
                    <a:pt x="1627" y="1487"/>
                  </a:cubicBezTo>
                  <a:cubicBezTo>
                    <a:pt x="1469" y="1661"/>
                    <a:pt x="1260" y="1766"/>
                    <a:pt x="1032" y="1766"/>
                  </a:cubicBezTo>
                  <a:cubicBezTo>
                    <a:pt x="875" y="1766"/>
                    <a:pt x="718" y="1714"/>
                    <a:pt x="595" y="1626"/>
                  </a:cubicBezTo>
                  <a:cubicBezTo>
                    <a:pt x="403" y="1469"/>
                    <a:pt x="298" y="1259"/>
                    <a:pt x="298" y="1032"/>
                  </a:cubicBezTo>
                  <a:cubicBezTo>
                    <a:pt x="298" y="875"/>
                    <a:pt x="351" y="717"/>
                    <a:pt x="455" y="595"/>
                  </a:cubicBezTo>
                  <a:cubicBezTo>
                    <a:pt x="595" y="403"/>
                    <a:pt x="805" y="298"/>
                    <a:pt x="1032" y="298"/>
                  </a:cubicBezTo>
                  <a:close/>
                  <a:moveTo>
                    <a:pt x="1032" y="1"/>
                  </a:moveTo>
                  <a:cubicBezTo>
                    <a:pt x="735" y="1"/>
                    <a:pt x="420" y="140"/>
                    <a:pt x="211" y="403"/>
                  </a:cubicBezTo>
                  <a:cubicBezTo>
                    <a:pt x="71" y="595"/>
                    <a:pt x="1" y="822"/>
                    <a:pt x="1" y="1032"/>
                  </a:cubicBezTo>
                  <a:cubicBezTo>
                    <a:pt x="1" y="1347"/>
                    <a:pt x="141" y="1644"/>
                    <a:pt x="420" y="1854"/>
                  </a:cubicBezTo>
                  <a:cubicBezTo>
                    <a:pt x="595" y="1993"/>
                    <a:pt x="823" y="2063"/>
                    <a:pt x="1032" y="2063"/>
                  </a:cubicBezTo>
                  <a:cubicBezTo>
                    <a:pt x="1347" y="2063"/>
                    <a:pt x="1644" y="1924"/>
                    <a:pt x="1854" y="1661"/>
                  </a:cubicBezTo>
                  <a:cubicBezTo>
                    <a:pt x="1994" y="1469"/>
                    <a:pt x="2064" y="1242"/>
                    <a:pt x="2064" y="1032"/>
                  </a:cubicBezTo>
                  <a:cubicBezTo>
                    <a:pt x="2064" y="717"/>
                    <a:pt x="1924" y="420"/>
                    <a:pt x="1662" y="210"/>
                  </a:cubicBezTo>
                  <a:cubicBezTo>
                    <a:pt x="1469" y="71"/>
                    <a:pt x="1260" y="1"/>
                    <a:pt x="1032"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7"/>
            <p:cNvSpPr/>
            <p:nvPr/>
          </p:nvSpPr>
          <p:spPr>
            <a:xfrm>
              <a:off x="4813900" y="3147850"/>
              <a:ext cx="73450" cy="24225"/>
            </a:xfrm>
            <a:custGeom>
              <a:avLst/>
              <a:gdLst/>
              <a:ahLst/>
              <a:cxnLst/>
              <a:rect l="l" t="t" r="r" b="b"/>
              <a:pathLst>
                <a:path w="2938" h="969" extrusionOk="0">
                  <a:moveTo>
                    <a:pt x="164" y="0"/>
                  </a:moveTo>
                  <a:cubicBezTo>
                    <a:pt x="101" y="0"/>
                    <a:pt x="33" y="48"/>
                    <a:pt x="18" y="109"/>
                  </a:cubicBezTo>
                  <a:cubicBezTo>
                    <a:pt x="0" y="196"/>
                    <a:pt x="53" y="266"/>
                    <a:pt x="123" y="283"/>
                  </a:cubicBezTo>
                  <a:lnTo>
                    <a:pt x="2745" y="965"/>
                  </a:lnTo>
                  <a:cubicBezTo>
                    <a:pt x="2756" y="967"/>
                    <a:pt x="2767" y="968"/>
                    <a:pt x="2778" y="968"/>
                  </a:cubicBezTo>
                  <a:cubicBezTo>
                    <a:pt x="2850" y="968"/>
                    <a:pt x="2904" y="921"/>
                    <a:pt x="2920" y="860"/>
                  </a:cubicBezTo>
                  <a:cubicBezTo>
                    <a:pt x="2937" y="773"/>
                    <a:pt x="2902" y="703"/>
                    <a:pt x="2815" y="668"/>
                  </a:cubicBezTo>
                  <a:lnTo>
                    <a:pt x="192" y="4"/>
                  </a:lnTo>
                  <a:cubicBezTo>
                    <a:pt x="183" y="1"/>
                    <a:pt x="174" y="0"/>
                    <a:pt x="164"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7"/>
            <p:cNvSpPr/>
            <p:nvPr/>
          </p:nvSpPr>
          <p:spPr>
            <a:xfrm>
              <a:off x="4844925" y="3175575"/>
              <a:ext cx="57275" cy="47250"/>
            </a:xfrm>
            <a:custGeom>
              <a:avLst/>
              <a:gdLst/>
              <a:ahLst/>
              <a:cxnLst/>
              <a:rect l="l" t="t" r="r" b="b"/>
              <a:pathLst>
                <a:path w="2291" h="1890" extrusionOk="0">
                  <a:moveTo>
                    <a:pt x="2116" y="0"/>
                  </a:moveTo>
                  <a:cubicBezTo>
                    <a:pt x="2086" y="0"/>
                    <a:pt x="2056" y="10"/>
                    <a:pt x="2028" y="31"/>
                  </a:cubicBezTo>
                  <a:lnTo>
                    <a:pt x="70" y="1639"/>
                  </a:lnTo>
                  <a:cubicBezTo>
                    <a:pt x="18" y="1674"/>
                    <a:pt x="0" y="1779"/>
                    <a:pt x="53" y="1831"/>
                  </a:cubicBezTo>
                  <a:cubicBezTo>
                    <a:pt x="84" y="1872"/>
                    <a:pt x="126" y="1889"/>
                    <a:pt x="170" y="1889"/>
                  </a:cubicBezTo>
                  <a:cubicBezTo>
                    <a:pt x="202" y="1889"/>
                    <a:pt x="234" y="1881"/>
                    <a:pt x="263" y="1866"/>
                  </a:cubicBezTo>
                  <a:lnTo>
                    <a:pt x="2220" y="258"/>
                  </a:lnTo>
                  <a:cubicBezTo>
                    <a:pt x="2273" y="206"/>
                    <a:pt x="2290" y="118"/>
                    <a:pt x="2238" y="66"/>
                  </a:cubicBezTo>
                  <a:cubicBezTo>
                    <a:pt x="2206" y="24"/>
                    <a:pt x="2162" y="0"/>
                    <a:pt x="2116"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5" name="Google Shape;875;p47"/>
          <p:cNvGrpSpPr/>
          <p:nvPr/>
        </p:nvGrpSpPr>
        <p:grpSpPr>
          <a:xfrm rot="-4794679">
            <a:off x="8160123" y="1627240"/>
            <a:ext cx="678761" cy="918614"/>
            <a:chOff x="5408700" y="2855000"/>
            <a:chExt cx="121525" cy="164475"/>
          </a:xfrm>
        </p:grpSpPr>
        <p:sp>
          <p:nvSpPr>
            <p:cNvPr id="876" name="Google Shape;876;p47"/>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7"/>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8" name="Google Shape;878;p47"/>
          <p:cNvGrpSpPr/>
          <p:nvPr/>
        </p:nvGrpSpPr>
        <p:grpSpPr>
          <a:xfrm rot="-2305022">
            <a:off x="3386827" y="3310278"/>
            <a:ext cx="1097696" cy="577952"/>
            <a:chOff x="5771177" y="4198236"/>
            <a:chExt cx="450550" cy="237228"/>
          </a:xfrm>
        </p:grpSpPr>
        <p:sp>
          <p:nvSpPr>
            <p:cNvPr id="879" name="Google Shape;879;p47"/>
            <p:cNvSpPr/>
            <p:nvPr/>
          </p:nvSpPr>
          <p:spPr>
            <a:xfrm>
              <a:off x="5771177" y="4198236"/>
              <a:ext cx="91541" cy="209240"/>
            </a:xfrm>
            <a:custGeom>
              <a:avLst/>
              <a:gdLst/>
              <a:ahLst/>
              <a:cxnLst/>
              <a:rect l="l" t="t" r="r" b="b"/>
              <a:pathLst>
                <a:path w="2021" h="4620" extrusionOk="0">
                  <a:moveTo>
                    <a:pt x="1814" y="0"/>
                  </a:moveTo>
                  <a:cubicBezTo>
                    <a:pt x="1779" y="0"/>
                    <a:pt x="1743" y="10"/>
                    <a:pt x="1711" y="28"/>
                  </a:cubicBezTo>
                  <a:cubicBezTo>
                    <a:pt x="951" y="479"/>
                    <a:pt x="404" y="1228"/>
                    <a:pt x="190" y="2096"/>
                  </a:cubicBezTo>
                  <a:cubicBezTo>
                    <a:pt x="0" y="2939"/>
                    <a:pt x="166" y="3830"/>
                    <a:pt x="666" y="4543"/>
                  </a:cubicBezTo>
                  <a:cubicBezTo>
                    <a:pt x="701" y="4579"/>
                    <a:pt x="725" y="4603"/>
                    <a:pt x="772" y="4615"/>
                  </a:cubicBezTo>
                  <a:cubicBezTo>
                    <a:pt x="785" y="4618"/>
                    <a:pt x="798" y="4619"/>
                    <a:pt x="811" y="4619"/>
                  </a:cubicBezTo>
                  <a:cubicBezTo>
                    <a:pt x="845" y="4619"/>
                    <a:pt x="880" y="4608"/>
                    <a:pt x="915" y="4591"/>
                  </a:cubicBezTo>
                  <a:cubicBezTo>
                    <a:pt x="998" y="4555"/>
                    <a:pt x="1034" y="4448"/>
                    <a:pt x="974" y="4365"/>
                  </a:cubicBezTo>
                  <a:cubicBezTo>
                    <a:pt x="523" y="3723"/>
                    <a:pt x="357" y="2927"/>
                    <a:pt x="535" y="2155"/>
                  </a:cubicBezTo>
                  <a:cubicBezTo>
                    <a:pt x="725" y="1383"/>
                    <a:pt x="1224" y="705"/>
                    <a:pt x="1913" y="301"/>
                  </a:cubicBezTo>
                  <a:cubicBezTo>
                    <a:pt x="1996" y="254"/>
                    <a:pt x="2020" y="147"/>
                    <a:pt x="1961" y="75"/>
                  </a:cubicBezTo>
                  <a:cubicBezTo>
                    <a:pt x="1924" y="24"/>
                    <a:pt x="1870" y="0"/>
                    <a:pt x="1814"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7"/>
            <p:cNvSpPr/>
            <p:nvPr/>
          </p:nvSpPr>
          <p:spPr>
            <a:xfrm>
              <a:off x="5835768" y="4270653"/>
              <a:ext cx="91541" cy="90671"/>
            </a:xfrm>
            <a:custGeom>
              <a:avLst/>
              <a:gdLst/>
              <a:ahLst/>
              <a:cxnLst/>
              <a:rect l="l" t="t" r="r" b="b"/>
              <a:pathLst>
                <a:path w="2021" h="2002" extrusionOk="0">
                  <a:moveTo>
                    <a:pt x="1824" y="0"/>
                  </a:moveTo>
                  <a:cubicBezTo>
                    <a:pt x="1779" y="0"/>
                    <a:pt x="1735" y="15"/>
                    <a:pt x="1699" y="45"/>
                  </a:cubicBezTo>
                  <a:lnTo>
                    <a:pt x="1034" y="627"/>
                  </a:lnTo>
                  <a:lnTo>
                    <a:pt x="749" y="104"/>
                  </a:lnTo>
                  <a:cubicBezTo>
                    <a:pt x="714" y="43"/>
                    <a:pt x="652" y="7"/>
                    <a:pt x="585" y="7"/>
                  </a:cubicBezTo>
                  <a:cubicBezTo>
                    <a:pt x="561" y="7"/>
                    <a:pt x="536" y="12"/>
                    <a:pt x="511" y="21"/>
                  </a:cubicBezTo>
                  <a:cubicBezTo>
                    <a:pt x="428" y="57"/>
                    <a:pt x="392" y="164"/>
                    <a:pt x="440" y="247"/>
                  </a:cubicBezTo>
                  <a:lnTo>
                    <a:pt x="772" y="853"/>
                  </a:lnTo>
                  <a:lnTo>
                    <a:pt x="71" y="1471"/>
                  </a:lnTo>
                  <a:cubicBezTo>
                    <a:pt x="0" y="1530"/>
                    <a:pt x="0" y="1637"/>
                    <a:pt x="71" y="1697"/>
                  </a:cubicBezTo>
                  <a:cubicBezTo>
                    <a:pt x="95" y="1720"/>
                    <a:pt x="119" y="1732"/>
                    <a:pt x="143" y="1744"/>
                  </a:cubicBezTo>
                  <a:cubicBezTo>
                    <a:pt x="157" y="1747"/>
                    <a:pt x="171" y="1749"/>
                    <a:pt x="186" y="1749"/>
                  </a:cubicBezTo>
                  <a:cubicBezTo>
                    <a:pt x="234" y="1749"/>
                    <a:pt x="285" y="1733"/>
                    <a:pt x="321" y="1697"/>
                  </a:cubicBezTo>
                  <a:lnTo>
                    <a:pt x="939" y="1162"/>
                  </a:lnTo>
                  <a:lnTo>
                    <a:pt x="1343" y="1911"/>
                  </a:lnTo>
                  <a:cubicBezTo>
                    <a:pt x="1367" y="1958"/>
                    <a:pt x="1414" y="1982"/>
                    <a:pt x="1450" y="1994"/>
                  </a:cubicBezTo>
                  <a:cubicBezTo>
                    <a:pt x="1469" y="1999"/>
                    <a:pt x="1489" y="2002"/>
                    <a:pt x="1508" y="2002"/>
                  </a:cubicBezTo>
                  <a:cubicBezTo>
                    <a:pt x="1535" y="2002"/>
                    <a:pt x="1560" y="1996"/>
                    <a:pt x="1580" y="1982"/>
                  </a:cubicBezTo>
                  <a:cubicBezTo>
                    <a:pt x="1676" y="1958"/>
                    <a:pt x="1711" y="1851"/>
                    <a:pt x="1664" y="1768"/>
                  </a:cubicBezTo>
                  <a:lnTo>
                    <a:pt x="1200" y="924"/>
                  </a:lnTo>
                  <a:lnTo>
                    <a:pt x="1949" y="271"/>
                  </a:lnTo>
                  <a:cubicBezTo>
                    <a:pt x="2020" y="211"/>
                    <a:pt x="2020" y="104"/>
                    <a:pt x="1949" y="45"/>
                  </a:cubicBezTo>
                  <a:cubicBezTo>
                    <a:pt x="1913" y="15"/>
                    <a:pt x="1869" y="0"/>
                    <a:pt x="1824"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7"/>
            <p:cNvSpPr/>
            <p:nvPr/>
          </p:nvSpPr>
          <p:spPr>
            <a:xfrm>
              <a:off x="5940717" y="4309738"/>
              <a:ext cx="68939" cy="21875"/>
            </a:xfrm>
            <a:custGeom>
              <a:avLst/>
              <a:gdLst/>
              <a:ahLst/>
              <a:cxnLst/>
              <a:rect l="l" t="t" r="r" b="b"/>
              <a:pathLst>
                <a:path w="1522" h="483" extrusionOk="0">
                  <a:moveTo>
                    <a:pt x="190" y="0"/>
                  </a:moveTo>
                  <a:cubicBezTo>
                    <a:pt x="103" y="0"/>
                    <a:pt x="23" y="58"/>
                    <a:pt x="12" y="145"/>
                  </a:cubicBezTo>
                  <a:cubicBezTo>
                    <a:pt x="0" y="228"/>
                    <a:pt x="48" y="299"/>
                    <a:pt x="131" y="323"/>
                  </a:cubicBezTo>
                  <a:lnTo>
                    <a:pt x="155" y="323"/>
                  </a:lnTo>
                  <a:lnTo>
                    <a:pt x="1307" y="477"/>
                  </a:lnTo>
                  <a:cubicBezTo>
                    <a:pt x="1322" y="481"/>
                    <a:pt x="1335" y="482"/>
                    <a:pt x="1349" y="482"/>
                  </a:cubicBezTo>
                  <a:cubicBezTo>
                    <a:pt x="1426" y="482"/>
                    <a:pt x="1489" y="427"/>
                    <a:pt x="1509" y="347"/>
                  </a:cubicBezTo>
                  <a:cubicBezTo>
                    <a:pt x="1521" y="251"/>
                    <a:pt x="1450" y="180"/>
                    <a:pt x="1367" y="168"/>
                  </a:cubicBezTo>
                  <a:lnTo>
                    <a:pt x="214" y="2"/>
                  </a:lnTo>
                  <a:cubicBezTo>
                    <a:pt x="206" y="1"/>
                    <a:pt x="198" y="0"/>
                    <a:pt x="190"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7"/>
            <p:cNvSpPr/>
            <p:nvPr/>
          </p:nvSpPr>
          <p:spPr>
            <a:xfrm>
              <a:off x="6017130" y="4296604"/>
              <a:ext cx="77545" cy="101903"/>
            </a:xfrm>
            <a:custGeom>
              <a:avLst/>
              <a:gdLst/>
              <a:ahLst/>
              <a:cxnLst/>
              <a:rect l="l" t="t" r="r" b="b"/>
              <a:pathLst>
                <a:path w="1712" h="2250" extrusionOk="0">
                  <a:moveTo>
                    <a:pt x="684" y="1"/>
                  </a:moveTo>
                  <a:cubicBezTo>
                    <a:pt x="639" y="1"/>
                    <a:pt x="595" y="19"/>
                    <a:pt x="559" y="54"/>
                  </a:cubicBezTo>
                  <a:cubicBezTo>
                    <a:pt x="405" y="197"/>
                    <a:pt x="357" y="435"/>
                    <a:pt x="428" y="637"/>
                  </a:cubicBezTo>
                  <a:cubicBezTo>
                    <a:pt x="512" y="850"/>
                    <a:pt x="690" y="1005"/>
                    <a:pt x="916" y="1041"/>
                  </a:cubicBezTo>
                  <a:cubicBezTo>
                    <a:pt x="935" y="1042"/>
                    <a:pt x="954" y="1043"/>
                    <a:pt x="973" y="1043"/>
                  </a:cubicBezTo>
                  <a:cubicBezTo>
                    <a:pt x="1108" y="1043"/>
                    <a:pt x="1241" y="1006"/>
                    <a:pt x="1355" y="934"/>
                  </a:cubicBezTo>
                  <a:cubicBezTo>
                    <a:pt x="1355" y="1005"/>
                    <a:pt x="1355" y="1076"/>
                    <a:pt x="1355" y="1147"/>
                  </a:cubicBezTo>
                  <a:cubicBezTo>
                    <a:pt x="1331" y="1409"/>
                    <a:pt x="1213" y="1658"/>
                    <a:pt x="999" y="1813"/>
                  </a:cubicBezTo>
                  <a:cubicBezTo>
                    <a:pt x="898" y="1884"/>
                    <a:pt x="779" y="1920"/>
                    <a:pt x="660" y="1920"/>
                  </a:cubicBezTo>
                  <a:cubicBezTo>
                    <a:pt x="541" y="1920"/>
                    <a:pt x="422" y="1884"/>
                    <a:pt x="321" y="1813"/>
                  </a:cubicBezTo>
                  <a:cubicBezTo>
                    <a:pt x="286" y="1783"/>
                    <a:pt x="241" y="1768"/>
                    <a:pt x="197" y="1768"/>
                  </a:cubicBezTo>
                  <a:cubicBezTo>
                    <a:pt x="152" y="1768"/>
                    <a:pt x="108" y="1783"/>
                    <a:pt x="72" y="1813"/>
                  </a:cubicBezTo>
                  <a:cubicBezTo>
                    <a:pt x="1" y="1872"/>
                    <a:pt x="1" y="1979"/>
                    <a:pt x="72" y="2039"/>
                  </a:cubicBezTo>
                  <a:cubicBezTo>
                    <a:pt x="167" y="2122"/>
                    <a:pt x="274" y="2181"/>
                    <a:pt x="393" y="2217"/>
                  </a:cubicBezTo>
                  <a:cubicBezTo>
                    <a:pt x="475" y="2238"/>
                    <a:pt x="559" y="2249"/>
                    <a:pt x="643" y="2249"/>
                  </a:cubicBezTo>
                  <a:cubicBezTo>
                    <a:pt x="840" y="2249"/>
                    <a:pt x="1038" y="2191"/>
                    <a:pt x="1213" y="2074"/>
                  </a:cubicBezTo>
                  <a:cubicBezTo>
                    <a:pt x="1498" y="1872"/>
                    <a:pt x="1688" y="1540"/>
                    <a:pt x="1700" y="1171"/>
                  </a:cubicBezTo>
                  <a:cubicBezTo>
                    <a:pt x="1712" y="934"/>
                    <a:pt x="1688" y="684"/>
                    <a:pt x="1640" y="446"/>
                  </a:cubicBezTo>
                  <a:cubicBezTo>
                    <a:pt x="1640" y="351"/>
                    <a:pt x="1617" y="268"/>
                    <a:pt x="1569" y="185"/>
                  </a:cubicBezTo>
                  <a:cubicBezTo>
                    <a:pt x="1534" y="133"/>
                    <a:pt x="1480" y="100"/>
                    <a:pt x="1421" y="100"/>
                  </a:cubicBezTo>
                  <a:cubicBezTo>
                    <a:pt x="1400" y="100"/>
                    <a:pt x="1378" y="104"/>
                    <a:pt x="1355" y="114"/>
                  </a:cubicBezTo>
                  <a:cubicBezTo>
                    <a:pt x="1272" y="137"/>
                    <a:pt x="1225" y="209"/>
                    <a:pt x="1236" y="292"/>
                  </a:cubicBezTo>
                  <a:cubicBezTo>
                    <a:pt x="1248" y="351"/>
                    <a:pt x="1272" y="411"/>
                    <a:pt x="1284" y="470"/>
                  </a:cubicBezTo>
                  <a:cubicBezTo>
                    <a:pt x="1272" y="518"/>
                    <a:pt x="1248" y="553"/>
                    <a:pt x="1213" y="589"/>
                  </a:cubicBezTo>
                  <a:cubicBezTo>
                    <a:pt x="1165" y="672"/>
                    <a:pt x="1070" y="720"/>
                    <a:pt x="975" y="720"/>
                  </a:cubicBezTo>
                  <a:cubicBezTo>
                    <a:pt x="880" y="696"/>
                    <a:pt x="797" y="625"/>
                    <a:pt x="773" y="530"/>
                  </a:cubicBezTo>
                  <a:cubicBezTo>
                    <a:pt x="725" y="446"/>
                    <a:pt x="749" y="351"/>
                    <a:pt x="809" y="280"/>
                  </a:cubicBezTo>
                  <a:cubicBezTo>
                    <a:pt x="880" y="221"/>
                    <a:pt x="880" y="114"/>
                    <a:pt x="809" y="54"/>
                  </a:cubicBezTo>
                  <a:cubicBezTo>
                    <a:pt x="773" y="19"/>
                    <a:pt x="728" y="1"/>
                    <a:pt x="68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7"/>
            <p:cNvSpPr/>
            <p:nvPr/>
          </p:nvSpPr>
          <p:spPr>
            <a:xfrm>
              <a:off x="6082264" y="4248280"/>
              <a:ext cx="82392" cy="187184"/>
            </a:xfrm>
            <a:custGeom>
              <a:avLst/>
              <a:gdLst/>
              <a:ahLst/>
              <a:cxnLst/>
              <a:rect l="l" t="t" r="r" b="b"/>
              <a:pathLst>
                <a:path w="1819" h="4133" extrusionOk="0">
                  <a:moveTo>
                    <a:pt x="1137" y="0"/>
                  </a:moveTo>
                  <a:cubicBezTo>
                    <a:pt x="1110" y="0"/>
                    <a:pt x="1083" y="5"/>
                    <a:pt x="1058" y="16"/>
                  </a:cubicBezTo>
                  <a:cubicBezTo>
                    <a:pt x="975" y="64"/>
                    <a:pt x="939" y="159"/>
                    <a:pt x="987" y="242"/>
                  </a:cubicBezTo>
                  <a:cubicBezTo>
                    <a:pt x="1343" y="824"/>
                    <a:pt x="1462" y="1525"/>
                    <a:pt x="1296" y="2203"/>
                  </a:cubicBezTo>
                  <a:cubicBezTo>
                    <a:pt x="1117" y="2880"/>
                    <a:pt x="690" y="3462"/>
                    <a:pt x="95" y="3842"/>
                  </a:cubicBezTo>
                  <a:cubicBezTo>
                    <a:pt x="12" y="3890"/>
                    <a:pt x="0" y="3997"/>
                    <a:pt x="60" y="4068"/>
                  </a:cubicBezTo>
                  <a:cubicBezTo>
                    <a:pt x="84" y="4092"/>
                    <a:pt x="107" y="4116"/>
                    <a:pt x="143" y="4128"/>
                  </a:cubicBezTo>
                  <a:cubicBezTo>
                    <a:pt x="159" y="4131"/>
                    <a:pt x="174" y="4132"/>
                    <a:pt x="188" y="4132"/>
                  </a:cubicBezTo>
                  <a:cubicBezTo>
                    <a:pt x="228" y="4132"/>
                    <a:pt x="263" y="4121"/>
                    <a:pt x="297" y="4104"/>
                  </a:cubicBezTo>
                  <a:cubicBezTo>
                    <a:pt x="951" y="3688"/>
                    <a:pt x="1438" y="3023"/>
                    <a:pt x="1628" y="2274"/>
                  </a:cubicBezTo>
                  <a:cubicBezTo>
                    <a:pt x="1819" y="1525"/>
                    <a:pt x="1700" y="741"/>
                    <a:pt x="1296" y="87"/>
                  </a:cubicBezTo>
                  <a:cubicBezTo>
                    <a:pt x="1262" y="29"/>
                    <a:pt x="1200" y="0"/>
                    <a:pt x="1137"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7"/>
            <p:cNvSpPr/>
            <p:nvPr/>
          </p:nvSpPr>
          <p:spPr>
            <a:xfrm>
              <a:off x="6166241" y="4200409"/>
              <a:ext cx="55486" cy="69882"/>
            </a:xfrm>
            <a:custGeom>
              <a:avLst/>
              <a:gdLst/>
              <a:ahLst/>
              <a:cxnLst/>
              <a:rect l="l" t="t" r="r" b="b"/>
              <a:pathLst>
                <a:path w="1225" h="1543" extrusionOk="0">
                  <a:moveTo>
                    <a:pt x="355" y="1"/>
                  </a:moveTo>
                  <a:cubicBezTo>
                    <a:pt x="271" y="1"/>
                    <a:pt x="184" y="21"/>
                    <a:pt x="107" y="63"/>
                  </a:cubicBezTo>
                  <a:cubicBezTo>
                    <a:pt x="24" y="111"/>
                    <a:pt x="0" y="218"/>
                    <a:pt x="60" y="289"/>
                  </a:cubicBezTo>
                  <a:cubicBezTo>
                    <a:pt x="98" y="335"/>
                    <a:pt x="151" y="361"/>
                    <a:pt x="206" y="361"/>
                  </a:cubicBezTo>
                  <a:cubicBezTo>
                    <a:pt x="237" y="361"/>
                    <a:pt x="268" y="353"/>
                    <a:pt x="297" y="336"/>
                  </a:cubicBezTo>
                  <a:cubicBezTo>
                    <a:pt x="317" y="331"/>
                    <a:pt x="337" y="329"/>
                    <a:pt x="355" y="329"/>
                  </a:cubicBezTo>
                  <a:cubicBezTo>
                    <a:pt x="382" y="329"/>
                    <a:pt x="407" y="334"/>
                    <a:pt x="428" y="348"/>
                  </a:cubicBezTo>
                  <a:cubicBezTo>
                    <a:pt x="511" y="396"/>
                    <a:pt x="571" y="479"/>
                    <a:pt x="571" y="574"/>
                  </a:cubicBezTo>
                  <a:cubicBezTo>
                    <a:pt x="571" y="764"/>
                    <a:pt x="404" y="942"/>
                    <a:pt x="226" y="1121"/>
                  </a:cubicBezTo>
                  <a:cubicBezTo>
                    <a:pt x="178" y="1156"/>
                    <a:pt x="167" y="1228"/>
                    <a:pt x="178" y="1275"/>
                  </a:cubicBezTo>
                  <a:cubicBezTo>
                    <a:pt x="202" y="1335"/>
                    <a:pt x="238" y="1370"/>
                    <a:pt x="297" y="1382"/>
                  </a:cubicBezTo>
                  <a:lnTo>
                    <a:pt x="309" y="1382"/>
                  </a:lnTo>
                  <a:lnTo>
                    <a:pt x="998" y="1537"/>
                  </a:lnTo>
                  <a:cubicBezTo>
                    <a:pt x="1013" y="1541"/>
                    <a:pt x="1027" y="1543"/>
                    <a:pt x="1042" y="1543"/>
                  </a:cubicBezTo>
                  <a:cubicBezTo>
                    <a:pt x="1112" y="1543"/>
                    <a:pt x="1183" y="1496"/>
                    <a:pt x="1212" y="1418"/>
                  </a:cubicBezTo>
                  <a:cubicBezTo>
                    <a:pt x="1224" y="1323"/>
                    <a:pt x="1165" y="1239"/>
                    <a:pt x="1082" y="1228"/>
                  </a:cubicBezTo>
                  <a:lnTo>
                    <a:pt x="677" y="1133"/>
                  </a:lnTo>
                  <a:cubicBezTo>
                    <a:pt x="820" y="990"/>
                    <a:pt x="915" y="788"/>
                    <a:pt x="927" y="586"/>
                  </a:cubicBezTo>
                  <a:cubicBezTo>
                    <a:pt x="927" y="360"/>
                    <a:pt x="796" y="158"/>
                    <a:pt x="594" y="63"/>
                  </a:cubicBezTo>
                  <a:cubicBezTo>
                    <a:pt x="523" y="21"/>
                    <a:pt x="440" y="1"/>
                    <a:pt x="355"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5" name="Google Shape;885;p47"/>
          <p:cNvGrpSpPr/>
          <p:nvPr/>
        </p:nvGrpSpPr>
        <p:grpSpPr>
          <a:xfrm>
            <a:off x="6533301" y="121697"/>
            <a:ext cx="795235" cy="427209"/>
            <a:chOff x="6398747" y="583237"/>
            <a:chExt cx="483132" cy="259528"/>
          </a:xfrm>
        </p:grpSpPr>
        <p:sp>
          <p:nvSpPr>
            <p:cNvPr id="886" name="Google Shape;886;p47"/>
            <p:cNvSpPr/>
            <p:nvPr/>
          </p:nvSpPr>
          <p:spPr>
            <a:xfrm>
              <a:off x="6398747" y="583237"/>
              <a:ext cx="483132" cy="251361"/>
            </a:xfrm>
            <a:custGeom>
              <a:avLst/>
              <a:gdLst/>
              <a:ahLst/>
              <a:cxnLst/>
              <a:rect l="l" t="t" r="r" b="b"/>
              <a:pathLst>
                <a:path w="7867" h="4094" extrusionOk="0">
                  <a:moveTo>
                    <a:pt x="2121" y="0"/>
                  </a:moveTo>
                  <a:cubicBezTo>
                    <a:pt x="2095" y="0"/>
                    <a:pt x="2068" y="6"/>
                    <a:pt x="2044" y="18"/>
                  </a:cubicBezTo>
                  <a:cubicBezTo>
                    <a:pt x="1997" y="42"/>
                    <a:pt x="1961" y="77"/>
                    <a:pt x="1949" y="137"/>
                  </a:cubicBezTo>
                  <a:lnTo>
                    <a:pt x="1177" y="3321"/>
                  </a:lnTo>
                  <a:lnTo>
                    <a:pt x="369" y="1028"/>
                  </a:lnTo>
                  <a:cubicBezTo>
                    <a:pt x="340" y="952"/>
                    <a:pt x="273" y="914"/>
                    <a:pt x="199" y="914"/>
                  </a:cubicBezTo>
                  <a:cubicBezTo>
                    <a:pt x="181" y="914"/>
                    <a:pt x="162" y="916"/>
                    <a:pt x="143" y="921"/>
                  </a:cubicBezTo>
                  <a:cubicBezTo>
                    <a:pt x="60" y="945"/>
                    <a:pt x="0" y="1040"/>
                    <a:pt x="36" y="1123"/>
                  </a:cubicBezTo>
                  <a:lnTo>
                    <a:pt x="1034" y="3987"/>
                  </a:lnTo>
                  <a:cubicBezTo>
                    <a:pt x="1058" y="4034"/>
                    <a:pt x="1105" y="4082"/>
                    <a:pt x="1165" y="4094"/>
                  </a:cubicBezTo>
                  <a:lnTo>
                    <a:pt x="1212" y="4094"/>
                  </a:lnTo>
                  <a:cubicBezTo>
                    <a:pt x="1295" y="4094"/>
                    <a:pt x="1355" y="4034"/>
                    <a:pt x="1379" y="3963"/>
                  </a:cubicBezTo>
                  <a:lnTo>
                    <a:pt x="2246" y="398"/>
                  </a:lnTo>
                  <a:cubicBezTo>
                    <a:pt x="3463" y="960"/>
                    <a:pt x="4790" y="1247"/>
                    <a:pt x="6122" y="1247"/>
                  </a:cubicBezTo>
                  <a:cubicBezTo>
                    <a:pt x="6649" y="1247"/>
                    <a:pt x="7178" y="1202"/>
                    <a:pt x="7700" y="1111"/>
                  </a:cubicBezTo>
                  <a:cubicBezTo>
                    <a:pt x="7795" y="1099"/>
                    <a:pt x="7867" y="1004"/>
                    <a:pt x="7843" y="921"/>
                  </a:cubicBezTo>
                  <a:cubicBezTo>
                    <a:pt x="7823" y="840"/>
                    <a:pt x="7751" y="785"/>
                    <a:pt x="7679" y="785"/>
                  </a:cubicBezTo>
                  <a:cubicBezTo>
                    <a:pt x="7666" y="785"/>
                    <a:pt x="7653" y="787"/>
                    <a:pt x="7641" y="790"/>
                  </a:cubicBezTo>
                  <a:cubicBezTo>
                    <a:pt x="7135" y="878"/>
                    <a:pt x="6625" y="921"/>
                    <a:pt x="6118" y="921"/>
                  </a:cubicBezTo>
                  <a:cubicBezTo>
                    <a:pt x="4765" y="921"/>
                    <a:pt x="3425" y="614"/>
                    <a:pt x="2199" y="18"/>
                  </a:cubicBezTo>
                  <a:cubicBezTo>
                    <a:pt x="2175" y="6"/>
                    <a:pt x="2148" y="0"/>
                    <a:pt x="2121"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7"/>
            <p:cNvSpPr/>
            <p:nvPr/>
          </p:nvSpPr>
          <p:spPr>
            <a:xfrm>
              <a:off x="6524948" y="695963"/>
              <a:ext cx="124176" cy="131882"/>
            </a:xfrm>
            <a:custGeom>
              <a:avLst/>
              <a:gdLst/>
              <a:ahLst/>
              <a:cxnLst/>
              <a:rect l="l" t="t" r="r" b="b"/>
              <a:pathLst>
                <a:path w="2022" h="2148" extrusionOk="0">
                  <a:moveTo>
                    <a:pt x="600" y="0"/>
                  </a:moveTo>
                  <a:cubicBezTo>
                    <a:pt x="579" y="0"/>
                    <a:pt x="557" y="4"/>
                    <a:pt x="536" y="12"/>
                  </a:cubicBezTo>
                  <a:cubicBezTo>
                    <a:pt x="452" y="36"/>
                    <a:pt x="405" y="131"/>
                    <a:pt x="429" y="214"/>
                  </a:cubicBezTo>
                  <a:lnTo>
                    <a:pt x="761" y="1070"/>
                  </a:lnTo>
                  <a:lnTo>
                    <a:pt x="84" y="1628"/>
                  </a:lnTo>
                  <a:cubicBezTo>
                    <a:pt x="1" y="1676"/>
                    <a:pt x="1" y="1794"/>
                    <a:pt x="72" y="1854"/>
                  </a:cubicBezTo>
                  <a:cubicBezTo>
                    <a:pt x="96" y="1878"/>
                    <a:pt x="120" y="1901"/>
                    <a:pt x="155" y="1901"/>
                  </a:cubicBezTo>
                  <a:cubicBezTo>
                    <a:pt x="170" y="1904"/>
                    <a:pt x="185" y="1906"/>
                    <a:pt x="200" y="1906"/>
                  </a:cubicBezTo>
                  <a:cubicBezTo>
                    <a:pt x="244" y="1906"/>
                    <a:pt x="286" y="1892"/>
                    <a:pt x="322" y="1866"/>
                  </a:cubicBezTo>
                  <a:lnTo>
                    <a:pt x="892" y="1402"/>
                  </a:lnTo>
                  <a:lnTo>
                    <a:pt x="1142" y="2044"/>
                  </a:lnTo>
                  <a:cubicBezTo>
                    <a:pt x="1165" y="2091"/>
                    <a:pt x="1201" y="2127"/>
                    <a:pt x="1261" y="2139"/>
                  </a:cubicBezTo>
                  <a:cubicBezTo>
                    <a:pt x="1278" y="2145"/>
                    <a:pt x="1296" y="2148"/>
                    <a:pt x="1314" y="2148"/>
                  </a:cubicBezTo>
                  <a:cubicBezTo>
                    <a:pt x="1332" y="2148"/>
                    <a:pt x="1350" y="2145"/>
                    <a:pt x="1367" y="2139"/>
                  </a:cubicBezTo>
                  <a:cubicBezTo>
                    <a:pt x="1451" y="2115"/>
                    <a:pt x="1498" y="2020"/>
                    <a:pt x="1474" y="1937"/>
                  </a:cubicBezTo>
                  <a:lnTo>
                    <a:pt x="1177" y="1177"/>
                  </a:lnTo>
                  <a:lnTo>
                    <a:pt x="1938" y="559"/>
                  </a:lnTo>
                  <a:cubicBezTo>
                    <a:pt x="2009" y="511"/>
                    <a:pt x="2021" y="392"/>
                    <a:pt x="1950" y="333"/>
                  </a:cubicBezTo>
                  <a:cubicBezTo>
                    <a:pt x="1912" y="296"/>
                    <a:pt x="1865" y="278"/>
                    <a:pt x="1819" y="278"/>
                  </a:cubicBezTo>
                  <a:cubicBezTo>
                    <a:pt x="1776" y="278"/>
                    <a:pt x="1734" y="293"/>
                    <a:pt x="1700" y="321"/>
                  </a:cubicBezTo>
                  <a:lnTo>
                    <a:pt x="1047" y="844"/>
                  </a:lnTo>
                  <a:lnTo>
                    <a:pt x="761" y="107"/>
                  </a:lnTo>
                  <a:cubicBezTo>
                    <a:pt x="734" y="43"/>
                    <a:pt x="671" y="0"/>
                    <a:pt x="600"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7"/>
            <p:cNvSpPr/>
            <p:nvPr/>
          </p:nvSpPr>
          <p:spPr>
            <a:xfrm>
              <a:off x="6652684" y="747599"/>
              <a:ext cx="77441" cy="27567"/>
            </a:xfrm>
            <a:custGeom>
              <a:avLst/>
              <a:gdLst/>
              <a:ahLst/>
              <a:cxnLst/>
              <a:rect l="l" t="t" r="r" b="b"/>
              <a:pathLst>
                <a:path w="1261" h="449" extrusionOk="0">
                  <a:moveTo>
                    <a:pt x="205" y="1"/>
                  </a:moveTo>
                  <a:cubicBezTo>
                    <a:pt x="139" y="1"/>
                    <a:pt x="71" y="36"/>
                    <a:pt x="36" y="98"/>
                  </a:cubicBezTo>
                  <a:cubicBezTo>
                    <a:pt x="0" y="181"/>
                    <a:pt x="36" y="276"/>
                    <a:pt x="119" y="312"/>
                  </a:cubicBezTo>
                  <a:cubicBezTo>
                    <a:pt x="348" y="400"/>
                    <a:pt x="591" y="449"/>
                    <a:pt x="836" y="449"/>
                  </a:cubicBezTo>
                  <a:cubicBezTo>
                    <a:pt x="922" y="449"/>
                    <a:pt x="1008" y="443"/>
                    <a:pt x="1094" y="431"/>
                  </a:cubicBezTo>
                  <a:cubicBezTo>
                    <a:pt x="1189" y="419"/>
                    <a:pt x="1260" y="336"/>
                    <a:pt x="1236" y="240"/>
                  </a:cubicBezTo>
                  <a:cubicBezTo>
                    <a:pt x="1226" y="168"/>
                    <a:pt x="1153" y="105"/>
                    <a:pt x="1072" y="105"/>
                  </a:cubicBezTo>
                  <a:cubicBezTo>
                    <a:pt x="1060" y="105"/>
                    <a:pt x="1047" y="107"/>
                    <a:pt x="1034" y="110"/>
                  </a:cubicBezTo>
                  <a:cubicBezTo>
                    <a:pt x="971" y="119"/>
                    <a:pt x="905" y="123"/>
                    <a:pt x="839" y="123"/>
                  </a:cubicBezTo>
                  <a:cubicBezTo>
                    <a:pt x="647" y="123"/>
                    <a:pt x="451" y="85"/>
                    <a:pt x="274" y="15"/>
                  </a:cubicBezTo>
                  <a:cubicBezTo>
                    <a:pt x="252" y="5"/>
                    <a:pt x="229" y="1"/>
                    <a:pt x="205"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7"/>
            <p:cNvSpPr/>
            <p:nvPr/>
          </p:nvSpPr>
          <p:spPr>
            <a:xfrm>
              <a:off x="6740994" y="703822"/>
              <a:ext cx="118280" cy="138943"/>
            </a:xfrm>
            <a:custGeom>
              <a:avLst/>
              <a:gdLst/>
              <a:ahLst/>
              <a:cxnLst/>
              <a:rect l="l" t="t" r="r" b="b"/>
              <a:pathLst>
                <a:path w="1926" h="2263" extrusionOk="0">
                  <a:moveTo>
                    <a:pt x="1733" y="1"/>
                  </a:moveTo>
                  <a:cubicBezTo>
                    <a:pt x="1665" y="1"/>
                    <a:pt x="1604" y="36"/>
                    <a:pt x="1569" y="98"/>
                  </a:cubicBezTo>
                  <a:lnTo>
                    <a:pt x="1094" y="989"/>
                  </a:lnTo>
                  <a:lnTo>
                    <a:pt x="333" y="134"/>
                  </a:lnTo>
                  <a:cubicBezTo>
                    <a:pt x="299" y="93"/>
                    <a:pt x="250" y="72"/>
                    <a:pt x="199" y="72"/>
                  </a:cubicBezTo>
                  <a:cubicBezTo>
                    <a:pt x="160" y="72"/>
                    <a:pt x="119" y="84"/>
                    <a:pt x="83" y="110"/>
                  </a:cubicBezTo>
                  <a:cubicBezTo>
                    <a:pt x="12" y="157"/>
                    <a:pt x="0" y="264"/>
                    <a:pt x="60" y="336"/>
                  </a:cubicBezTo>
                  <a:lnTo>
                    <a:pt x="915" y="1298"/>
                  </a:lnTo>
                  <a:lnTo>
                    <a:pt x="535" y="2023"/>
                  </a:lnTo>
                  <a:cubicBezTo>
                    <a:pt x="488" y="2106"/>
                    <a:pt x="523" y="2213"/>
                    <a:pt x="618" y="2249"/>
                  </a:cubicBezTo>
                  <a:lnTo>
                    <a:pt x="642" y="2261"/>
                  </a:lnTo>
                  <a:cubicBezTo>
                    <a:pt x="653" y="2262"/>
                    <a:pt x="663" y="2263"/>
                    <a:pt x="674" y="2263"/>
                  </a:cubicBezTo>
                  <a:cubicBezTo>
                    <a:pt x="746" y="2263"/>
                    <a:pt x="814" y="2228"/>
                    <a:pt x="856" y="2166"/>
                  </a:cubicBezTo>
                  <a:lnTo>
                    <a:pt x="1878" y="229"/>
                  </a:lnTo>
                  <a:cubicBezTo>
                    <a:pt x="1925" y="145"/>
                    <a:pt x="1890" y="50"/>
                    <a:pt x="1807" y="15"/>
                  </a:cubicBezTo>
                  <a:cubicBezTo>
                    <a:pt x="1782" y="5"/>
                    <a:pt x="1757" y="1"/>
                    <a:pt x="1733"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0" name="Google Shape;890;p47"/>
          <p:cNvGrpSpPr/>
          <p:nvPr/>
        </p:nvGrpSpPr>
        <p:grpSpPr>
          <a:xfrm rot="4176527">
            <a:off x="5376879" y="677719"/>
            <a:ext cx="832748" cy="895724"/>
            <a:chOff x="5629025" y="1269350"/>
            <a:chExt cx="206750" cy="222375"/>
          </a:xfrm>
        </p:grpSpPr>
        <p:sp>
          <p:nvSpPr>
            <p:cNvPr id="891" name="Google Shape;891;p47"/>
            <p:cNvSpPr/>
            <p:nvPr/>
          </p:nvSpPr>
          <p:spPr>
            <a:xfrm>
              <a:off x="5629025" y="1422650"/>
              <a:ext cx="206750" cy="50275"/>
            </a:xfrm>
            <a:custGeom>
              <a:avLst/>
              <a:gdLst/>
              <a:ahLst/>
              <a:cxnLst/>
              <a:rect l="l" t="t" r="r" b="b"/>
              <a:pathLst>
                <a:path w="8270" h="2011" extrusionOk="0">
                  <a:moveTo>
                    <a:pt x="3671" y="0"/>
                  </a:moveTo>
                  <a:cubicBezTo>
                    <a:pt x="3602" y="0"/>
                    <a:pt x="3532" y="70"/>
                    <a:pt x="3532" y="158"/>
                  </a:cubicBezTo>
                  <a:cubicBezTo>
                    <a:pt x="3532" y="228"/>
                    <a:pt x="3602" y="298"/>
                    <a:pt x="3671" y="298"/>
                  </a:cubicBezTo>
                  <a:lnTo>
                    <a:pt x="4213" y="298"/>
                  </a:lnTo>
                  <a:cubicBezTo>
                    <a:pt x="4283" y="298"/>
                    <a:pt x="4353" y="245"/>
                    <a:pt x="4353" y="158"/>
                  </a:cubicBezTo>
                  <a:cubicBezTo>
                    <a:pt x="4353" y="88"/>
                    <a:pt x="4283" y="18"/>
                    <a:pt x="4213" y="18"/>
                  </a:cubicBezTo>
                  <a:cubicBezTo>
                    <a:pt x="4039" y="18"/>
                    <a:pt x="3846" y="18"/>
                    <a:pt x="3671" y="0"/>
                  </a:cubicBezTo>
                  <a:close/>
                  <a:moveTo>
                    <a:pt x="5000" y="18"/>
                  </a:moveTo>
                  <a:cubicBezTo>
                    <a:pt x="4930" y="18"/>
                    <a:pt x="4860" y="88"/>
                    <a:pt x="4860" y="158"/>
                  </a:cubicBezTo>
                  <a:cubicBezTo>
                    <a:pt x="4860" y="245"/>
                    <a:pt x="4930" y="298"/>
                    <a:pt x="5000" y="298"/>
                  </a:cubicBezTo>
                  <a:lnTo>
                    <a:pt x="5542" y="298"/>
                  </a:lnTo>
                  <a:cubicBezTo>
                    <a:pt x="5612" y="298"/>
                    <a:pt x="5682" y="245"/>
                    <a:pt x="5682" y="158"/>
                  </a:cubicBezTo>
                  <a:cubicBezTo>
                    <a:pt x="5682" y="70"/>
                    <a:pt x="5612" y="18"/>
                    <a:pt x="5542" y="18"/>
                  </a:cubicBezTo>
                  <a:close/>
                  <a:moveTo>
                    <a:pt x="6329" y="18"/>
                  </a:moveTo>
                  <a:cubicBezTo>
                    <a:pt x="6259" y="18"/>
                    <a:pt x="6189" y="70"/>
                    <a:pt x="6189" y="158"/>
                  </a:cubicBezTo>
                  <a:cubicBezTo>
                    <a:pt x="6189" y="245"/>
                    <a:pt x="6259" y="298"/>
                    <a:pt x="6329" y="298"/>
                  </a:cubicBezTo>
                  <a:lnTo>
                    <a:pt x="6853" y="298"/>
                  </a:lnTo>
                  <a:cubicBezTo>
                    <a:pt x="6940" y="298"/>
                    <a:pt x="7010" y="245"/>
                    <a:pt x="7010" y="158"/>
                  </a:cubicBezTo>
                  <a:cubicBezTo>
                    <a:pt x="7010" y="70"/>
                    <a:pt x="6940" y="18"/>
                    <a:pt x="6871" y="18"/>
                  </a:cubicBezTo>
                  <a:close/>
                  <a:moveTo>
                    <a:pt x="7657" y="18"/>
                  </a:moveTo>
                  <a:cubicBezTo>
                    <a:pt x="7587" y="18"/>
                    <a:pt x="7517" y="88"/>
                    <a:pt x="7517" y="158"/>
                  </a:cubicBezTo>
                  <a:cubicBezTo>
                    <a:pt x="7517" y="245"/>
                    <a:pt x="7570" y="315"/>
                    <a:pt x="7657" y="315"/>
                  </a:cubicBezTo>
                  <a:lnTo>
                    <a:pt x="8112" y="315"/>
                  </a:lnTo>
                  <a:cubicBezTo>
                    <a:pt x="8199" y="315"/>
                    <a:pt x="8252" y="263"/>
                    <a:pt x="8269" y="175"/>
                  </a:cubicBezTo>
                  <a:cubicBezTo>
                    <a:pt x="8269" y="105"/>
                    <a:pt x="8199" y="35"/>
                    <a:pt x="8112" y="35"/>
                  </a:cubicBezTo>
                  <a:cubicBezTo>
                    <a:pt x="7972" y="18"/>
                    <a:pt x="7815" y="18"/>
                    <a:pt x="7657" y="18"/>
                  </a:cubicBezTo>
                  <a:close/>
                  <a:moveTo>
                    <a:pt x="2906" y="97"/>
                  </a:moveTo>
                  <a:cubicBezTo>
                    <a:pt x="2881" y="97"/>
                    <a:pt x="2856" y="105"/>
                    <a:pt x="2832" y="123"/>
                  </a:cubicBezTo>
                  <a:cubicBezTo>
                    <a:pt x="2675" y="210"/>
                    <a:pt x="2535" y="298"/>
                    <a:pt x="2378" y="385"/>
                  </a:cubicBezTo>
                  <a:cubicBezTo>
                    <a:pt x="2308" y="420"/>
                    <a:pt x="2273" y="507"/>
                    <a:pt x="2325" y="577"/>
                  </a:cubicBezTo>
                  <a:cubicBezTo>
                    <a:pt x="2349" y="624"/>
                    <a:pt x="2395" y="655"/>
                    <a:pt x="2445" y="655"/>
                  </a:cubicBezTo>
                  <a:cubicBezTo>
                    <a:pt x="2469" y="655"/>
                    <a:pt x="2494" y="647"/>
                    <a:pt x="2518" y="630"/>
                  </a:cubicBezTo>
                  <a:cubicBezTo>
                    <a:pt x="2675" y="542"/>
                    <a:pt x="2832" y="455"/>
                    <a:pt x="2972" y="367"/>
                  </a:cubicBezTo>
                  <a:cubicBezTo>
                    <a:pt x="3042" y="333"/>
                    <a:pt x="3077" y="245"/>
                    <a:pt x="3042" y="175"/>
                  </a:cubicBezTo>
                  <a:cubicBezTo>
                    <a:pt x="3007" y="129"/>
                    <a:pt x="2957" y="97"/>
                    <a:pt x="2906" y="97"/>
                  </a:cubicBezTo>
                  <a:close/>
                  <a:moveTo>
                    <a:pt x="1756" y="770"/>
                  </a:moveTo>
                  <a:cubicBezTo>
                    <a:pt x="1729" y="770"/>
                    <a:pt x="1702" y="775"/>
                    <a:pt x="1679" y="787"/>
                  </a:cubicBezTo>
                  <a:cubicBezTo>
                    <a:pt x="1539" y="874"/>
                    <a:pt x="1381" y="962"/>
                    <a:pt x="1224" y="1067"/>
                  </a:cubicBezTo>
                  <a:cubicBezTo>
                    <a:pt x="1154" y="1102"/>
                    <a:pt x="1137" y="1189"/>
                    <a:pt x="1172" y="1259"/>
                  </a:cubicBezTo>
                  <a:cubicBezTo>
                    <a:pt x="1207" y="1306"/>
                    <a:pt x="1257" y="1329"/>
                    <a:pt x="1308" y="1329"/>
                  </a:cubicBezTo>
                  <a:cubicBezTo>
                    <a:pt x="1333" y="1329"/>
                    <a:pt x="1358" y="1323"/>
                    <a:pt x="1381" y="1311"/>
                  </a:cubicBezTo>
                  <a:cubicBezTo>
                    <a:pt x="1539" y="1224"/>
                    <a:pt x="1679" y="1119"/>
                    <a:pt x="1836" y="1032"/>
                  </a:cubicBezTo>
                  <a:cubicBezTo>
                    <a:pt x="1906" y="997"/>
                    <a:pt x="1923" y="909"/>
                    <a:pt x="1888" y="839"/>
                  </a:cubicBezTo>
                  <a:cubicBezTo>
                    <a:pt x="1865" y="793"/>
                    <a:pt x="1811" y="770"/>
                    <a:pt x="1756" y="770"/>
                  </a:cubicBezTo>
                  <a:close/>
                  <a:moveTo>
                    <a:pt x="616" y="1451"/>
                  </a:moveTo>
                  <a:cubicBezTo>
                    <a:pt x="591" y="1451"/>
                    <a:pt x="566" y="1457"/>
                    <a:pt x="542" y="1469"/>
                  </a:cubicBezTo>
                  <a:cubicBezTo>
                    <a:pt x="402" y="1556"/>
                    <a:pt x="245" y="1644"/>
                    <a:pt x="88" y="1749"/>
                  </a:cubicBezTo>
                  <a:cubicBezTo>
                    <a:pt x="18" y="1783"/>
                    <a:pt x="0" y="1871"/>
                    <a:pt x="35" y="1941"/>
                  </a:cubicBezTo>
                  <a:cubicBezTo>
                    <a:pt x="70" y="1987"/>
                    <a:pt x="121" y="2011"/>
                    <a:pt x="171" y="2011"/>
                  </a:cubicBezTo>
                  <a:cubicBezTo>
                    <a:pt x="197" y="2011"/>
                    <a:pt x="222" y="2005"/>
                    <a:pt x="245" y="1993"/>
                  </a:cubicBezTo>
                  <a:cubicBezTo>
                    <a:pt x="402" y="1906"/>
                    <a:pt x="542" y="1801"/>
                    <a:pt x="700" y="1714"/>
                  </a:cubicBezTo>
                  <a:cubicBezTo>
                    <a:pt x="770" y="1679"/>
                    <a:pt x="787" y="1591"/>
                    <a:pt x="752" y="1521"/>
                  </a:cubicBezTo>
                  <a:cubicBezTo>
                    <a:pt x="717" y="1475"/>
                    <a:pt x="667" y="1451"/>
                    <a:pt x="616" y="145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7"/>
            <p:cNvSpPr/>
            <p:nvPr/>
          </p:nvSpPr>
          <p:spPr>
            <a:xfrm>
              <a:off x="5702450" y="1277125"/>
              <a:ext cx="21000" cy="152600"/>
            </a:xfrm>
            <a:custGeom>
              <a:avLst/>
              <a:gdLst/>
              <a:ahLst/>
              <a:cxnLst/>
              <a:rect l="l" t="t" r="r" b="b"/>
              <a:pathLst>
                <a:path w="840" h="6104" extrusionOk="0">
                  <a:moveTo>
                    <a:pt x="700" y="0"/>
                  </a:moveTo>
                  <a:cubicBezTo>
                    <a:pt x="612" y="0"/>
                    <a:pt x="542" y="53"/>
                    <a:pt x="542" y="140"/>
                  </a:cubicBezTo>
                  <a:cubicBezTo>
                    <a:pt x="525" y="315"/>
                    <a:pt x="507" y="490"/>
                    <a:pt x="490" y="664"/>
                  </a:cubicBezTo>
                  <a:cubicBezTo>
                    <a:pt x="490" y="752"/>
                    <a:pt x="542" y="822"/>
                    <a:pt x="630" y="822"/>
                  </a:cubicBezTo>
                  <a:cubicBezTo>
                    <a:pt x="700" y="822"/>
                    <a:pt x="769" y="769"/>
                    <a:pt x="787" y="699"/>
                  </a:cubicBezTo>
                  <a:cubicBezTo>
                    <a:pt x="804" y="507"/>
                    <a:pt x="822" y="332"/>
                    <a:pt x="839" y="157"/>
                  </a:cubicBezTo>
                  <a:cubicBezTo>
                    <a:pt x="839" y="88"/>
                    <a:pt x="769" y="18"/>
                    <a:pt x="700" y="0"/>
                  </a:cubicBezTo>
                  <a:close/>
                  <a:moveTo>
                    <a:pt x="555" y="1326"/>
                  </a:moveTo>
                  <a:cubicBezTo>
                    <a:pt x="493" y="1326"/>
                    <a:pt x="435" y="1389"/>
                    <a:pt x="420" y="1451"/>
                  </a:cubicBezTo>
                  <a:cubicBezTo>
                    <a:pt x="402" y="1626"/>
                    <a:pt x="385" y="1818"/>
                    <a:pt x="367" y="1993"/>
                  </a:cubicBezTo>
                  <a:cubicBezTo>
                    <a:pt x="367" y="2063"/>
                    <a:pt x="420" y="2133"/>
                    <a:pt x="507" y="2150"/>
                  </a:cubicBezTo>
                  <a:cubicBezTo>
                    <a:pt x="577" y="2150"/>
                    <a:pt x="665" y="2098"/>
                    <a:pt x="665" y="2010"/>
                  </a:cubicBezTo>
                  <a:cubicBezTo>
                    <a:pt x="682" y="1836"/>
                    <a:pt x="700" y="1661"/>
                    <a:pt x="717" y="1486"/>
                  </a:cubicBezTo>
                  <a:cubicBezTo>
                    <a:pt x="717" y="1399"/>
                    <a:pt x="665" y="1329"/>
                    <a:pt x="577" y="1329"/>
                  </a:cubicBezTo>
                  <a:cubicBezTo>
                    <a:pt x="570" y="1327"/>
                    <a:pt x="562" y="1326"/>
                    <a:pt x="555" y="1326"/>
                  </a:cubicBezTo>
                  <a:close/>
                  <a:moveTo>
                    <a:pt x="455" y="2640"/>
                  </a:moveTo>
                  <a:cubicBezTo>
                    <a:pt x="385" y="2640"/>
                    <a:pt x="315" y="2692"/>
                    <a:pt x="297" y="2780"/>
                  </a:cubicBezTo>
                  <a:cubicBezTo>
                    <a:pt x="280" y="2954"/>
                    <a:pt x="262" y="3129"/>
                    <a:pt x="245" y="3304"/>
                  </a:cubicBezTo>
                  <a:cubicBezTo>
                    <a:pt x="245" y="3391"/>
                    <a:pt x="297" y="3461"/>
                    <a:pt x="385" y="3461"/>
                  </a:cubicBezTo>
                  <a:cubicBezTo>
                    <a:pt x="392" y="3463"/>
                    <a:pt x="400" y="3464"/>
                    <a:pt x="407" y="3464"/>
                  </a:cubicBezTo>
                  <a:cubicBezTo>
                    <a:pt x="469" y="3464"/>
                    <a:pt x="527" y="3402"/>
                    <a:pt x="542" y="3339"/>
                  </a:cubicBezTo>
                  <a:cubicBezTo>
                    <a:pt x="560" y="3164"/>
                    <a:pt x="577" y="2989"/>
                    <a:pt x="595" y="2797"/>
                  </a:cubicBezTo>
                  <a:cubicBezTo>
                    <a:pt x="595" y="2727"/>
                    <a:pt x="542" y="2657"/>
                    <a:pt x="455" y="2640"/>
                  </a:cubicBezTo>
                  <a:close/>
                  <a:moveTo>
                    <a:pt x="305" y="3966"/>
                  </a:moveTo>
                  <a:cubicBezTo>
                    <a:pt x="231" y="3966"/>
                    <a:pt x="175" y="4028"/>
                    <a:pt x="175" y="4091"/>
                  </a:cubicBezTo>
                  <a:cubicBezTo>
                    <a:pt x="158" y="4266"/>
                    <a:pt x="140" y="4458"/>
                    <a:pt x="123" y="4633"/>
                  </a:cubicBezTo>
                  <a:cubicBezTo>
                    <a:pt x="123" y="4703"/>
                    <a:pt x="175" y="4773"/>
                    <a:pt x="262" y="4790"/>
                  </a:cubicBezTo>
                  <a:cubicBezTo>
                    <a:pt x="332" y="4790"/>
                    <a:pt x="402" y="4738"/>
                    <a:pt x="420" y="4650"/>
                  </a:cubicBezTo>
                  <a:cubicBezTo>
                    <a:pt x="437" y="4475"/>
                    <a:pt x="455" y="4301"/>
                    <a:pt x="472" y="4126"/>
                  </a:cubicBezTo>
                  <a:cubicBezTo>
                    <a:pt x="472" y="4038"/>
                    <a:pt x="420" y="3968"/>
                    <a:pt x="332" y="3968"/>
                  </a:cubicBezTo>
                  <a:cubicBezTo>
                    <a:pt x="323" y="3967"/>
                    <a:pt x="314" y="3966"/>
                    <a:pt x="305" y="3966"/>
                  </a:cubicBezTo>
                  <a:close/>
                  <a:moveTo>
                    <a:pt x="183" y="5294"/>
                  </a:moveTo>
                  <a:cubicBezTo>
                    <a:pt x="123" y="5294"/>
                    <a:pt x="68" y="5343"/>
                    <a:pt x="53" y="5419"/>
                  </a:cubicBezTo>
                  <a:cubicBezTo>
                    <a:pt x="35" y="5594"/>
                    <a:pt x="18" y="5769"/>
                    <a:pt x="0" y="5944"/>
                  </a:cubicBezTo>
                  <a:cubicBezTo>
                    <a:pt x="0" y="6031"/>
                    <a:pt x="70" y="6101"/>
                    <a:pt x="140" y="6101"/>
                  </a:cubicBezTo>
                  <a:cubicBezTo>
                    <a:pt x="149" y="6103"/>
                    <a:pt x="158" y="6104"/>
                    <a:pt x="167" y="6104"/>
                  </a:cubicBezTo>
                  <a:cubicBezTo>
                    <a:pt x="242" y="6104"/>
                    <a:pt x="297" y="6041"/>
                    <a:pt x="297" y="5979"/>
                  </a:cubicBezTo>
                  <a:cubicBezTo>
                    <a:pt x="315" y="5804"/>
                    <a:pt x="332" y="5629"/>
                    <a:pt x="350" y="5454"/>
                  </a:cubicBezTo>
                  <a:cubicBezTo>
                    <a:pt x="350" y="5367"/>
                    <a:pt x="297" y="5297"/>
                    <a:pt x="210" y="5297"/>
                  </a:cubicBezTo>
                  <a:cubicBezTo>
                    <a:pt x="201" y="5295"/>
                    <a:pt x="192" y="5294"/>
                    <a:pt x="183" y="5294"/>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7"/>
            <p:cNvSpPr/>
            <p:nvPr/>
          </p:nvSpPr>
          <p:spPr>
            <a:xfrm>
              <a:off x="5629450" y="1269575"/>
              <a:ext cx="169600" cy="222150"/>
            </a:xfrm>
            <a:custGeom>
              <a:avLst/>
              <a:gdLst/>
              <a:ahLst/>
              <a:cxnLst/>
              <a:rect l="l" t="t" r="r" b="b"/>
              <a:pathLst>
                <a:path w="6784" h="8886" extrusionOk="0">
                  <a:moveTo>
                    <a:pt x="3559" y="539"/>
                  </a:moveTo>
                  <a:lnTo>
                    <a:pt x="3559" y="539"/>
                  </a:lnTo>
                  <a:cubicBezTo>
                    <a:pt x="4427" y="3124"/>
                    <a:pt x="5318" y="5746"/>
                    <a:pt x="6418" y="8578"/>
                  </a:cubicBezTo>
                  <a:lnTo>
                    <a:pt x="6418" y="8578"/>
                  </a:lnTo>
                  <a:cubicBezTo>
                    <a:pt x="4400" y="8333"/>
                    <a:pt x="2368" y="8103"/>
                    <a:pt x="350" y="7858"/>
                  </a:cubicBezTo>
                  <a:lnTo>
                    <a:pt x="350" y="7858"/>
                  </a:lnTo>
                  <a:cubicBezTo>
                    <a:pt x="1333" y="5195"/>
                    <a:pt x="2394" y="2845"/>
                    <a:pt x="3559" y="539"/>
                  </a:cubicBezTo>
                  <a:close/>
                  <a:moveTo>
                    <a:pt x="3573" y="0"/>
                  </a:moveTo>
                  <a:cubicBezTo>
                    <a:pt x="3526" y="0"/>
                    <a:pt x="3477" y="32"/>
                    <a:pt x="3462" y="75"/>
                  </a:cubicBezTo>
                  <a:cubicBezTo>
                    <a:pt x="2204" y="2540"/>
                    <a:pt x="1067" y="5075"/>
                    <a:pt x="18" y="7941"/>
                  </a:cubicBezTo>
                  <a:cubicBezTo>
                    <a:pt x="1" y="7976"/>
                    <a:pt x="1" y="8029"/>
                    <a:pt x="18" y="8064"/>
                  </a:cubicBezTo>
                  <a:cubicBezTo>
                    <a:pt x="53" y="8099"/>
                    <a:pt x="88" y="8134"/>
                    <a:pt x="141" y="8134"/>
                  </a:cubicBezTo>
                  <a:cubicBezTo>
                    <a:pt x="2291" y="8378"/>
                    <a:pt x="4459" y="8641"/>
                    <a:pt x="6626" y="8885"/>
                  </a:cubicBezTo>
                  <a:cubicBezTo>
                    <a:pt x="6661" y="8885"/>
                    <a:pt x="6714" y="8868"/>
                    <a:pt x="6749" y="8833"/>
                  </a:cubicBezTo>
                  <a:cubicBezTo>
                    <a:pt x="6784" y="8798"/>
                    <a:pt x="6784" y="8728"/>
                    <a:pt x="6766" y="8693"/>
                  </a:cubicBezTo>
                  <a:cubicBezTo>
                    <a:pt x="5577" y="5651"/>
                    <a:pt x="4651" y="2872"/>
                    <a:pt x="3724" y="92"/>
                  </a:cubicBezTo>
                  <a:cubicBezTo>
                    <a:pt x="3707" y="40"/>
                    <a:pt x="3654" y="5"/>
                    <a:pt x="3602" y="5"/>
                  </a:cubicBezTo>
                  <a:cubicBezTo>
                    <a:pt x="3593" y="2"/>
                    <a:pt x="3583" y="0"/>
                    <a:pt x="3573"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7"/>
            <p:cNvSpPr/>
            <p:nvPr/>
          </p:nvSpPr>
          <p:spPr>
            <a:xfrm>
              <a:off x="5715125" y="1269350"/>
              <a:ext cx="120650" cy="222375"/>
            </a:xfrm>
            <a:custGeom>
              <a:avLst/>
              <a:gdLst/>
              <a:ahLst/>
              <a:cxnLst/>
              <a:rect l="l" t="t" r="r" b="b"/>
              <a:pathLst>
                <a:path w="4826" h="8895" extrusionOk="0">
                  <a:moveTo>
                    <a:pt x="158" y="1"/>
                  </a:moveTo>
                  <a:cubicBezTo>
                    <a:pt x="128" y="1"/>
                    <a:pt x="98" y="11"/>
                    <a:pt x="70" y="31"/>
                  </a:cubicBezTo>
                  <a:cubicBezTo>
                    <a:pt x="18" y="84"/>
                    <a:pt x="0" y="171"/>
                    <a:pt x="53" y="241"/>
                  </a:cubicBezTo>
                  <a:lnTo>
                    <a:pt x="4503" y="6312"/>
                  </a:lnTo>
                  <a:lnTo>
                    <a:pt x="4503" y="6312"/>
                  </a:lnTo>
                  <a:cubicBezTo>
                    <a:pt x="4057" y="7093"/>
                    <a:pt x="3534" y="7889"/>
                    <a:pt x="3077" y="8685"/>
                  </a:cubicBezTo>
                  <a:cubicBezTo>
                    <a:pt x="3042" y="8755"/>
                    <a:pt x="3059" y="8842"/>
                    <a:pt x="3129" y="8877"/>
                  </a:cubicBezTo>
                  <a:cubicBezTo>
                    <a:pt x="3153" y="8889"/>
                    <a:pt x="3178" y="8894"/>
                    <a:pt x="3203" y="8894"/>
                  </a:cubicBezTo>
                  <a:cubicBezTo>
                    <a:pt x="3254" y="8894"/>
                    <a:pt x="3304" y="8871"/>
                    <a:pt x="3339" y="8824"/>
                  </a:cubicBezTo>
                  <a:cubicBezTo>
                    <a:pt x="3794" y="8020"/>
                    <a:pt x="4336" y="7199"/>
                    <a:pt x="4790" y="6377"/>
                  </a:cubicBezTo>
                  <a:cubicBezTo>
                    <a:pt x="4825" y="6325"/>
                    <a:pt x="4825" y="6272"/>
                    <a:pt x="4790" y="6220"/>
                  </a:cubicBezTo>
                  <a:lnTo>
                    <a:pt x="280" y="66"/>
                  </a:lnTo>
                  <a:cubicBezTo>
                    <a:pt x="248" y="24"/>
                    <a:pt x="204" y="1"/>
                    <a:pt x="15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5" name="Google Shape;895;p47"/>
          <p:cNvGrpSpPr/>
          <p:nvPr/>
        </p:nvGrpSpPr>
        <p:grpSpPr>
          <a:xfrm>
            <a:off x="42324" y="-280065"/>
            <a:ext cx="1023323" cy="1094037"/>
            <a:chOff x="319900" y="315700"/>
            <a:chExt cx="342123" cy="365691"/>
          </a:xfrm>
        </p:grpSpPr>
        <p:sp>
          <p:nvSpPr>
            <p:cNvPr id="896" name="Google Shape;896;p47"/>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7"/>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7"/>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7"/>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7"/>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1" name="Google Shape;901;p47"/>
          <p:cNvGrpSpPr/>
          <p:nvPr/>
        </p:nvGrpSpPr>
        <p:grpSpPr>
          <a:xfrm>
            <a:off x="124287" y="4465215"/>
            <a:ext cx="963614" cy="507249"/>
            <a:chOff x="1449934" y="4565833"/>
            <a:chExt cx="320467" cy="168684"/>
          </a:xfrm>
        </p:grpSpPr>
        <p:sp>
          <p:nvSpPr>
            <p:cNvPr id="902" name="Google Shape;902;p47"/>
            <p:cNvSpPr/>
            <p:nvPr/>
          </p:nvSpPr>
          <p:spPr>
            <a:xfrm>
              <a:off x="1449934" y="4565833"/>
              <a:ext cx="65112" cy="148810"/>
            </a:xfrm>
            <a:custGeom>
              <a:avLst/>
              <a:gdLst/>
              <a:ahLst/>
              <a:cxnLst/>
              <a:rect l="l" t="t" r="r" b="b"/>
              <a:pathLst>
                <a:path w="2021" h="4620" extrusionOk="0">
                  <a:moveTo>
                    <a:pt x="1806" y="0"/>
                  </a:moveTo>
                  <a:cubicBezTo>
                    <a:pt x="1773" y="0"/>
                    <a:pt x="1741" y="8"/>
                    <a:pt x="1712" y="25"/>
                  </a:cubicBezTo>
                  <a:cubicBezTo>
                    <a:pt x="951" y="489"/>
                    <a:pt x="404" y="1225"/>
                    <a:pt x="191" y="2093"/>
                  </a:cubicBezTo>
                  <a:cubicBezTo>
                    <a:pt x="0" y="2936"/>
                    <a:pt x="179" y="3828"/>
                    <a:pt x="678" y="4541"/>
                  </a:cubicBezTo>
                  <a:cubicBezTo>
                    <a:pt x="702" y="4576"/>
                    <a:pt x="737" y="4600"/>
                    <a:pt x="773" y="4612"/>
                  </a:cubicBezTo>
                  <a:cubicBezTo>
                    <a:pt x="793" y="4617"/>
                    <a:pt x="814" y="4620"/>
                    <a:pt x="836" y="4620"/>
                  </a:cubicBezTo>
                  <a:cubicBezTo>
                    <a:pt x="868" y="4620"/>
                    <a:pt x="899" y="4614"/>
                    <a:pt x="927" y="4600"/>
                  </a:cubicBezTo>
                  <a:cubicBezTo>
                    <a:pt x="1010" y="4553"/>
                    <a:pt x="1034" y="4446"/>
                    <a:pt x="975" y="4374"/>
                  </a:cubicBezTo>
                  <a:cubicBezTo>
                    <a:pt x="523" y="3733"/>
                    <a:pt x="369" y="2925"/>
                    <a:pt x="535" y="2164"/>
                  </a:cubicBezTo>
                  <a:cubicBezTo>
                    <a:pt x="725" y="1380"/>
                    <a:pt x="1224" y="714"/>
                    <a:pt x="1914" y="298"/>
                  </a:cubicBezTo>
                  <a:cubicBezTo>
                    <a:pt x="1997" y="251"/>
                    <a:pt x="2021" y="144"/>
                    <a:pt x="1961" y="73"/>
                  </a:cubicBezTo>
                  <a:cubicBezTo>
                    <a:pt x="1923" y="27"/>
                    <a:pt x="1865" y="0"/>
                    <a:pt x="1806"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7"/>
            <p:cNvSpPr/>
            <p:nvPr/>
          </p:nvSpPr>
          <p:spPr>
            <a:xfrm>
              <a:off x="1495876" y="4617241"/>
              <a:ext cx="65112" cy="64774"/>
            </a:xfrm>
            <a:custGeom>
              <a:avLst/>
              <a:gdLst/>
              <a:ahLst/>
              <a:cxnLst/>
              <a:rect l="l" t="t" r="r" b="b"/>
              <a:pathLst>
                <a:path w="2021" h="2011" extrusionOk="0">
                  <a:moveTo>
                    <a:pt x="1824" y="1"/>
                  </a:moveTo>
                  <a:cubicBezTo>
                    <a:pt x="1780" y="1"/>
                    <a:pt x="1735" y="15"/>
                    <a:pt x="1700" y="45"/>
                  </a:cubicBezTo>
                  <a:lnTo>
                    <a:pt x="1034" y="627"/>
                  </a:lnTo>
                  <a:lnTo>
                    <a:pt x="749" y="105"/>
                  </a:lnTo>
                  <a:cubicBezTo>
                    <a:pt x="716" y="47"/>
                    <a:pt x="660" y="12"/>
                    <a:pt x="601" y="12"/>
                  </a:cubicBezTo>
                  <a:cubicBezTo>
                    <a:pt x="575" y="12"/>
                    <a:pt x="549" y="19"/>
                    <a:pt x="523" y="33"/>
                  </a:cubicBezTo>
                  <a:cubicBezTo>
                    <a:pt x="428" y="57"/>
                    <a:pt x="393" y="164"/>
                    <a:pt x="440" y="247"/>
                  </a:cubicBezTo>
                  <a:lnTo>
                    <a:pt x="773" y="853"/>
                  </a:lnTo>
                  <a:lnTo>
                    <a:pt x="72" y="1471"/>
                  </a:lnTo>
                  <a:cubicBezTo>
                    <a:pt x="0" y="1531"/>
                    <a:pt x="0" y="1638"/>
                    <a:pt x="72" y="1697"/>
                  </a:cubicBezTo>
                  <a:cubicBezTo>
                    <a:pt x="95" y="1721"/>
                    <a:pt x="119" y="1733"/>
                    <a:pt x="143" y="1744"/>
                  </a:cubicBezTo>
                  <a:cubicBezTo>
                    <a:pt x="158" y="1747"/>
                    <a:pt x="173" y="1749"/>
                    <a:pt x="189" y="1749"/>
                  </a:cubicBezTo>
                  <a:cubicBezTo>
                    <a:pt x="237" y="1749"/>
                    <a:pt x="286" y="1736"/>
                    <a:pt x="321" y="1709"/>
                  </a:cubicBezTo>
                  <a:lnTo>
                    <a:pt x="939" y="1162"/>
                  </a:lnTo>
                  <a:lnTo>
                    <a:pt x="1355" y="1923"/>
                  </a:lnTo>
                  <a:cubicBezTo>
                    <a:pt x="1379" y="1958"/>
                    <a:pt x="1414" y="1994"/>
                    <a:pt x="1462" y="2006"/>
                  </a:cubicBezTo>
                  <a:cubicBezTo>
                    <a:pt x="1472" y="2009"/>
                    <a:pt x="1484" y="2011"/>
                    <a:pt x="1496" y="2011"/>
                  </a:cubicBezTo>
                  <a:cubicBezTo>
                    <a:pt x="1525" y="2011"/>
                    <a:pt x="1559" y="2002"/>
                    <a:pt x="1593" y="1994"/>
                  </a:cubicBezTo>
                  <a:cubicBezTo>
                    <a:pt x="1676" y="1958"/>
                    <a:pt x="1712" y="1851"/>
                    <a:pt x="1664" y="1768"/>
                  </a:cubicBezTo>
                  <a:lnTo>
                    <a:pt x="1201" y="925"/>
                  </a:lnTo>
                  <a:lnTo>
                    <a:pt x="1949" y="283"/>
                  </a:lnTo>
                  <a:cubicBezTo>
                    <a:pt x="2020" y="223"/>
                    <a:pt x="2020" y="105"/>
                    <a:pt x="1949" y="45"/>
                  </a:cubicBezTo>
                  <a:cubicBezTo>
                    <a:pt x="1914" y="15"/>
                    <a:pt x="1869" y="1"/>
                    <a:pt x="182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7"/>
            <p:cNvSpPr/>
            <p:nvPr/>
          </p:nvSpPr>
          <p:spPr>
            <a:xfrm>
              <a:off x="1570524" y="4645295"/>
              <a:ext cx="49035" cy="15557"/>
            </a:xfrm>
            <a:custGeom>
              <a:avLst/>
              <a:gdLst/>
              <a:ahLst/>
              <a:cxnLst/>
              <a:rect l="l" t="t" r="r" b="b"/>
              <a:pathLst>
                <a:path w="1522" h="483" extrusionOk="0">
                  <a:moveTo>
                    <a:pt x="172" y="1"/>
                  </a:moveTo>
                  <a:cubicBezTo>
                    <a:pt x="93" y="1"/>
                    <a:pt x="23" y="56"/>
                    <a:pt x="12" y="137"/>
                  </a:cubicBezTo>
                  <a:cubicBezTo>
                    <a:pt x="1" y="220"/>
                    <a:pt x="48" y="303"/>
                    <a:pt x="131" y="315"/>
                  </a:cubicBezTo>
                  <a:lnTo>
                    <a:pt x="155" y="315"/>
                  </a:lnTo>
                  <a:lnTo>
                    <a:pt x="1308" y="481"/>
                  </a:lnTo>
                  <a:cubicBezTo>
                    <a:pt x="1316" y="482"/>
                    <a:pt x="1324" y="483"/>
                    <a:pt x="1332" y="483"/>
                  </a:cubicBezTo>
                  <a:cubicBezTo>
                    <a:pt x="1418" y="483"/>
                    <a:pt x="1499" y="426"/>
                    <a:pt x="1510" y="339"/>
                  </a:cubicBezTo>
                  <a:cubicBezTo>
                    <a:pt x="1522" y="256"/>
                    <a:pt x="1450" y="172"/>
                    <a:pt x="1367" y="160"/>
                  </a:cubicBezTo>
                  <a:lnTo>
                    <a:pt x="214" y="6"/>
                  </a:lnTo>
                  <a:cubicBezTo>
                    <a:pt x="200" y="2"/>
                    <a:pt x="186" y="1"/>
                    <a:pt x="172"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7"/>
            <p:cNvSpPr/>
            <p:nvPr/>
          </p:nvSpPr>
          <p:spPr>
            <a:xfrm>
              <a:off x="1624875" y="4635987"/>
              <a:ext cx="55543" cy="72183"/>
            </a:xfrm>
            <a:custGeom>
              <a:avLst/>
              <a:gdLst/>
              <a:ahLst/>
              <a:cxnLst/>
              <a:rect l="l" t="t" r="r" b="b"/>
              <a:pathLst>
                <a:path w="1724" h="2241" extrusionOk="0">
                  <a:moveTo>
                    <a:pt x="686" y="1"/>
                  </a:moveTo>
                  <a:cubicBezTo>
                    <a:pt x="640" y="1"/>
                    <a:pt x="595" y="16"/>
                    <a:pt x="559" y="45"/>
                  </a:cubicBezTo>
                  <a:cubicBezTo>
                    <a:pt x="405" y="200"/>
                    <a:pt x="357" y="426"/>
                    <a:pt x="441" y="628"/>
                  </a:cubicBezTo>
                  <a:cubicBezTo>
                    <a:pt x="512" y="842"/>
                    <a:pt x="702" y="996"/>
                    <a:pt x="928" y="1032"/>
                  </a:cubicBezTo>
                  <a:cubicBezTo>
                    <a:pt x="953" y="1036"/>
                    <a:pt x="978" y="1038"/>
                    <a:pt x="1003" y="1038"/>
                  </a:cubicBezTo>
                  <a:cubicBezTo>
                    <a:pt x="1124" y="1038"/>
                    <a:pt x="1248" y="993"/>
                    <a:pt x="1356" y="925"/>
                  </a:cubicBezTo>
                  <a:cubicBezTo>
                    <a:pt x="1356" y="996"/>
                    <a:pt x="1356" y="1067"/>
                    <a:pt x="1356" y="1139"/>
                  </a:cubicBezTo>
                  <a:cubicBezTo>
                    <a:pt x="1344" y="1400"/>
                    <a:pt x="1213" y="1650"/>
                    <a:pt x="999" y="1804"/>
                  </a:cubicBezTo>
                  <a:cubicBezTo>
                    <a:pt x="898" y="1875"/>
                    <a:pt x="779" y="1911"/>
                    <a:pt x="662" y="1911"/>
                  </a:cubicBezTo>
                  <a:cubicBezTo>
                    <a:pt x="545" y="1911"/>
                    <a:pt x="429" y="1875"/>
                    <a:pt x="334" y="1804"/>
                  </a:cubicBezTo>
                  <a:cubicBezTo>
                    <a:pt x="292" y="1774"/>
                    <a:pt x="245" y="1760"/>
                    <a:pt x="198" y="1760"/>
                  </a:cubicBezTo>
                  <a:cubicBezTo>
                    <a:pt x="152" y="1760"/>
                    <a:pt x="108" y="1774"/>
                    <a:pt x="72" y="1804"/>
                  </a:cubicBezTo>
                  <a:cubicBezTo>
                    <a:pt x="1" y="1864"/>
                    <a:pt x="1" y="1982"/>
                    <a:pt x="72" y="2042"/>
                  </a:cubicBezTo>
                  <a:cubicBezTo>
                    <a:pt x="167" y="2113"/>
                    <a:pt x="274" y="2173"/>
                    <a:pt x="393" y="2208"/>
                  </a:cubicBezTo>
                  <a:cubicBezTo>
                    <a:pt x="476" y="2230"/>
                    <a:pt x="563" y="2241"/>
                    <a:pt x="650" y="2241"/>
                  </a:cubicBezTo>
                  <a:cubicBezTo>
                    <a:pt x="848" y="2241"/>
                    <a:pt x="1048" y="2185"/>
                    <a:pt x="1213" y="2077"/>
                  </a:cubicBezTo>
                  <a:cubicBezTo>
                    <a:pt x="1510" y="1864"/>
                    <a:pt x="1688" y="1531"/>
                    <a:pt x="1712" y="1174"/>
                  </a:cubicBezTo>
                  <a:cubicBezTo>
                    <a:pt x="1724" y="925"/>
                    <a:pt x="1700" y="675"/>
                    <a:pt x="1641" y="438"/>
                  </a:cubicBezTo>
                  <a:cubicBezTo>
                    <a:pt x="1641" y="354"/>
                    <a:pt x="1617" y="259"/>
                    <a:pt x="1569" y="188"/>
                  </a:cubicBezTo>
                  <a:cubicBezTo>
                    <a:pt x="1542" y="125"/>
                    <a:pt x="1481" y="96"/>
                    <a:pt x="1417" y="96"/>
                  </a:cubicBezTo>
                  <a:cubicBezTo>
                    <a:pt x="1397" y="96"/>
                    <a:pt x="1376" y="99"/>
                    <a:pt x="1356" y="105"/>
                  </a:cubicBezTo>
                  <a:cubicBezTo>
                    <a:pt x="1272" y="129"/>
                    <a:pt x="1225" y="212"/>
                    <a:pt x="1249" y="295"/>
                  </a:cubicBezTo>
                  <a:cubicBezTo>
                    <a:pt x="1261" y="343"/>
                    <a:pt x="1272" y="402"/>
                    <a:pt x="1284" y="461"/>
                  </a:cubicBezTo>
                  <a:cubicBezTo>
                    <a:pt x="1272" y="509"/>
                    <a:pt x="1249" y="556"/>
                    <a:pt x="1225" y="592"/>
                  </a:cubicBezTo>
                  <a:cubicBezTo>
                    <a:pt x="1165" y="675"/>
                    <a:pt x="1070" y="711"/>
                    <a:pt x="975" y="711"/>
                  </a:cubicBezTo>
                  <a:cubicBezTo>
                    <a:pt x="880" y="687"/>
                    <a:pt x="797" y="616"/>
                    <a:pt x="773" y="533"/>
                  </a:cubicBezTo>
                  <a:cubicBezTo>
                    <a:pt x="738" y="438"/>
                    <a:pt x="750" y="343"/>
                    <a:pt x="821" y="271"/>
                  </a:cubicBezTo>
                  <a:cubicBezTo>
                    <a:pt x="892" y="212"/>
                    <a:pt x="892" y="105"/>
                    <a:pt x="821" y="45"/>
                  </a:cubicBezTo>
                  <a:cubicBezTo>
                    <a:pt x="779" y="16"/>
                    <a:pt x="732" y="1"/>
                    <a:pt x="686"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7"/>
            <p:cNvSpPr/>
            <p:nvPr/>
          </p:nvSpPr>
          <p:spPr>
            <a:xfrm>
              <a:off x="1671203" y="4601458"/>
              <a:ext cx="58604" cy="133060"/>
            </a:xfrm>
            <a:custGeom>
              <a:avLst/>
              <a:gdLst/>
              <a:ahLst/>
              <a:cxnLst/>
              <a:rect l="l" t="t" r="r" b="b"/>
              <a:pathLst>
                <a:path w="1819" h="4131" extrusionOk="0">
                  <a:moveTo>
                    <a:pt x="1150" y="0"/>
                  </a:moveTo>
                  <a:cubicBezTo>
                    <a:pt x="1118" y="0"/>
                    <a:pt x="1087" y="8"/>
                    <a:pt x="1058" y="24"/>
                  </a:cubicBezTo>
                  <a:cubicBezTo>
                    <a:pt x="975" y="60"/>
                    <a:pt x="940" y="167"/>
                    <a:pt x="999" y="238"/>
                  </a:cubicBezTo>
                  <a:cubicBezTo>
                    <a:pt x="1355" y="832"/>
                    <a:pt x="1462" y="1533"/>
                    <a:pt x="1296" y="2199"/>
                  </a:cubicBezTo>
                  <a:cubicBezTo>
                    <a:pt x="1118" y="2876"/>
                    <a:pt x="690" y="3458"/>
                    <a:pt x="96" y="3839"/>
                  </a:cubicBezTo>
                  <a:cubicBezTo>
                    <a:pt x="13" y="3886"/>
                    <a:pt x="1" y="3993"/>
                    <a:pt x="60" y="4064"/>
                  </a:cubicBezTo>
                  <a:cubicBezTo>
                    <a:pt x="84" y="4100"/>
                    <a:pt x="120" y="4124"/>
                    <a:pt x="155" y="4124"/>
                  </a:cubicBezTo>
                  <a:cubicBezTo>
                    <a:pt x="173" y="4128"/>
                    <a:pt x="190" y="4131"/>
                    <a:pt x="207" y="4131"/>
                  </a:cubicBezTo>
                  <a:cubicBezTo>
                    <a:pt x="238" y="4131"/>
                    <a:pt x="268" y="4123"/>
                    <a:pt x="298" y="4100"/>
                  </a:cubicBezTo>
                  <a:cubicBezTo>
                    <a:pt x="963" y="3684"/>
                    <a:pt x="1439" y="3031"/>
                    <a:pt x="1641" y="2282"/>
                  </a:cubicBezTo>
                  <a:cubicBezTo>
                    <a:pt x="1819" y="1533"/>
                    <a:pt x="1700" y="737"/>
                    <a:pt x="1308" y="84"/>
                  </a:cubicBezTo>
                  <a:cubicBezTo>
                    <a:pt x="1269" y="29"/>
                    <a:pt x="1209" y="0"/>
                    <a:pt x="1150"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7"/>
            <p:cNvSpPr/>
            <p:nvPr/>
          </p:nvSpPr>
          <p:spPr>
            <a:xfrm>
              <a:off x="1731321" y="4567283"/>
              <a:ext cx="39080" cy="49700"/>
            </a:xfrm>
            <a:custGeom>
              <a:avLst/>
              <a:gdLst/>
              <a:ahLst/>
              <a:cxnLst/>
              <a:rect l="l" t="t" r="r" b="b"/>
              <a:pathLst>
                <a:path w="1213" h="1543" extrusionOk="0">
                  <a:moveTo>
                    <a:pt x="347" y="1"/>
                  </a:moveTo>
                  <a:cubicBezTo>
                    <a:pt x="262" y="1"/>
                    <a:pt x="179" y="22"/>
                    <a:pt x="107" y="63"/>
                  </a:cubicBezTo>
                  <a:cubicBezTo>
                    <a:pt x="24" y="111"/>
                    <a:pt x="0" y="218"/>
                    <a:pt x="48" y="289"/>
                  </a:cubicBezTo>
                  <a:cubicBezTo>
                    <a:pt x="84" y="340"/>
                    <a:pt x="139" y="364"/>
                    <a:pt x="195" y="364"/>
                  </a:cubicBezTo>
                  <a:cubicBezTo>
                    <a:pt x="230" y="364"/>
                    <a:pt x="265" y="355"/>
                    <a:pt x="297" y="337"/>
                  </a:cubicBezTo>
                  <a:cubicBezTo>
                    <a:pt x="312" y="332"/>
                    <a:pt x="329" y="329"/>
                    <a:pt x="346" y="329"/>
                  </a:cubicBezTo>
                  <a:cubicBezTo>
                    <a:pt x="370" y="329"/>
                    <a:pt x="395" y="335"/>
                    <a:pt x="416" y="348"/>
                  </a:cubicBezTo>
                  <a:cubicBezTo>
                    <a:pt x="499" y="396"/>
                    <a:pt x="559" y="479"/>
                    <a:pt x="559" y="574"/>
                  </a:cubicBezTo>
                  <a:cubicBezTo>
                    <a:pt x="559" y="764"/>
                    <a:pt x="393" y="943"/>
                    <a:pt x="214" y="1121"/>
                  </a:cubicBezTo>
                  <a:cubicBezTo>
                    <a:pt x="167" y="1168"/>
                    <a:pt x="155" y="1228"/>
                    <a:pt x="167" y="1275"/>
                  </a:cubicBezTo>
                  <a:cubicBezTo>
                    <a:pt x="191" y="1323"/>
                    <a:pt x="238" y="1370"/>
                    <a:pt x="286" y="1382"/>
                  </a:cubicBezTo>
                  <a:lnTo>
                    <a:pt x="297" y="1382"/>
                  </a:lnTo>
                  <a:lnTo>
                    <a:pt x="987" y="1537"/>
                  </a:lnTo>
                  <a:cubicBezTo>
                    <a:pt x="1001" y="1540"/>
                    <a:pt x="1015" y="1542"/>
                    <a:pt x="1029" y="1542"/>
                  </a:cubicBezTo>
                  <a:cubicBezTo>
                    <a:pt x="1106" y="1542"/>
                    <a:pt x="1170" y="1489"/>
                    <a:pt x="1201" y="1418"/>
                  </a:cubicBezTo>
                  <a:cubicBezTo>
                    <a:pt x="1212" y="1323"/>
                    <a:pt x="1153" y="1240"/>
                    <a:pt x="1070" y="1228"/>
                  </a:cubicBezTo>
                  <a:lnTo>
                    <a:pt x="666" y="1145"/>
                  </a:lnTo>
                  <a:cubicBezTo>
                    <a:pt x="808" y="990"/>
                    <a:pt x="904" y="788"/>
                    <a:pt x="915" y="586"/>
                  </a:cubicBezTo>
                  <a:cubicBezTo>
                    <a:pt x="915" y="360"/>
                    <a:pt x="785" y="170"/>
                    <a:pt x="595" y="63"/>
                  </a:cubicBezTo>
                  <a:cubicBezTo>
                    <a:pt x="517" y="22"/>
                    <a:pt x="431" y="1"/>
                    <a:pt x="347"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8" name="Google Shape;908;p47"/>
          <p:cNvGrpSpPr/>
          <p:nvPr/>
        </p:nvGrpSpPr>
        <p:grpSpPr>
          <a:xfrm>
            <a:off x="-181287" y="1127327"/>
            <a:ext cx="658687" cy="655425"/>
            <a:chOff x="4636900" y="2064950"/>
            <a:chExt cx="179650" cy="178775"/>
          </a:xfrm>
        </p:grpSpPr>
        <p:sp>
          <p:nvSpPr>
            <p:cNvPr id="909" name="Google Shape;909;p47"/>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7"/>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7"/>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2" name="Google Shape;912;p47"/>
          <p:cNvGrpSpPr/>
          <p:nvPr/>
        </p:nvGrpSpPr>
        <p:grpSpPr>
          <a:xfrm rot="2351369">
            <a:off x="5871685" y="4237603"/>
            <a:ext cx="968199" cy="741927"/>
            <a:chOff x="6467995" y="4541033"/>
            <a:chExt cx="413793" cy="317088"/>
          </a:xfrm>
        </p:grpSpPr>
        <p:sp>
          <p:nvSpPr>
            <p:cNvPr id="913" name="Google Shape;913;p47"/>
            <p:cNvSpPr/>
            <p:nvPr/>
          </p:nvSpPr>
          <p:spPr>
            <a:xfrm rot="-1375784">
              <a:off x="6489980" y="4605651"/>
              <a:ext cx="369822" cy="187850"/>
            </a:xfrm>
            <a:custGeom>
              <a:avLst/>
              <a:gdLst/>
              <a:ahLst/>
              <a:cxnLst/>
              <a:rect l="l" t="t" r="r" b="b"/>
              <a:pathLst>
                <a:path w="7820" h="3973" extrusionOk="0">
                  <a:moveTo>
                    <a:pt x="2221" y="1"/>
                  </a:moveTo>
                  <a:cubicBezTo>
                    <a:pt x="2201" y="1"/>
                    <a:pt x="2181" y="4"/>
                    <a:pt x="2163" y="13"/>
                  </a:cubicBezTo>
                  <a:cubicBezTo>
                    <a:pt x="2116" y="25"/>
                    <a:pt x="2068" y="61"/>
                    <a:pt x="2044" y="109"/>
                  </a:cubicBezTo>
                  <a:lnTo>
                    <a:pt x="892" y="3198"/>
                  </a:lnTo>
                  <a:lnTo>
                    <a:pt x="369" y="833"/>
                  </a:lnTo>
                  <a:cubicBezTo>
                    <a:pt x="349" y="755"/>
                    <a:pt x="281" y="709"/>
                    <a:pt x="204" y="709"/>
                  </a:cubicBezTo>
                  <a:cubicBezTo>
                    <a:pt x="188" y="709"/>
                    <a:pt x="171" y="711"/>
                    <a:pt x="155" y="715"/>
                  </a:cubicBezTo>
                  <a:cubicBezTo>
                    <a:pt x="72" y="726"/>
                    <a:pt x="0" y="810"/>
                    <a:pt x="24" y="893"/>
                  </a:cubicBezTo>
                  <a:lnTo>
                    <a:pt x="666" y="3840"/>
                  </a:lnTo>
                  <a:cubicBezTo>
                    <a:pt x="678" y="3899"/>
                    <a:pt x="725" y="3947"/>
                    <a:pt x="773" y="3959"/>
                  </a:cubicBezTo>
                  <a:cubicBezTo>
                    <a:pt x="797" y="3970"/>
                    <a:pt x="809" y="3970"/>
                    <a:pt x="832" y="3970"/>
                  </a:cubicBezTo>
                  <a:cubicBezTo>
                    <a:pt x="840" y="3972"/>
                    <a:pt x="847" y="3972"/>
                    <a:pt x="854" y="3972"/>
                  </a:cubicBezTo>
                  <a:cubicBezTo>
                    <a:pt x="918" y="3972"/>
                    <a:pt x="979" y="3927"/>
                    <a:pt x="1011" y="3864"/>
                  </a:cubicBezTo>
                  <a:lnTo>
                    <a:pt x="2306" y="418"/>
                  </a:lnTo>
                  <a:cubicBezTo>
                    <a:pt x="3712" y="1251"/>
                    <a:pt x="5319" y="1692"/>
                    <a:pt x="6959" y="1692"/>
                  </a:cubicBezTo>
                  <a:cubicBezTo>
                    <a:pt x="7190" y="1692"/>
                    <a:pt x="7421" y="1683"/>
                    <a:pt x="7653" y="1665"/>
                  </a:cubicBezTo>
                  <a:cubicBezTo>
                    <a:pt x="7736" y="1665"/>
                    <a:pt x="7819" y="1582"/>
                    <a:pt x="7808" y="1487"/>
                  </a:cubicBezTo>
                  <a:cubicBezTo>
                    <a:pt x="7797" y="1410"/>
                    <a:pt x="7724" y="1343"/>
                    <a:pt x="7638" y="1343"/>
                  </a:cubicBezTo>
                  <a:cubicBezTo>
                    <a:pt x="7631" y="1343"/>
                    <a:pt x="7624" y="1344"/>
                    <a:pt x="7617" y="1344"/>
                  </a:cubicBezTo>
                  <a:cubicBezTo>
                    <a:pt x="7411" y="1359"/>
                    <a:pt x="7204" y="1366"/>
                    <a:pt x="6998" y="1366"/>
                  </a:cubicBezTo>
                  <a:cubicBezTo>
                    <a:pt x="5344" y="1366"/>
                    <a:pt x="3722" y="902"/>
                    <a:pt x="2306" y="25"/>
                  </a:cubicBezTo>
                  <a:cubicBezTo>
                    <a:pt x="2284" y="11"/>
                    <a:pt x="2253" y="1"/>
                    <a:pt x="2221"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7"/>
            <p:cNvSpPr/>
            <p:nvPr/>
          </p:nvSpPr>
          <p:spPr>
            <a:xfrm rot="-1375784">
              <a:off x="6594395" y="4710536"/>
              <a:ext cx="102860" cy="104682"/>
            </a:xfrm>
            <a:custGeom>
              <a:avLst/>
              <a:gdLst/>
              <a:ahLst/>
              <a:cxnLst/>
              <a:rect l="l" t="t" r="r" b="b"/>
              <a:pathLst>
                <a:path w="2175" h="2214" extrusionOk="0">
                  <a:moveTo>
                    <a:pt x="791" y="1"/>
                  </a:moveTo>
                  <a:cubicBezTo>
                    <a:pt x="777" y="1"/>
                    <a:pt x="763" y="3"/>
                    <a:pt x="749" y="6"/>
                  </a:cubicBezTo>
                  <a:cubicBezTo>
                    <a:pt x="666" y="30"/>
                    <a:pt x="606" y="113"/>
                    <a:pt x="618" y="208"/>
                  </a:cubicBezTo>
                  <a:lnTo>
                    <a:pt x="844" y="1099"/>
                  </a:lnTo>
                  <a:lnTo>
                    <a:pt x="107" y="1575"/>
                  </a:lnTo>
                  <a:cubicBezTo>
                    <a:pt x="24" y="1622"/>
                    <a:pt x="0" y="1729"/>
                    <a:pt x="60" y="1800"/>
                  </a:cubicBezTo>
                  <a:cubicBezTo>
                    <a:pt x="96" y="1844"/>
                    <a:pt x="150" y="1870"/>
                    <a:pt x="205" y="1870"/>
                  </a:cubicBezTo>
                  <a:cubicBezTo>
                    <a:pt x="241" y="1870"/>
                    <a:pt x="277" y="1859"/>
                    <a:pt x="309" y="1836"/>
                  </a:cubicBezTo>
                  <a:lnTo>
                    <a:pt x="939" y="1432"/>
                  </a:lnTo>
                  <a:lnTo>
                    <a:pt x="1105" y="2097"/>
                  </a:lnTo>
                  <a:cubicBezTo>
                    <a:pt x="1117" y="2145"/>
                    <a:pt x="1153" y="2193"/>
                    <a:pt x="1212" y="2204"/>
                  </a:cubicBezTo>
                  <a:cubicBezTo>
                    <a:pt x="1230" y="2210"/>
                    <a:pt x="1248" y="2213"/>
                    <a:pt x="1266" y="2213"/>
                  </a:cubicBezTo>
                  <a:cubicBezTo>
                    <a:pt x="1284" y="2213"/>
                    <a:pt x="1302" y="2210"/>
                    <a:pt x="1319" y="2204"/>
                  </a:cubicBezTo>
                  <a:cubicBezTo>
                    <a:pt x="1403" y="2193"/>
                    <a:pt x="1462" y="2109"/>
                    <a:pt x="1450" y="2014"/>
                  </a:cubicBezTo>
                  <a:lnTo>
                    <a:pt x="1248" y="1230"/>
                  </a:lnTo>
                  <a:lnTo>
                    <a:pt x="2080" y="695"/>
                  </a:lnTo>
                  <a:cubicBezTo>
                    <a:pt x="2151" y="648"/>
                    <a:pt x="2175" y="541"/>
                    <a:pt x="2116" y="470"/>
                  </a:cubicBezTo>
                  <a:cubicBezTo>
                    <a:pt x="2081" y="421"/>
                    <a:pt x="2030" y="397"/>
                    <a:pt x="1977" y="397"/>
                  </a:cubicBezTo>
                  <a:cubicBezTo>
                    <a:pt x="1939" y="397"/>
                    <a:pt x="1901" y="409"/>
                    <a:pt x="1866" y="434"/>
                  </a:cubicBezTo>
                  <a:lnTo>
                    <a:pt x="1165" y="885"/>
                  </a:lnTo>
                  <a:lnTo>
                    <a:pt x="963" y="137"/>
                  </a:lnTo>
                  <a:cubicBezTo>
                    <a:pt x="943" y="56"/>
                    <a:pt x="871" y="1"/>
                    <a:pt x="791"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7"/>
            <p:cNvSpPr/>
            <p:nvPr/>
          </p:nvSpPr>
          <p:spPr>
            <a:xfrm rot="-1375784">
              <a:off x="6692752" y="4726376"/>
              <a:ext cx="58500" cy="24823"/>
            </a:xfrm>
            <a:custGeom>
              <a:avLst/>
              <a:gdLst/>
              <a:ahLst/>
              <a:cxnLst/>
              <a:rect l="l" t="t" r="r" b="b"/>
              <a:pathLst>
                <a:path w="1237" h="525" extrusionOk="0">
                  <a:moveTo>
                    <a:pt x="207" y="1"/>
                  </a:moveTo>
                  <a:cubicBezTo>
                    <a:pt x="148" y="1"/>
                    <a:pt x="91" y="30"/>
                    <a:pt x="60" y="84"/>
                  </a:cubicBezTo>
                  <a:cubicBezTo>
                    <a:pt x="0" y="156"/>
                    <a:pt x="36" y="263"/>
                    <a:pt x="119" y="298"/>
                  </a:cubicBezTo>
                  <a:cubicBezTo>
                    <a:pt x="202" y="346"/>
                    <a:pt x="285" y="382"/>
                    <a:pt x="380" y="417"/>
                  </a:cubicBezTo>
                  <a:cubicBezTo>
                    <a:pt x="594" y="488"/>
                    <a:pt x="832" y="524"/>
                    <a:pt x="1070" y="524"/>
                  </a:cubicBezTo>
                  <a:cubicBezTo>
                    <a:pt x="1165" y="524"/>
                    <a:pt x="1236" y="441"/>
                    <a:pt x="1236" y="346"/>
                  </a:cubicBezTo>
                  <a:cubicBezTo>
                    <a:pt x="1225" y="258"/>
                    <a:pt x="1153" y="190"/>
                    <a:pt x="1067" y="190"/>
                  </a:cubicBezTo>
                  <a:cubicBezTo>
                    <a:pt x="1060" y="190"/>
                    <a:pt x="1053" y="191"/>
                    <a:pt x="1046" y="191"/>
                  </a:cubicBezTo>
                  <a:cubicBezTo>
                    <a:pt x="1024" y="192"/>
                    <a:pt x="1002" y="193"/>
                    <a:pt x="980" y="193"/>
                  </a:cubicBezTo>
                  <a:cubicBezTo>
                    <a:pt x="741" y="193"/>
                    <a:pt x="504" y="134"/>
                    <a:pt x="297" y="25"/>
                  </a:cubicBezTo>
                  <a:cubicBezTo>
                    <a:pt x="269" y="9"/>
                    <a:pt x="237" y="1"/>
                    <a:pt x="207"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7"/>
            <p:cNvSpPr/>
            <p:nvPr/>
          </p:nvSpPr>
          <p:spPr>
            <a:xfrm rot="-1375784">
              <a:off x="6763407" y="4667937"/>
              <a:ext cx="91652" cy="105580"/>
            </a:xfrm>
            <a:custGeom>
              <a:avLst/>
              <a:gdLst/>
              <a:ahLst/>
              <a:cxnLst/>
              <a:rect l="l" t="t" r="r" b="b"/>
              <a:pathLst>
                <a:path w="1938" h="2233" extrusionOk="0">
                  <a:moveTo>
                    <a:pt x="210" y="0"/>
                  </a:moveTo>
                  <a:cubicBezTo>
                    <a:pt x="180" y="0"/>
                    <a:pt x="149" y="8"/>
                    <a:pt x="119" y="25"/>
                  </a:cubicBezTo>
                  <a:cubicBezTo>
                    <a:pt x="36" y="60"/>
                    <a:pt x="0" y="167"/>
                    <a:pt x="60" y="251"/>
                  </a:cubicBezTo>
                  <a:lnTo>
                    <a:pt x="797" y="1296"/>
                  </a:lnTo>
                  <a:lnTo>
                    <a:pt x="333" y="1986"/>
                  </a:lnTo>
                  <a:cubicBezTo>
                    <a:pt x="274" y="2057"/>
                    <a:pt x="298" y="2164"/>
                    <a:pt x="393" y="2211"/>
                  </a:cubicBezTo>
                  <a:cubicBezTo>
                    <a:pt x="393" y="2211"/>
                    <a:pt x="404" y="2223"/>
                    <a:pt x="416" y="2223"/>
                  </a:cubicBezTo>
                  <a:cubicBezTo>
                    <a:pt x="437" y="2229"/>
                    <a:pt x="458" y="2232"/>
                    <a:pt x="478" y="2232"/>
                  </a:cubicBezTo>
                  <a:cubicBezTo>
                    <a:pt x="539" y="2232"/>
                    <a:pt x="595" y="2205"/>
                    <a:pt x="630" y="2152"/>
                  </a:cubicBezTo>
                  <a:lnTo>
                    <a:pt x="1890" y="334"/>
                  </a:lnTo>
                  <a:cubicBezTo>
                    <a:pt x="1937" y="262"/>
                    <a:pt x="1914" y="156"/>
                    <a:pt x="1830" y="108"/>
                  </a:cubicBezTo>
                  <a:cubicBezTo>
                    <a:pt x="1802" y="92"/>
                    <a:pt x="1771" y="84"/>
                    <a:pt x="1739" y="84"/>
                  </a:cubicBezTo>
                  <a:cubicBezTo>
                    <a:pt x="1679" y="84"/>
                    <a:pt x="1620" y="113"/>
                    <a:pt x="1581" y="167"/>
                  </a:cubicBezTo>
                  <a:lnTo>
                    <a:pt x="1011" y="999"/>
                  </a:lnTo>
                  <a:lnTo>
                    <a:pt x="357" y="72"/>
                  </a:lnTo>
                  <a:cubicBezTo>
                    <a:pt x="319" y="26"/>
                    <a:pt x="265" y="0"/>
                    <a:pt x="210"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7" name="Google Shape;917;p47"/>
          <p:cNvGrpSpPr/>
          <p:nvPr/>
        </p:nvGrpSpPr>
        <p:grpSpPr>
          <a:xfrm rot="1867210">
            <a:off x="1322325" y="-125742"/>
            <a:ext cx="502362" cy="679910"/>
            <a:chOff x="5408700" y="2855000"/>
            <a:chExt cx="121525" cy="164475"/>
          </a:xfrm>
        </p:grpSpPr>
        <p:sp>
          <p:nvSpPr>
            <p:cNvPr id="918" name="Google Shape;918;p47"/>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7"/>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0" name="Google Shape;920;p47"/>
          <p:cNvGrpSpPr/>
          <p:nvPr/>
        </p:nvGrpSpPr>
        <p:grpSpPr>
          <a:xfrm rot="3241079">
            <a:off x="2909233" y="4352331"/>
            <a:ext cx="1015608" cy="1092375"/>
            <a:chOff x="5629025" y="1269350"/>
            <a:chExt cx="206750" cy="222375"/>
          </a:xfrm>
        </p:grpSpPr>
        <p:sp>
          <p:nvSpPr>
            <p:cNvPr id="921" name="Google Shape;921;p47"/>
            <p:cNvSpPr/>
            <p:nvPr/>
          </p:nvSpPr>
          <p:spPr>
            <a:xfrm>
              <a:off x="5629025" y="1422650"/>
              <a:ext cx="206750" cy="50275"/>
            </a:xfrm>
            <a:custGeom>
              <a:avLst/>
              <a:gdLst/>
              <a:ahLst/>
              <a:cxnLst/>
              <a:rect l="l" t="t" r="r" b="b"/>
              <a:pathLst>
                <a:path w="8270" h="2011" extrusionOk="0">
                  <a:moveTo>
                    <a:pt x="3671" y="0"/>
                  </a:moveTo>
                  <a:cubicBezTo>
                    <a:pt x="3602" y="0"/>
                    <a:pt x="3532" y="70"/>
                    <a:pt x="3532" y="158"/>
                  </a:cubicBezTo>
                  <a:cubicBezTo>
                    <a:pt x="3532" y="228"/>
                    <a:pt x="3602" y="298"/>
                    <a:pt x="3671" y="298"/>
                  </a:cubicBezTo>
                  <a:lnTo>
                    <a:pt x="4213" y="298"/>
                  </a:lnTo>
                  <a:cubicBezTo>
                    <a:pt x="4283" y="298"/>
                    <a:pt x="4353" y="245"/>
                    <a:pt x="4353" y="158"/>
                  </a:cubicBezTo>
                  <a:cubicBezTo>
                    <a:pt x="4353" y="88"/>
                    <a:pt x="4283" y="18"/>
                    <a:pt x="4213" y="18"/>
                  </a:cubicBezTo>
                  <a:cubicBezTo>
                    <a:pt x="4039" y="18"/>
                    <a:pt x="3846" y="18"/>
                    <a:pt x="3671" y="0"/>
                  </a:cubicBezTo>
                  <a:close/>
                  <a:moveTo>
                    <a:pt x="5000" y="18"/>
                  </a:moveTo>
                  <a:cubicBezTo>
                    <a:pt x="4930" y="18"/>
                    <a:pt x="4860" y="88"/>
                    <a:pt x="4860" y="158"/>
                  </a:cubicBezTo>
                  <a:cubicBezTo>
                    <a:pt x="4860" y="245"/>
                    <a:pt x="4930" y="298"/>
                    <a:pt x="5000" y="298"/>
                  </a:cubicBezTo>
                  <a:lnTo>
                    <a:pt x="5542" y="298"/>
                  </a:lnTo>
                  <a:cubicBezTo>
                    <a:pt x="5612" y="298"/>
                    <a:pt x="5682" y="245"/>
                    <a:pt x="5682" y="158"/>
                  </a:cubicBezTo>
                  <a:cubicBezTo>
                    <a:pt x="5682" y="70"/>
                    <a:pt x="5612" y="18"/>
                    <a:pt x="5542" y="18"/>
                  </a:cubicBezTo>
                  <a:close/>
                  <a:moveTo>
                    <a:pt x="6329" y="18"/>
                  </a:moveTo>
                  <a:cubicBezTo>
                    <a:pt x="6259" y="18"/>
                    <a:pt x="6189" y="70"/>
                    <a:pt x="6189" y="158"/>
                  </a:cubicBezTo>
                  <a:cubicBezTo>
                    <a:pt x="6189" y="245"/>
                    <a:pt x="6259" y="298"/>
                    <a:pt x="6329" y="298"/>
                  </a:cubicBezTo>
                  <a:lnTo>
                    <a:pt x="6853" y="298"/>
                  </a:lnTo>
                  <a:cubicBezTo>
                    <a:pt x="6940" y="298"/>
                    <a:pt x="7010" y="245"/>
                    <a:pt x="7010" y="158"/>
                  </a:cubicBezTo>
                  <a:cubicBezTo>
                    <a:pt x="7010" y="70"/>
                    <a:pt x="6940" y="18"/>
                    <a:pt x="6871" y="18"/>
                  </a:cubicBezTo>
                  <a:close/>
                  <a:moveTo>
                    <a:pt x="7657" y="18"/>
                  </a:moveTo>
                  <a:cubicBezTo>
                    <a:pt x="7587" y="18"/>
                    <a:pt x="7517" y="88"/>
                    <a:pt x="7517" y="158"/>
                  </a:cubicBezTo>
                  <a:cubicBezTo>
                    <a:pt x="7517" y="245"/>
                    <a:pt x="7570" y="315"/>
                    <a:pt x="7657" y="315"/>
                  </a:cubicBezTo>
                  <a:lnTo>
                    <a:pt x="8112" y="315"/>
                  </a:lnTo>
                  <a:cubicBezTo>
                    <a:pt x="8199" y="315"/>
                    <a:pt x="8252" y="263"/>
                    <a:pt x="8269" y="175"/>
                  </a:cubicBezTo>
                  <a:cubicBezTo>
                    <a:pt x="8269" y="105"/>
                    <a:pt x="8199" y="35"/>
                    <a:pt x="8112" y="35"/>
                  </a:cubicBezTo>
                  <a:cubicBezTo>
                    <a:pt x="7972" y="18"/>
                    <a:pt x="7815" y="18"/>
                    <a:pt x="7657" y="18"/>
                  </a:cubicBezTo>
                  <a:close/>
                  <a:moveTo>
                    <a:pt x="2906" y="97"/>
                  </a:moveTo>
                  <a:cubicBezTo>
                    <a:pt x="2881" y="97"/>
                    <a:pt x="2856" y="105"/>
                    <a:pt x="2832" y="123"/>
                  </a:cubicBezTo>
                  <a:cubicBezTo>
                    <a:pt x="2675" y="210"/>
                    <a:pt x="2535" y="298"/>
                    <a:pt x="2378" y="385"/>
                  </a:cubicBezTo>
                  <a:cubicBezTo>
                    <a:pt x="2308" y="420"/>
                    <a:pt x="2273" y="507"/>
                    <a:pt x="2325" y="577"/>
                  </a:cubicBezTo>
                  <a:cubicBezTo>
                    <a:pt x="2349" y="624"/>
                    <a:pt x="2395" y="655"/>
                    <a:pt x="2445" y="655"/>
                  </a:cubicBezTo>
                  <a:cubicBezTo>
                    <a:pt x="2469" y="655"/>
                    <a:pt x="2494" y="647"/>
                    <a:pt x="2518" y="630"/>
                  </a:cubicBezTo>
                  <a:cubicBezTo>
                    <a:pt x="2675" y="542"/>
                    <a:pt x="2832" y="455"/>
                    <a:pt x="2972" y="367"/>
                  </a:cubicBezTo>
                  <a:cubicBezTo>
                    <a:pt x="3042" y="333"/>
                    <a:pt x="3077" y="245"/>
                    <a:pt x="3042" y="175"/>
                  </a:cubicBezTo>
                  <a:cubicBezTo>
                    <a:pt x="3007" y="129"/>
                    <a:pt x="2957" y="97"/>
                    <a:pt x="2906" y="97"/>
                  </a:cubicBezTo>
                  <a:close/>
                  <a:moveTo>
                    <a:pt x="1756" y="770"/>
                  </a:moveTo>
                  <a:cubicBezTo>
                    <a:pt x="1729" y="770"/>
                    <a:pt x="1702" y="775"/>
                    <a:pt x="1679" y="787"/>
                  </a:cubicBezTo>
                  <a:cubicBezTo>
                    <a:pt x="1539" y="874"/>
                    <a:pt x="1381" y="962"/>
                    <a:pt x="1224" y="1067"/>
                  </a:cubicBezTo>
                  <a:cubicBezTo>
                    <a:pt x="1154" y="1102"/>
                    <a:pt x="1137" y="1189"/>
                    <a:pt x="1172" y="1259"/>
                  </a:cubicBezTo>
                  <a:cubicBezTo>
                    <a:pt x="1207" y="1306"/>
                    <a:pt x="1257" y="1329"/>
                    <a:pt x="1308" y="1329"/>
                  </a:cubicBezTo>
                  <a:cubicBezTo>
                    <a:pt x="1333" y="1329"/>
                    <a:pt x="1358" y="1323"/>
                    <a:pt x="1381" y="1311"/>
                  </a:cubicBezTo>
                  <a:cubicBezTo>
                    <a:pt x="1539" y="1224"/>
                    <a:pt x="1679" y="1119"/>
                    <a:pt x="1836" y="1032"/>
                  </a:cubicBezTo>
                  <a:cubicBezTo>
                    <a:pt x="1906" y="997"/>
                    <a:pt x="1923" y="909"/>
                    <a:pt x="1888" y="839"/>
                  </a:cubicBezTo>
                  <a:cubicBezTo>
                    <a:pt x="1865" y="793"/>
                    <a:pt x="1811" y="770"/>
                    <a:pt x="1756" y="770"/>
                  </a:cubicBezTo>
                  <a:close/>
                  <a:moveTo>
                    <a:pt x="616" y="1451"/>
                  </a:moveTo>
                  <a:cubicBezTo>
                    <a:pt x="591" y="1451"/>
                    <a:pt x="566" y="1457"/>
                    <a:pt x="542" y="1469"/>
                  </a:cubicBezTo>
                  <a:cubicBezTo>
                    <a:pt x="402" y="1556"/>
                    <a:pt x="245" y="1644"/>
                    <a:pt x="88" y="1749"/>
                  </a:cubicBezTo>
                  <a:cubicBezTo>
                    <a:pt x="18" y="1783"/>
                    <a:pt x="0" y="1871"/>
                    <a:pt x="35" y="1941"/>
                  </a:cubicBezTo>
                  <a:cubicBezTo>
                    <a:pt x="70" y="1987"/>
                    <a:pt x="121" y="2011"/>
                    <a:pt x="171" y="2011"/>
                  </a:cubicBezTo>
                  <a:cubicBezTo>
                    <a:pt x="197" y="2011"/>
                    <a:pt x="222" y="2005"/>
                    <a:pt x="245" y="1993"/>
                  </a:cubicBezTo>
                  <a:cubicBezTo>
                    <a:pt x="402" y="1906"/>
                    <a:pt x="542" y="1801"/>
                    <a:pt x="700" y="1714"/>
                  </a:cubicBezTo>
                  <a:cubicBezTo>
                    <a:pt x="770" y="1679"/>
                    <a:pt x="787" y="1591"/>
                    <a:pt x="752" y="1521"/>
                  </a:cubicBezTo>
                  <a:cubicBezTo>
                    <a:pt x="717" y="1475"/>
                    <a:pt x="667" y="1451"/>
                    <a:pt x="616" y="145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7"/>
            <p:cNvSpPr/>
            <p:nvPr/>
          </p:nvSpPr>
          <p:spPr>
            <a:xfrm>
              <a:off x="5702450" y="1277125"/>
              <a:ext cx="21000" cy="152600"/>
            </a:xfrm>
            <a:custGeom>
              <a:avLst/>
              <a:gdLst/>
              <a:ahLst/>
              <a:cxnLst/>
              <a:rect l="l" t="t" r="r" b="b"/>
              <a:pathLst>
                <a:path w="840" h="6104" extrusionOk="0">
                  <a:moveTo>
                    <a:pt x="700" y="0"/>
                  </a:moveTo>
                  <a:cubicBezTo>
                    <a:pt x="612" y="0"/>
                    <a:pt x="542" y="53"/>
                    <a:pt x="542" y="140"/>
                  </a:cubicBezTo>
                  <a:cubicBezTo>
                    <a:pt x="525" y="315"/>
                    <a:pt x="507" y="490"/>
                    <a:pt x="490" y="664"/>
                  </a:cubicBezTo>
                  <a:cubicBezTo>
                    <a:pt x="490" y="752"/>
                    <a:pt x="542" y="822"/>
                    <a:pt x="630" y="822"/>
                  </a:cubicBezTo>
                  <a:cubicBezTo>
                    <a:pt x="700" y="822"/>
                    <a:pt x="769" y="769"/>
                    <a:pt x="787" y="699"/>
                  </a:cubicBezTo>
                  <a:cubicBezTo>
                    <a:pt x="804" y="507"/>
                    <a:pt x="822" y="332"/>
                    <a:pt x="839" y="157"/>
                  </a:cubicBezTo>
                  <a:cubicBezTo>
                    <a:pt x="839" y="88"/>
                    <a:pt x="769" y="18"/>
                    <a:pt x="700" y="0"/>
                  </a:cubicBezTo>
                  <a:close/>
                  <a:moveTo>
                    <a:pt x="555" y="1326"/>
                  </a:moveTo>
                  <a:cubicBezTo>
                    <a:pt x="493" y="1326"/>
                    <a:pt x="435" y="1389"/>
                    <a:pt x="420" y="1451"/>
                  </a:cubicBezTo>
                  <a:cubicBezTo>
                    <a:pt x="402" y="1626"/>
                    <a:pt x="385" y="1818"/>
                    <a:pt x="367" y="1993"/>
                  </a:cubicBezTo>
                  <a:cubicBezTo>
                    <a:pt x="367" y="2063"/>
                    <a:pt x="420" y="2133"/>
                    <a:pt x="507" y="2150"/>
                  </a:cubicBezTo>
                  <a:cubicBezTo>
                    <a:pt x="577" y="2150"/>
                    <a:pt x="665" y="2098"/>
                    <a:pt x="665" y="2010"/>
                  </a:cubicBezTo>
                  <a:cubicBezTo>
                    <a:pt x="682" y="1836"/>
                    <a:pt x="700" y="1661"/>
                    <a:pt x="717" y="1486"/>
                  </a:cubicBezTo>
                  <a:cubicBezTo>
                    <a:pt x="717" y="1399"/>
                    <a:pt x="665" y="1329"/>
                    <a:pt x="577" y="1329"/>
                  </a:cubicBezTo>
                  <a:cubicBezTo>
                    <a:pt x="570" y="1327"/>
                    <a:pt x="562" y="1326"/>
                    <a:pt x="555" y="1326"/>
                  </a:cubicBezTo>
                  <a:close/>
                  <a:moveTo>
                    <a:pt x="455" y="2640"/>
                  </a:moveTo>
                  <a:cubicBezTo>
                    <a:pt x="385" y="2640"/>
                    <a:pt x="315" y="2692"/>
                    <a:pt x="297" y="2780"/>
                  </a:cubicBezTo>
                  <a:cubicBezTo>
                    <a:pt x="280" y="2954"/>
                    <a:pt x="262" y="3129"/>
                    <a:pt x="245" y="3304"/>
                  </a:cubicBezTo>
                  <a:cubicBezTo>
                    <a:pt x="245" y="3391"/>
                    <a:pt x="297" y="3461"/>
                    <a:pt x="385" y="3461"/>
                  </a:cubicBezTo>
                  <a:cubicBezTo>
                    <a:pt x="392" y="3463"/>
                    <a:pt x="400" y="3464"/>
                    <a:pt x="407" y="3464"/>
                  </a:cubicBezTo>
                  <a:cubicBezTo>
                    <a:pt x="469" y="3464"/>
                    <a:pt x="527" y="3402"/>
                    <a:pt x="542" y="3339"/>
                  </a:cubicBezTo>
                  <a:cubicBezTo>
                    <a:pt x="560" y="3164"/>
                    <a:pt x="577" y="2989"/>
                    <a:pt x="595" y="2797"/>
                  </a:cubicBezTo>
                  <a:cubicBezTo>
                    <a:pt x="595" y="2727"/>
                    <a:pt x="542" y="2657"/>
                    <a:pt x="455" y="2640"/>
                  </a:cubicBezTo>
                  <a:close/>
                  <a:moveTo>
                    <a:pt x="305" y="3966"/>
                  </a:moveTo>
                  <a:cubicBezTo>
                    <a:pt x="231" y="3966"/>
                    <a:pt x="175" y="4028"/>
                    <a:pt x="175" y="4091"/>
                  </a:cubicBezTo>
                  <a:cubicBezTo>
                    <a:pt x="158" y="4266"/>
                    <a:pt x="140" y="4458"/>
                    <a:pt x="123" y="4633"/>
                  </a:cubicBezTo>
                  <a:cubicBezTo>
                    <a:pt x="123" y="4703"/>
                    <a:pt x="175" y="4773"/>
                    <a:pt x="262" y="4790"/>
                  </a:cubicBezTo>
                  <a:cubicBezTo>
                    <a:pt x="332" y="4790"/>
                    <a:pt x="402" y="4738"/>
                    <a:pt x="420" y="4650"/>
                  </a:cubicBezTo>
                  <a:cubicBezTo>
                    <a:pt x="437" y="4475"/>
                    <a:pt x="455" y="4301"/>
                    <a:pt x="472" y="4126"/>
                  </a:cubicBezTo>
                  <a:cubicBezTo>
                    <a:pt x="472" y="4038"/>
                    <a:pt x="420" y="3968"/>
                    <a:pt x="332" y="3968"/>
                  </a:cubicBezTo>
                  <a:cubicBezTo>
                    <a:pt x="323" y="3967"/>
                    <a:pt x="314" y="3966"/>
                    <a:pt x="305" y="3966"/>
                  </a:cubicBezTo>
                  <a:close/>
                  <a:moveTo>
                    <a:pt x="183" y="5294"/>
                  </a:moveTo>
                  <a:cubicBezTo>
                    <a:pt x="123" y="5294"/>
                    <a:pt x="68" y="5343"/>
                    <a:pt x="53" y="5419"/>
                  </a:cubicBezTo>
                  <a:cubicBezTo>
                    <a:pt x="35" y="5594"/>
                    <a:pt x="18" y="5769"/>
                    <a:pt x="0" y="5944"/>
                  </a:cubicBezTo>
                  <a:cubicBezTo>
                    <a:pt x="0" y="6031"/>
                    <a:pt x="70" y="6101"/>
                    <a:pt x="140" y="6101"/>
                  </a:cubicBezTo>
                  <a:cubicBezTo>
                    <a:pt x="149" y="6103"/>
                    <a:pt x="158" y="6104"/>
                    <a:pt x="167" y="6104"/>
                  </a:cubicBezTo>
                  <a:cubicBezTo>
                    <a:pt x="242" y="6104"/>
                    <a:pt x="297" y="6041"/>
                    <a:pt x="297" y="5979"/>
                  </a:cubicBezTo>
                  <a:cubicBezTo>
                    <a:pt x="315" y="5804"/>
                    <a:pt x="332" y="5629"/>
                    <a:pt x="350" y="5454"/>
                  </a:cubicBezTo>
                  <a:cubicBezTo>
                    <a:pt x="350" y="5367"/>
                    <a:pt x="297" y="5297"/>
                    <a:pt x="210" y="5297"/>
                  </a:cubicBezTo>
                  <a:cubicBezTo>
                    <a:pt x="201" y="5295"/>
                    <a:pt x="192" y="5294"/>
                    <a:pt x="183" y="5294"/>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7"/>
            <p:cNvSpPr/>
            <p:nvPr/>
          </p:nvSpPr>
          <p:spPr>
            <a:xfrm>
              <a:off x="5629450" y="1269575"/>
              <a:ext cx="169600" cy="222150"/>
            </a:xfrm>
            <a:custGeom>
              <a:avLst/>
              <a:gdLst/>
              <a:ahLst/>
              <a:cxnLst/>
              <a:rect l="l" t="t" r="r" b="b"/>
              <a:pathLst>
                <a:path w="6784" h="8886" extrusionOk="0">
                  <a:moveTo>
                    <a:pt x="3559" y="539"/>
                  </a:moveTo>
                  <a:lnTo>
                    <a:pt x="3559" y="539"/>
                  </a:lnTo>
                  <a:cubicBezTo>
                    <a:pt x="4427" y="3124"/>
                    <a:pt x="5318" y="5746"/>
                    <a:pt x="6418" y="8578"/>
                  </a:cubicBezTo>
                  <a:lnTo>
                    <a:pt x="6418" y="8578"/>
                  </a:lnTo>
                  <a:cubicBezTo>
                    <a:pt x="4400" y="8333"/>
                    <a:pt x="2368" y="8103"/>
                    <a:pt x="350" y="7858"/>
                  </a:cubicBezTo>
                  <a:lnTo>
                    <a:pt x="350" y="7858"/>
                  </a:lnTo>
                  <a:cubicBezTo>
                    <a:pt x="1333" y="5195"/>
                    <a:pt x="2394" y="2845"/>
                    <a:pt x="3559" y="539"/>
                  </a:cubicBezTo>
                  <a:close/>
                  <a:moveTo>
                    <a:pt x="3573" y="0"/>
                  </a:moveTo>
                  <a:cubicBezTo>
                    <a:pt x="3526" y="0"/>
                    <a:pt x="3477" y="32"/>
                    <a:pt x="3462" y="75"/>
                  </a:cubicBezTo>
                  <a:cubicBezTo>
                    <a:pt x="2204" y="2540"/>
                    <a:pt x="1067" y="5075"/>
                    <a:pt x="18" y="7941"/>
                  </a:cubicBezTo>
                  <a:cubicBezTo>
                    <a:pt x="1" y="7976"/>
                    <a:pt x="1" y="8029"/>
                    <a:pt x="18" y="8064"/>
                  </a:cubicBezTo>
                  <a:cubicBezTo>
                    <a:pt x="53" y="8099"/>
                    <a:pt x="88" y="8134"/>
                    <a:pt x="141" y="8134"/>
                  </a:cubicBezTo>
                  <a:cubicBezTo>
                    <a:pt x="2291" y="8378"/>
                    <a:pt x="4459" y="8641"/>
                    <a:pt x="6626" y="8885"/>
                  </a:cubicBezTo>
                  <a:cubicBezTo>
                    <a:pt x="6661" y="8885"/>
                    <a:pt x="6714" y="8868"/>
                    <a:pt x="6749" y="8833"/>
                  </a:cubicBezTo>
                  <a:cubicBezTo>
                    <a:pt x="6784" y="8798"/>
                    <a:pt x="6784" y="8728"/>
                    <a:pt x="6766" y="8693"/>
                  </a:cubicBezTo>
                  <a:cubicBezTo>
                    <a:pt x="5577" y="5651"/>
                    <a:pt x="4651" y="2872"/>
                    <a:pt x="3724" y="92"/>
                  </a:cubicBezTo>
                  <a:cubicBezTo>
                    <a:pt x="3707" y="40"/>
                    <a:pt x="3654" y="5"/>
                    <a:pt x="3602" y="5"/>
                  </a:cubicBezTo>
                  <a:cubicBezTo>
                    <a:pt x="3593" y="2"/>
                    <a:pt x="3583" y="0"/>
                    <a:pt x="3573"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7"/>
            <p:cNvSpPr/>
            <p:nvPr/>
          </p:nvSpPr>
          <p:spPr>
            <a:xfrm>
              <a:off x="5715125" y="1269350"/>
              <a:ext cx="120650" cy="222375"/>
            </a:xfrm>
            <a:custGeom>
              <a:avLst/>
              <a:gdLst/>
              <a:ahLst/>
              <a:cxnLst/>
              <a:rect l="l" t="t" r="r" b="b"/>
              <a:pathLst>
                <a:path w="4826" h="8895" extrusionOk="0">
                  <a:moveTo>
                    <a:pt x="158" y="1"/>
                  </a:moveTo>
                  <a:cubicBezTo>
                    <a:pt x="128" y="1"/>
                    <a:pt x="98" y="11"/>
                    <a:pt x="70" y="31"/>
                  </a:cubicBezTo>
                  <a:cubicBezTo>
                    <a:pt x="18" y="84"/>
                    <a:pt x="0" y="171"/>
                    <a:pt x="53" y="241"/>
                  </a:cubicBezTo>
                  <a:lnTo>
                    <a:pt x="4503" y="6312"/>
                  </a:lnTo>
                  <a:lnTo>
                    <a:pt x="4503" y="6312"/>
                  </a:lnTo>
                  <a:cubicBezTo>
                    <a:pt x="4057" y="7093"/>
                    <a:pt x="3534" y="7889"/>
                    <a:pt x="3077" y="8685"/>
                  </a:cubicBezTo>
                  <a:cubicBezTo>
                    <a:pt x="3042" y="8755"/>
                    <a:pt x="3059" y="8842"/>
                    <a:pt x="3129" y="8877"/>
                  </a:cubicBezTo>
                  <a:cubicBezTo>
                    <a:pt x="3153" y="8889"/>
                    <a:pt x="3178" y="8894"/>
                    <a:pt x="3203" y="8894"/>
                  </a:cubicBezTo>
                  <a:cubicBezTo>
                    <a:pt x="3254" y="8894"/>
                    <a:pt x="3304" y="8871"/>
                    <a:pt x="3339" y="8824"/>
                  </a:cubicBezTo>
                  <a:cubicBezTo>
                    <a:pt x="3794" y="8020"/>
                    <a:pt x="4336" y="7199"/>
                    <a:pt x="4790" y="6377"/>
                  </a:cubicBezTo>
                  <a:cubicBezTo>
                    <a:pt x="4825" y="6325"/>
                    <a:pt x="4825" y="6272"/>
                    <a:pt x="4790" y="6220"/>
                  </a:cubicBezTo>
                  <a:lnTo>
                    <a:pt x="280" y="66"/>
                  </a:lnTo>
                  <a:cubicBezTo>
                    <a:pt x="248" y="24"/>
                    <a:pt x="204" y="1"/>
                    <a:pt x="15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5" name="Google Shape;925;p47"/>
          <p:cNvGrpSpPr/>
          <p:nvPr/>
        </p:nvGrpSpPr>
        <p:grpSpPr>
          <a:xfrm>
            <a:off x="4461654" y="160592"/>
            <a:ext cx="781477" cy="601610"/>
            <a:chOff x="4461654" y="-21858"/>
            <a:chExt cx="781477" cy="601610"/>
          </a:xfrm>
        </p:grpSpPr>
        <p:sp>
          <p:nvSpPr>
            <p:cNvPr id="926" name="Google Shape;926;p47"/>
            <p:cNvSpPr/>
            <p:nvPr/>
          </p:nvSpPr>
          <p:spPr>
            <a:xfrm>
              <a:off x="4472300" y="30304"/>
              <a:ext cx="214805" cy="214466"/>
            </a:xfrm>
            <a:custGeom>
              <a:avLst/>
              <a:gdLst/>
              <a:ahLst/>
              <a:cxnLst/>
              <a:rect l="l" t="t" r="r" b="b"/>
              <a:pathLst>
                <a:path w="2401" h="2397" extrusionOk="0">
                  <a:moveTo>
                    <a:pt x="1470" y="328"/>
                  </a:moveTo>
                  <a:cubicBezTo>
                    <a:pt x="1648" y="328"/>
                    <a:pt x="1811" y="422"/>
                    <a:pt x="1890" y="591"/>
                  </a:cubicBezTo>
                  <a:cubicBezTo>
                    <a:pt x="1902" y="638"/>
                    <a:pt x="1937" y="686"/>
                    <a:pt x="1985" y="698"/>
                  </a:cubicBezTo>
                  <a:cubicBezTo>
                    <a:pt x="1961" y="840"/>
                    <a:pt x="1926" y="971"/>
                    <a:pt x="1878" y="1102"/>
                  </a:cubicBezTo>
                  <a:cubicBezTo>
                    <a:pt x="1783" y="1375"/>
                    <a:pt x="1569" y="1589"/>
                    <a:pt x="1296" y="1696"/>
                  </a:cubicBezTo>
                  <a:cubicBezTo>
                    <a:pt x="1218" y="1729"/>
                    <a:pt x="1136" y="1745"/>
                    <a:pt x="1055" y="1745"/>
                  </a:cubicBezTo>
                  <a:cubicBezTo>
                    <a:pt x="878" y="1745"/>
                    <a:pt x="705" y="1668"/>
                    <a:pt x="583" y="1529"/>
                  </a:cubicBezTo>
                  <a:cubicBezTo>
                    <a:pt x="416" y="1280"/>
                    <a:pt x="559" y="923"/>
                    <a:pt x="773" y="686"/>
                  </a:cubicBezTo>
                  <a:cubicBezTo>
                    <a:pt x="927" y="496"/>
                    <a:pt x="1141" y="377"/>
                    <a:pt x="1391" y="329"/>
                  </a:cubicBezTo>
                  <a:lnTo>
                    <a:pt x="1438" y="329"/>
                  </a:lnTo>
                  <a:cubicBezTo>
                    <a:pt x="1449" y="329"/>
                    <a:pt x="1460" y="328"/>
                    <a:pt x="1470" y="328"/>
                  </a:cubicBezTo>
                  <a:close/>
                  <a:moveTo>
                    <a:pt x="1471" y="0"/>
                  </a:moveTo>
                  <a:cubicBezTo>
                    <a:pt x="1432" y="0"/>
                    <a:pt x="1394" y="3"/>
                    <a:pt x="1355" y="8"/>
                  </a:cubicBezTo>
                  <a:cubicBezTo>
                    <a:pt x="1022" y="56"/>
                    <a:pt x="725" y="222"/>
                    <a:pt x="512" y="484"/>
                  </a:cubicBezTo>
                  <a:cubicBezTo>
                    <a:pt x="226" y="781"/>
                    <a:pt x="1" y="1280"/>
                    <a:pt x="286" y="1696"/>
                  </a:cubicBezTo>
                  <a:cubicBezTo>
                    <a:pt x="439" y="1925"/>
                    <a:pt x="744" y="2058"/>
                    <a:pt x="1058" y="2058"/>
                  </a:cubicBezTo>
                  <a:cubicBezTo>
                    <a:pt x="1182" y="2058"/>
                    <a:pt x="1308" y="2037"/>
                    <a:pt x="1427" y="1993"/>
                  </a:cubicBezTo>
                  <a:cubicBezTo>
                    <a:pt x="1664" y="1910"/>
                    <a:pt x="1866" y="1743"/>
                    <a:pt x="2021" y="1541"/>
                  </a:cubicBezTo>
                  <a:cubicBezTo>
                    <a:pt x="2021" y="1779"/>
                    <a:pt x="2033" y="2005"/>
                    <a:pt x="2044" y="2242"/>
                  </a:cubicBezTo>
                  <a:cubicBezTo>
                    <a:pt x="2056" y="2326"/>
                    <a:pt x="2139" y="2397"/>
                    <a:pt x="2223" y="2397"/>
                  </a:cubicBezTo>
                  <a:lnTo>
                    <a:pt x="2235" y="2397"/>
                  </a:lnTo>
                  <a:cubicBezTo>
                    <a:pt x="2330" y="2385"/>
                    <a:pt x="2401" y="2314"/>
                    <a:pt x="2401" y="2219"/>
                  </a:cubicBezTo>
                  <a:cubicBezTo>
                    <a:pt x="2365" y="1553"/>
                    <a:pt x="2365" y="876"/>
                    <a:pt x="2401" y="199"/>
                  </a:cubicBezTo>
                  <a:cubicBezTo>
                    <a:pt x="2401" y="115"/>
                    <a:pt x="2330" y="32"/>
                    <a:pt x="2235" y="32"/>
                  </a:cubicBezTo>
                  <a:cubicBezTo>
                    <a:pt x="2228" y="31"/>
                    <a:pt x="2221" y="31"/>
                    <a:pt x="2214" y="31"/>
                  </a:cubicBezTo>
                  <a:cubicBezTo>
                    <a:pt x="2128" y="31"/>
                    <a:pt x="2055" y="99"/>
                    <a:pt x="2044" y="187"/>
                  </a:cubicBezTo>
                  <a:lnTo>
                    <a:pt x="2044" y="210"/>
                  </a:lnTo>
                  <a:cubicBezTo>
                    <a:pt x="1884" y="80"/>
                    <a:pt x="1681" y="0"/>
                    <a:pt x="1471"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7"/>
            <p:cNvSpPr/>
            <p:nvPr/>
          </p:nvSpPr>
          <p:spPr>
            <a:xfrm>
              <a:off x="4771021" y="74235"/>
              <a:ext cx="118094" cy="137609"/>
            </a:xfrm>
            <a:custGeom>
              <a:avLst/>
              <a:gdLst/>
              <a:ahLst/>
              <a:cxnLst/>
              <a:rect l="l" t="t" r="r" b="b"/>
              <a:pathLst>
                <a:path w="1320" h="1538" extrusionOk="0">
                  <a:moveTo>
                    <a:pt x="199" y="0"/>
                  </a:moveTo>
                  <a:cubicBezTo>
                    <a:pt x="172" y="0"/>
                    <a:pt x="144" y="6"/>
                    <a:pt x="119" y="17"/>
                  </a:cubicBezTo>
                  <a:cubicBezTo>
                    <a:pt x="36" y="52"/>
                    <a:pt x="1" y="159"/>
                    <a:pt x="36" y="242"/>
                  </a:cubicBezTo>
                  <a:cubicBezTo>
                    <a:pt x="155" y="444"/>
                    <a:pt x="298" y="646"/>
                    <a:pt x="452" y="836"/>
                  </a:cubicBezTo>
                  <a:lnTo>
                    <a:pt x="96" y="1276"/>
                  </a:lnTo>
                  <a:cubicBezTo>
                    <a:pt x="36" y="1347"/>
                    <a:pt x="60" y="1454"/>
                    <a:pt x="131" y="1502"/>
                  </a:cubicBezTo>
                  <a:cubicBezTo>
                    <a:pt x="167" y="1526"/>
                    <a:pt x="203" y="1538"/>
                    <a:pt x="238" y="1538"/>
                  </a:cubicBezTo>
                  <a:cubicBezTo>
                    <a:pt x="298" y="1538"/>
                    <a:pt x="357" y="1514"/>
                    <a:pt x="393" y="1466"/>
                  </a:cubicBezTo>
                  <a:lnTo>
                    <a:pt x="702" y="1086"/>
                  </a:lnTo>
                  <a:cubicBezTo>
                    <a:pt x="797" y="1181"/>
                    <a:pt x="904" y="1264"/>
                    <a:pt x="1011" y="1347"/>
                  </a:cubicBezTo>
                  <a:cubicBezTo>
                    <a:pt x="1046" y="1371"/>
                    <a:pt x="1082" y="1383"/>
                    <a:pt x="1118" y="1383"/>
                  </a:cubicBezTo>
                  <a:cubicBezTo>
                    <a:pt x="1177" y="1383"/>
                    <a:pt x="1225" y="1359"/>
                    <a:pt x="1260" y="1324"/>
                  </a:cubicBezTo>
                  <a:cubicBezTo>
                    <a:pt x="1320" y="1252"/>
                    <a:pt x="1308" y="1145"/>
                    <a:pt x="1236" y="1098"/>
                  </a:cubicBezTo>
                  <a:cubicBezTo>
                    <a:pt x="1118" y="1015"/>
                    <a:pt x="1023" y="920"/>
                    <a:pt x="916" y="825"/>
                  </a:cubicBezTo>
                  <a:lnTo>
                    <a:pt x="1248" y="409"/>
                  </a:lnTo>
                  <a:cubicBezTo>
                    <a:pt x="1320" y="337"/>
                    <a:pt x="1296" y="230"/>
                    <a:pt x="1213" y="183"/>
                  </a:cubicBezTo>
                  <a:cubicBezTo>
                    <a:pt x="1184" y="164"/>
                    <a:pt x="1150" y="154"/>
                    <a:pt x="1115" y="154"/>
                  </a:cubicBezTo>
                  <a:cubicBezTo>
                    <a:pt x="1062" y="154"/>
                    <a:pt x="1006" y="176"/>
                    <a:pt x="963" y="219"/>
                  </a:cubicBezTo>
                  <a:lnTo>
                    <a:pt x="678" y="563"/>
                  </a:lnTo>
                  <a:cubicBezTo>
                    <a:pt x="559" y="421"/>
                    <a:pt x="452" y="254"/>
                    <a:pt x="357" y="88"/>
                  </a:cubicBezTo>
                  <a:cubicBezTo>
                    <a:pt x="324" y="30"/>
                    <a:pt x="261" y="0"/>
                    <a:pt x="199"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7"/>
            <p:cNvSpPr/>
            <p:nvPr/>
          </p:nvSpPr>
          <p:spPr>
            <a:xfrm>
              <a:off x="4997455" y="-21858"/>
              <a:ext cx="175530" cy="246497"/>
            </a:xfrm>
            <a:custGeom>
              <a:avLst/>
              <a:gdLst/>
              <a:ahLst/>
              <a:cxnLst/>
              <a:rect l="l" t="t" r="r" b="b"/>
              <a:pathLst>
                <a:path w="1962" h="2755" extrusionOk="0">
                  <a:moveTo>
                    <a:pt x="1160" y="1388"/>
                  </a:moveTo>
                  <a:cubicBezTo>
                    <a:pt x="1194" y="1388"/>
                    <a:pt x="1227" y="1392"/>
                    <a:pt x="1260" y="1399"/>
                  </a:cubicBezTo>
                  <a:cubicBezTo>
                    <a:pt x="1379" y="1435"/>
                    <a:pt x="1474" y="1518"/>
                    <a:pt x="1522" y="1637"/>
                  </a:cubicBezTo>
                  <a:cubicBezTo>
                    <a:pt x="1593" y="1792"/>
                    <a:pt x="1569" y="1982"/>
                    <a:pt x="1474" y="2112"/>
                  </a:cubicBezTo>
                  <a:cubicBezTo>
                    <a:pt x="1315" y="2337"/>
                    <a:pt x="1009" y="2429"/>
                    <a:pt x="729" y="2429"/>
                  </a:cubicBezTo>
                  <a:cubicBezTo>
                    <a:pt x="654" y="2429"/>
                    <a:pt x="580" y="2422"/>
                    <a:pt x="512" y="2410"/>
                  </a:cubicBezTo>
                  <a:lnTo>
                    <a:pt x="476" y="2410"/>
                  </a:lnTo>
                  <a:cubicBezTo>
                    <a:pt x="476" y="2184"/>
                    <a:pt x="524" y="1946"/>
                    <a:pt x="619" y="1732"/>
                  </a:cubicBezTo>
                  <a:cubicBezTo>
                    <a:pt x="722" y="1547"/>
                    <a:pt x="941" y="1388"/>
                    <a:pt x="1160" y="1388"/>
                  </a:cubicBezTo>
                  <a:close/>
                  <a:moveTo>
                    <a:pt x="177" y="0"/>
                  </a:moveTo>
                  <a:cubicBezTo>
                    <a:pt x="91" y="0"/>
                    <a:pt x="7" y="60"/>
                    <a:pt x="1" y="176"/>
                  </a:cubicBezTo>
                  <a:lnTo>
                    <a:pt x="120" y="2588"/>
                  </a:lnTo>
                  <a:cubicBezTo>
                    <a:pt x="120" y="2683"/>
                    <a:pt x="203" y="2754"/>
                    <a:pt x="298" y="2754"/>
                  </a:cubicBezTo>
                  <a:cubicBezTo>
                    <a:pt x="333" y="2754"/>
                    <a:pt x="369" y="2742"/>
                    <a:pt x="405" y="2718"/>
                  </a:cubicBezTo>
                  <a:lnTo>
                    <a:pt x="429" y="2718"/>
                  </a:lnTo>
                  <a:cubicBezTo>
                    <a:pt x="526" y="2736"/>
                    <a:pt x="629" y="2746"/>
                    <a:pt x="735" y="2746"/>
                  </a:cubicBezTo>
                  <a:cubicBezTo>
                    <a:pt x="1122" y="2746"/>
                    <a:pt x="1538" y="2617"/>
                    <a:pt x="1771" y="2291"/>
                  </a:cubicBezTo>
                  <a:cubicBezTo>
                    <a:pt x="1926" y="2065"/>
                    <a:pt x="1961" y="1768"/>
                    <a:pt x="1854" y="1518"/>
                  </a:cubicBezTo>
                  <a:cubicBezTo>
                    <a:pt x="1759" y="1293"/>
                    <a:pt x="1569" y="1126"/>
                    <a:pt x="1344" y="1079"/>
                  </a:cubicBezTo>
                  <a:cubicBezTo>
                    <a:pt x="1279" y="1066"/>
                    <a:pt x="1214" y="1059"/>
                    <a:pt x="1150" y="1059"/>
                  </a:cubicBezTo>
                  <a:cubicBezTo>
                    <a:pt x="862" y="1059"/>
                    <a:pt x="592" y="1188"/>
                    <a:pt x="417" y="1411"/>
                  </a:cubicBezTo>
                  <a:lnTo>
                    <a:pt x="357" y="164"/>
                  </a:lnTo>
                  <a:cubicBezTo>
                    <a:pt x="340" y="54"/>
                    <a:pt x="258" y="0"/>
                    <a:pt x="177"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7"/>
            <p:cNvSpPr/>
            <p:nvPr/>
          </p:nvSpPr>
          <p:spPr>
            <a:xfrm>
              <a:off x="4461654" y="299525"/>
              <a:ext cx="781477" cy="43215"/>
            </a:xfrm>
            <a:custGeom>
              <a:avLst/>
              <a:gdLst/>
              <a:ahLst/>
              <a:cxnLst/>
              <a:rect l="l" t="t" r="r" b="b"/>
              <a:pathLst>
                <a:path w="8735" h="483" extrusionOk="0">
                  <a:moveTo>
                    <a:pt x="5809" y="1"/>
                  </a:moveTo>
                  <a:cubicBezTo>
                    <a:pt x="3926" y="1"/>
                    <a:pt x="2036" y="56"/>
                    <a:pt x="167" y="160"/>
                  </a:cubicBezTo>
                  <a:cubicBezTo>
                    <a:pt x="72" y="160"/>
                    <a:pt x="1" y="243"/>
                    <a:pt x="1" y="339"/>
                  </a:cubicBezTo>
                  <a:cubicBezTo>
                    <a:pt x="12" y="416"/>
                    <a:pt x="84" y="482"/>
                    <a:pt x="161" y="482"/>
                  </a:cubicBezTo>
                  <a:cubicBezTo>
                    <a:pt x="167" y="482"/>
                    <a:pt x="173" y="482"/>
                    <a:pt x="179" y="481"/>
                  </a:cubicBezTo>
                  <a:lnTo>
                    <a:pt x="191" y="481"/>
                  </a:lnTo>
                  <a:cubicBezTo>
                    <a:pt x="2052" y="377"/>
                    <a:pt x="3934" y="322"/>
                    <a:pt x="5808" y="322"/>
                  </a:cubicBezTo>
                  <a:cubicBezTo>
                    <a:pt x="6723" y="322"/>
                    <a:pt x="7637" y="335"/>
                    <a:pt x="8545" y="362"/>
                  </a:cubicBezTo>
                  <a:cubicBezTo>
                    <a:pt x="8640" y="362"/>
                    <a:pt x="8723" y="291"/>
                    <a:pt x="8735" y="208"/>
                  </a:cubicBezTo>
                  <a:cubicBezTo>
                    <a:pt x="8723" y="113"/>
                    <a:pt x="8652" y="41"/>
                    <a:pt x="8556" y="41"/>
                  </a:cubicBezTo>
                  <a:cubicBezTo>
                    <a:pt x="7645" y="14"/>
                    <a:pt x="6727" y="1"/>
                    <a:pt x="5809"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7"/>
            <p:cNvSpPr/>
            <p:nvPr/>
          </p:nvSpPr>
          <p:spPr>
            <a:xfrm>
              <a:off x="4725305" y="381212"/>
              <a:ext cx="184030" cy="198539"/>
            </a:xfrm>
            <a:custGeom>
              <a:avLst/>
              <a:gdLst/>
              <a:ahLst/>
              <a:cxnLst/>
              <a:rect l="l" t="t" r="r" b="b"/>
              <a:pathLst>
                <a:path w="2057" h="2219" extrusionOk="0">
                  <a:moveTo>
                    <a:pt x="1735" y="0"/>
                  </a:moveTo>
                  <a:cubicBezTo>
                    <a:pt x="1693" y="0"/>
                    <a:pt x="1651" y="15"/>
                    <a:pt x="1617" y="43"/>
                  </a:cubicBezTo>
                  <a:cubicBezTo>
                    <a:pt x="1391" y="234"/>
                    <a:pt x="1177" y="447"/>
                    <a:pt x="975" y="661"/>
                  </a:cubicBezTo>
                  <a:lnTo>
                    <a:pt x="310" y="162"/>
                  </a:lnTo>
                  <a:cubicBezTo>
                    <a:pt x="279" y="137"/>
                    <a:pt x="241" y="124"/>
                    <a:pt x="203" y="124"/>
                  </a:cubicBezTo>
                  <a:cubicBezTo>
                    <a:pt x="153" y="124"/>
                    <a:pt x="101" y="146"/>
                    <a:pt x="60" y="186"/>
                  </a:cubicBezTo>
                  <a:cubicBezTo>
                    <a:pt x="1" y="257"/>
                    <a:pt x="13" y="364"/>
                    <a:pt x="84" y="412"/>
                  </a:cubicBezTo>
                  <a:lnTo>
                    <a:pt x="761" y="923"/>
                  </a:lnTo>
                  <a:cubicBezTo>
                    <a:pt x="488" y="1256"/>
                    <a:pt x="262" y="1612"/>
                    <a:pt x="60" y="1992"/>
                  </a:cubicBezTo>
                  <a:cubicBezTo>
                    <a:pt x="13" y="2064"/>
                    <a:pt x="48" y="2171"/>
                    <a:pt x="143" y="2206"/>
                  </a:cubicBezTo>
                  <a:cubicBezTo>
                    <a:pt x="167" y="2218"/>
                    <a:pt x="191" y="2218"/>
                    <a:pt x="215" y="2218"/>
                  </a:cubicBezTo>
                  <a:cubicBezTo>
                    <a:pt x="286" y="2218"/>
                    <a:pt x="345" y="2182"/>
                    <a:pt x="381" y="2123"/>
                  </a:cubicBezTo>
                  <a:cubicBezTo>
                    <a:pt x="571" y="1778"/>
                    <a:pt x="785" y="1434"/>
                    <a:pt x="1035" y="1125"/>
                  </a:cubicBezTo>
                  <a:lnTo>
                    <a:pt x="1736" y="1660"/>
                  </a:lnTo>
                  <a:cubicBezTo>
                    <a:pt x="1766" y="1685"/>
                    <a:pt x="1804" y="1698"/>
                    <a:pt x="1842" y="1698"/>
                  </a:cubicBezTo>
                  <a:cubicBezTo>
                    <a:pt x="1893" y="1698"/>
                    <a:pt x="1945" y="1676"/>
                    <a:pt x="1985" y="1636"/>
                  </a:cubicBezTo>
                  <a:cubicBezTo>
                    <a:pt x="2056" y="1576"/>
                    <a:pt x="2045" y="1458"/>
                    <a:pt x="1961" y="1410"/>
                  </a:cubicBezTo>
                  <a:lnTo>
                    <a:pt x="1260" y="875"/>
                  </a:lnTo>
                  <a:cubicBezTo>
                    <a:pt x="1450" y="661"/>
                    <a:pt x="1652" y="459"/>
                    <a:pt x="1866" y="281"/>
                  </a:cubicBezTo>
                  <a:cubicBezTo>
                    <a:pt x="1938" y="222"/>
                    <a:pt x="1938" y="103"/>
                    <a:pt x="1866" y="55"/>
                  </a:cubicBezTo>
                  <a:cubicBezTo>
                    <a:pt x="1829" y="18"/>
                    <a:pt x="1782" y="0"/>
                    <a:pt x="1735"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1" name="Google Shape;931;p47"/>
          <p:cNvGrpSpPr/>
          <p:nvPr/>
        </p:nvGrpSpPr>
        <p:grpSpPr>
          <a:xfrm rot="7183577">
            <a:off x="2656878" y="-216737"/>
            <a:ext cx="830722" cy="826612"/>
            <a:chOff x="4636900" y="2064950"/>
            <a:chExt cx="179650" cy="178775"/>
          </a:xfrm>
        </p:grpSpPr>
        <p:sp>
          <p:nvSpPr>
            <p:cNvPr id="932" name="Google Shape;932;p47"/>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7"/>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7"/>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2"/>
        </a:solidFill>
        <a:effectLst/>
      </p:bgPr>
    </p:bg>
    <p:spTree>
      <p:nvGrpSpPr>
        <p:cNvPr id="1" name="Shape 935"/>
        <p:cNvGrpSpPr/>
        <p:nvPr/>
      </p:nvGrpSpPr>
      <p:grpSpPr>
        <a:xfrm>
          <a:off x="0" y="0"/>
          <a:ext cx="0" cy="0"/>
          <a:chOff x="0" y="0"/>
          <a:chExt cx="0" cy="0"/>
        </a:xfrm>
      </p:grpSpPr>
      <p:sp>
        <p:nvSpPr>
          <p:cNvPr id="936" name="Google Shape;936;p48"/>
          <p:cNvSpPr txBox="1">
            <a:spLocks noGrp="1"/>
          </p:cNvSpPr>
          <p:nvPr>
            <p:ph type="title"/>
          </p:nvPr>
        </p:nvSpPr>
        <p:spPr>
          <a:xfrm>
            <a:off x="3200400" y="1976000"/>
            <a:ext cx="5687700" cy="1518300"/>
          </a:xfrm>
          <a:prstGeom prst="rect">
            <a:avLst/>
          </a:prstGeom>
        </p:spPr>
        <p:txBody>
          <a:bodyPr spcFirstLastPara="1" wrap="square" lIns="91425" tIns="91425" rIns="91425" bIns="91425" anchor="ctr" anchorCtr="0">
            <a:noAutofit/>
          </a:bodyPr>
          <a:lstStyle>
            <a:lvl1pPr lvl="0" rtl="0">
              <a:spcBef>
                <a:spcPts val="0"/>
              </a:spcBef>
              <a:spcAft>
                <a:spcPts val="0"/>
              </a:spcAft>
              <a:buSzPts val="5800"/>
              <a:buNone/>
              <a:defRPr sz="58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937" name="Google Shape;937;p48"/>
          <p:cNvSpPr txBox="1">
            <a:spLocks noGrp="1"/>
          </p:cNvSpPr>
          <p:nvPr>
            <p:ph type="title" idx="2" hasCustomPrompt="1"/>
          </p:nvPr>
        </p:nvSpPr>
        <p:spPr>
          <a:xfrm>
            <a:off x="3200400" y="796200"/>
            <a:ext cx="2492400" cy="775500"/>
          </a:xfrm>
          <a:prstGeom prst="rect">
            <a:avLst/>
          </a:prstGeom>
        </p:spPr>
        <p:txBody>
          <a:bodyPr spcFirstLastPara="1" wrap="square" lIns="91425" tIns="91425" rIns="91425" bIns="91425" anchor="ctr" anchorCtr="0">
            <a:noAutofit/>
          </a:bodyPr>
          <a:lstStyle>
            <a:lvl1pPr lvl="0" rtl="0">
              <a:spcBef>
                <a:spcPts val="0"/>
              </a:spcBef>
              <a:spcAft>
                <a:spcPts val="0"/>
              </a:spcAft>
              <a:buSzPts val="9100"/>
              <a:buFont typeface="Bad Script"/>
              <a:buNone/>
              <a:defRPr sz="9100">
                <a:latin typeface="Bad Script"/>
                <a:ea typeface="Bad Script"/>
                <a:cs typeface="Bad Script"/>
                <a:sym typeface="Bad Script"/>
              </a:defRPr>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938" name="Google Shape;938;p48"/>
          <p:cNvSpPr txBox="1">
            <a:spLocks noGrp="1"/>
          </p:cNvSpPr>
          <p:nvPr>
            <p:ph type="subTitle" idx="1"/>
          </p:nvPr>
        </p:nvSpPr>
        <p:spPr>
          <a:xfrm>
            <a:off x="3200400" y="3257075"/>
            <a:ext cx="3467100" cy="6192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2"/>
        </a:solidFill>
        <a:effectLst/>
      </p:bgPr>
    </p:bg>
    <p:spTree>
      <p:nvGrpSpPr>
        <p:cNvPr id="1" name="Shape 939"/>
        <p:cNvGrpSpPr/>
        <p:nvPr/>
      </p:nvGrpSpPr>
      <p:grpSpPr>
        <a:xfrm>
          <a:off x="0" y="0"/>
          <a:ext cx="0" cy="0"/>
          <a:chOff x="0" y="0"/>
          <a:chExt cx="0" cy="0"/>
        </a:xfrm>
      </p:grpSpPr>
      <p:sp>
        <p:nvSpPr>
          <p:cNvPr id="940" name="Google Shape;940;p49"/>
          <p:cNvSpPr txBox="1">
            <a:spLocks noGrp="1"/>
          </p:cNvSpPr>
          <p:nvPr>
            <p:ph type="title"/>
          </p:nvPr>
        </p:nvSpPr>
        <p:spPr>
          <a:xfrm>
            <a:off x="720000" y="539500"/>
            <a:ext cx="7704000" cy="375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41" name="Google Shape;941;p49"/>
          <p:cNvSpPr txBox="1">
            <a:spLocks noGrp="1"/>
          </p:cNvSpPr>
          <p:nvPr>
            <p:ph type="body" idx="1"/>
          </p:nvPr>
        </p:nvSpPr>
        <p:spPr>
          <a:xfrm>
            <a:off x="720000" y="1256300"/>
            <a:ext cx="7704000" cy="33525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cxnSp>
        <p:nvCxnSpPr>
          <p:cNvPr id="942" name="Google Shape;942;p49"/>
          <p:cNvCxnSpPr/>
          <p:nvPr/>
        </p:nvCxnSpPr>
        <p:spPr>
          <a:xfrm>
            <a:off x="865625" y="1085850"/>
            <a:ext cx="1591800" cy="0"/>
          </a:xfrm>
          <a:prstGeom prst="straightConnector1">
            <a:avLst/>
          </a:prstGeom>
          <a:noFill/>
          <a:ln w="28575" cap="flat" cmpd="sng">
            <a:solidFill>
              <a:schemeClr val="accent4"/>
            </a:solidFill>
            <a:prstDash val="lgDash"/>
            <a:round/>
            <a:headEnd type="none" w="med" len="med"/>
            <a:tailEnd type="none" w="med" len="med"/>
          </a:ln>
        </p:spPr>
      </p:cxnSp>
      <p:grpSp>
        <p:nvGrpSpPr>
          <p:cNvPr id="943" name="Google Shape;943;p49"/>
          <p:cNvGrpSpPr/>
          <p:nvPr/>
        </p:nvGrpSpPr>
        <p:grpSpPr>
          <a:xfrm rot="9512761">
            <a:off x="335111" y="27269"/>
            <a:ext cx="574923" cy="572123"/>
            <a:chOff x="4636900" y="2064950"/>
            <a:chExt cx="179650" cy="178775"/>
          </a:xfrm>
        </p:grpSpPr>
        <p:sp>
          <p:nvSpPr>
            <p:cNvPr id="944" name="Google Shape;944;p49"/>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9"/>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9"/>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7" name="Google Shape;947;p49"/>
          <p:cNvGrpSpPr/>
          <p:nvPr/>
        </p:nvGrpSpPr>
        <p:grpSpPr>
          <a:xfrm rot="3848853">
            <a:off x="144603" y="660719"/>
            <a:ext cx="442228" cy="598523"/>
            <a:chOff x="5408700" y="2855000"/>
            <a:chExt cx="121525" cy="164475"/>
          </a:xfrm>
        </p:grpSpPr>
        <p:sp>
          <p:nvSpPr>
            <p:cNvPr id="948" name="Google Shape;948;p49"/>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9"/>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0" name="Google Shape;950;p49"/>
          <p:cNvGrpSpPr/>
          <p:nvPr/>
        </p:nvGrpSpPr>
        <p:grpSpPr>
          <a:xfrm rot="10800000">
            <a:off x="8454050" y="4572370"/>
            <a:ext cx="486498" cy="520012"/>
            <a:chOff x="319900" y="315700"/>
            <a:chExt cx="342123" cy="365691"/>
          </a:xfrm>
        </p:grpSpPr>
        <p:sp>
          <p:nvSpPr>
            <p:cNvPr id="951" name="Google Shape;951;p49"/>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9"/>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9"/>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9"/>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9"/>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6" name="Google Shape;956;p49"/>
          <p:cNvGrpSpPr/>
          <p:nvPr/>
        </p:nvGrpSpPr>
        <p:grpSpPr>
          <a:xfrm rot="10800000">
            <a:off x="8729451" y="3757495"/>
            <a:ext cx="486492" cy="484123"/>
            <a:chOff x="4636900" y="2064950"/>
            <a:chExt cx="179650" cy="178775"/>
          </a:xfrm>
        </p:grpSpPr>
        <p:sp>
          <p:nvSpPr>
            <p:cNvPr id="957" name="Google Shape;957;p49"/>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9"/>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9"/>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0" name="Google Shape;960;p49"/>
          <p:cNvGrpSpPr/>
          <p:nvPr/>
        </p:nvGrpSpPr>
        <p:grpSpPr>
          <a:xfrm rot="-8932735">
            <a:off x="7544083" y="4723493"/>
            <a:ext cx="374181" cy="506426"/>
            <a:chOff x="5408700" y="2855000"/>
            <a:chExt cx="121525" cy="164475"/>
          </a:xfrm>
        </p:grpSpPr>
        <p:sp>
          <p:nvSpPr>
            <p:cNvPr id="961" name="Google Shape;961;p49"/>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9"/>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lt2"/>
        </a:solidFill>
        <a:effectLst/>
      </p:bgPr>
    </p:bg>
    <p:spTree>
      <p:nvGrpSpPr>
        <p:cNvPr id="1" name="Shape 963"/>
        <p:cNvGrpSpPr/>
        <p:nvPr/>
      </p:nvGrpSpPr>
      <p:grpSpPr>
        <a:xfrm>
          <a:off x="0" y="0"/>
          <a:ext cx="0" cy="0"/>
          <a:chOff x="0" y="0"/>
          <a:chExt cx="0" cy="0"/>
        </a:xfrm>
      </p:grpSpPr>
      <p:sp>
        <p:nvSpPr>
          <p:cNvPr id="964" name="Google Shape;964;p50"/>
          <p:cNvSpPr/>
          <p:nvPr/>
        </p:nvSpPr>
        <p:spPr>
          <a:xfrm>
            <a:off x="1230300" y="2202100"/>
            <a:ext cx="3009600" cy="2254500"/>
          </a:xfrm>
          <a:prstGeom prst="roundRect">
            <a:avLst>
              <a:gd name="adj" fmla="val 16667"/>
            </a:avLst>
          </a:prstGeom>
          <a:noFill/>
          <a:ln w="28575" cap="flat" cmpd="sng">
            <a:solidFill>
              <a:schemeClr val="accent4"/>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50"/>
          <p:cNvSpPr/>
          <p:nvPr/>
        </p:nvSpPr>
        <p:spPr>
          <a:xfrm>
            <a:off x="4895850" y="2202100"/>
            <a:ext cx="3009600" cy="2254500"/>
          </a:xfrm>
          <a:prstGeom prst="roundRect">
            <a:avLst>
              <a:gd name="adj" fmla="val 16667"/>
            </a:avLst>
          </a:prstGeom>
          <a:noFill/>
          <a:ln w="28575" cap="flat" cmpd="sng">
            <a:solidFill>
              <a:srgbClr val="C5E9B8"/>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50"/>
          <p:cNvSpPr txBox="1">
            <a:spLocks noGrp="1"/>
          </p:cNvSpPr>
          <p:nvPr>
            <p:ph type="title"/>
          </p:nvPr>
        </p:nvSpPr>
        <p:spPr>
          <a:xfrm>
            <a:off x="1559400" y="2977200"/>
            <a:ext cx="23514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3DBD9A"/>
              </a:buClr>
              <a:buSzPts val="2000"/>
              <a:buFont typeface="Bad Script"/>
              <a:buNone/>
              <a:defRPr sz="2000" b="1">
                <a:solidFill>
                  <a:srgbClr val="3DBD9A"/>
                </a:solidFill>
                <a:latin typeface="Bad Script"/>
                <a:ea typeface="Bad Script"/>
                <a:cs typeface="Bad Script"/>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967" name="Google Shape;967;p50"/>
          <p:cNvSpPr txBox="1">
            <a:spLocks noGrp="1"/>
          </p:cNvSpPr>
          <p:nvPr>
            <p:ph type="subTitle" idx="1"/>
          </p:nvPr>
        </p:nvSpPr>
        <p:spPr>
          <a:xfrm>
            <a:off x="1559400" y="3337200"/>
            <a:ext cx="2351400" cy="5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68" name="Google Shape;968;p50"/>
          <p:cNvSpPr txBox="1">
            <a:spLocks noGrp="1"/>
          </p:cNvSpPr>
          <p:nvPr>
            <p:ph type="title" idx="2"/>
          </p:nvPr>
        </p:nvSpPr>
        <p:spPr>
          <a:xfrm>
            <a:off x="5234285" y="2977200"/>
            <a:ext cx="23514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969" name="Google Shape;969;p50"/>
          <p:cNvSpPr txBox="1">
            <a:spLocks noGrp="1"/>
          </p:cNvSpPr>
          <p:nvPr>
            <p:ph type="subTitle" idx="3"/>
          </p:nvPr>
        </p:nvSpPr>
        <p:spPr>
          <a:xfrm>
            <a:off x="5224948" y="3337200"/>
            <a:ext cx="2351400" cy="5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657B0"/>
              </a:buClr>
              <a:buSzPts val="1400"/>
              <a:buNone/>
              <a:defRPr sz="1400">
                <a:solidFill>
                  <a:srgbClr val="4657B0"/>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70" name="Google Shape;970;p50"/>
          <p:cNvSpPr txBox="1">
            <a:spLocks noGrp="1"/>
          </p:cNvSpPr>
          <p:nvPr>
            <p:ph type="title" idx="4"/>
          </p:nvPr>
        </p:nvSpPr>
        <p:spPr>
          <a:xfrm>
            <a:off x="720000" y="539500"/>
            <a:ext cx="77040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highlight>
                  <a:schemeClr val="accent1"/>
                </a:high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971" name="Google Shape;971;p50"/>
          <p:cNvGrpSpPr/>
          <p:nvPr/>
        </p:nvGrpSpPr>
        <p:grpSpPr>
          <a:xfrm flipH="1">
            <a:off x="8355152" y="744802"/>
            <a:ext cx="658687" cy="655425"/>
            <a:chOff x="4636900" y="2064950"/>
            <a:chExt cx="179650" cy="178775"/>
          </a:xfrm>
        </p:grpSpPr>
        <p:sp>
          <p:nvSpPr>
            <p:cNvPr id="972" name="Google Shape;972;p50"/>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50"/>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50"/>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5" name="Google Shape;975;p50"/>
          <p:cNvGrpSpPr/>
          <p:nvPr/>
        </p:nvGrpSpPr>
        <p:grpSpPr>
          <a:xfrm rot="6718042" flipH="1">
            <a:off x="731622" y="1161160"/>
            <a:ext cx="606945" cy="821455"/>
            <a:chOff x="5408700" y="2855000"/>
            <a:chExt cx="121525" cy="164475"/>
          </a:xfrm>
        </p:grpSpPr>
        <p:sp>
          <p:nvSpPr>
            <p:cNvPr id="976" name="Google Shape;976;p50"/>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50"/>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8" name="Google Shape;978;p50"/>
          <p:cNvGrpSpPr/>
          <p:nvPr/>
        </p:nvGrpSpPr>
        <p:grpSpPr>
          <a:xfrm rot="2836504">
            <a:off x="8159823" y="4367415"/>
            <a:ext cx="838616" cy="763331"/>
            <a:chOff x="4779800" y="3121700"/>
            <a:chExt cx="150800" cy="137250"/>
          </a:xfrm>
        </p:grpSpPr>
        <p:sp>
          <p:nvSpPr>
            <p:cNvPr id="979" name="Google Shape;979;p50"/>
            <p:cNvSpPr/>
            <p:nvPr/>
          </p:nvSpPr>
          <p:spPr>
            <a:xfrm>
              <a:off x="4806475" y="3207375"/>
              <a:ext cx="51150" cy="51575"/>
            </a:xfrm>
            <a:custGeom>
              <a:avLst/>
              <a:gdLst/>
              <a:ahLst/>
              <a:cxnLst/>
              <a:rect l="l" t="t" r="r" b="b"/>
              <a:pathLst>
                <a:path w="2046" h="2063" extrusionOk="0">
                  <a:moveTo>
                    <a:pt x="1014" y="297"/>
                  </a:moveTo>
                  <a:cubicBezTo>
                    <a:pt x="1171" y="297"/>
                    <a:pt x="1329" y="350"/>
                    <a:pt x="1468" y="437"/>
                  </a:cubicBezTo>
                  <a:cubicBezTo>
                    <a:pt x="1661" y="594"/>
                    <a:pt x="1766" y="804"/>
                    <a:pt x="1766" y="1031"/>
                  </a:cubicBezTo>
                  <a:cubicBezTo>
                    <a:pt x="1766" y="1189"/>
                    <a:pt x="1713" y="1346"/>
                    <a:pt x="1608" y="1468"/>
                  </a:cubicBezTo>
                  <a:cubicBezTo>
                    <a:pt x="1468" y="1661"/>
                    <a:pt x="1241" y="1766"/>
                    <a:pt x="1014" y="1766"/>
                  </a:cubicBezTo>
                  <a:cubicBezTo>
                    <a:pt x="857" y="1766"/>
                    <a:pt x="717" y="1713"/>
                    <a:pt x="577" y="1608"/>
                  </a:cubicBezTo>
                  <a:cubicBezTo>
                    <a:pt x="385" y="1468"/>
                    <a:pt x="280" y="1259"/>
                    <a:pt x="280" y="1031"/>
                  </a:cubicBezTo>
                  <a:cubicBezTo>
                    <a:pt x="280" y="874"/>
                    <a:pt x="332" y="717"/>
                    <a:pt x="437" y="577"/>
                  </a:cubicBezTo>
                  <a:cubicBezTo>
                    <a:pt x="577" y="385"/>
                    <a:pt x="804" y="297"/>
                    <a:pt x="1014" y="297"/>
                  </a:cubicBezTo>
                  <a:close/>
                  <a:moveTo>
                    <a:pt x="1014" y="0"/>
                  </a:moveTo>
                  <a:cubicBezTo>
                    <a:pt x="717" y="0"/>
                    <a:pt x="402" y="140"/>
                    <a:pt x="210" y="402"/>
                  </a:cubicBezTo>
                  <a:cubicBezTo>
                    <a:pt x="70" y="594"/>
                    <a:pt x="0" y="804"/>
                    <a:pt x="0" y="1031"/>
                  </a:cubicBezTo>
                  <a:cubicBezTo>
                    <a:pt x="0" y="1346"/>
                    <a:pt x="140" y="1643"/>
                    <a:pt x="402" y="1853"/>
                  </a:cubicBezTo>
                  <a:cubicBezTo>
                    <a:pt x="577" y="1993"/>
                    <a:pt x="804" y="2063"/>
                    <a:pt x="1014" y="2063"/>
                  </a:cubicBezTo>
                  <a:cubicBezTo>
                    <a:pt x="1329" y="2063"/>
                    <a:pt x="1643" y="1923"/>
                    <a:pt x="1836" y="1661"/>
                  </a:cubicBezTo>
                  <a:cubicBezTo>
                    <a:pt x="1975" y="1468"/>
                    <a:pt x="2045" y="1241"/>
                    <a:pt x="2045" y="1031"/>
                  </a:cubicBezTo>
                  <a:cubicBezTo>
                    <a:pt x="2045" y="717"/>
                    <a:pt x="1905" y="420"/>
                    <a:pt x="1643" y="210"/>
                  </a:cubicBezTo>
                  <a:cubicBezTo>
                    <a:pt x="1451" y="70"/>
                    <a:pt x="1241" y="0"/>
                    <a:pt x="1014"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50"/>
            <p:cNvSpPr/>
            <p:nvPr/>
          </p:nvSpPr>
          <p:spPr>
            <a:xfrm>
              <a:off x="4779800" y="3121700"/>
              <a:ext cx="54650" cy="54225"/>
            </a:xfrm>
            <a:custGeom>
              <a:avLst/>
              <a:gdLst/>
              <a:ahLst/>
              <a:cxnLst/>
              <a:rect l="l" t="t" r="r" b="b"/>
              <a:pathLst>
                <a:path w="2186" h="2169" extrusionOk="0">
                  <a:moveTo>
                    <a:pt x="1084" y="280"/>
                  </a:moveTo>
                  <a:cubicBezTo>
                    <a:pt x="1259" y="280"/>
                    <a:pt x="1434" y="333"/>
                    <a:pt x="1574" y="455"/>
                  </a:cubicBezTo>
                  <a:cubicBezTo>
                    <a:pt x="1784" y="613"/>
                    <a:pt x="1889" y="840"/>
                    <a:pt x="1889" y="1085"/>
                  </a:cubicBezTo>
                  <a:cubicBezTo>
                    <a:pt x="1889" y="1259"/>
                    <a:pt x="1836" y="1417"/>
                    <a:pt x="1731" y="1574"/>
                  </a:cubicBezTo>
                  <a:cubicBezTo>
                    <a:pt x="1574" y="1784"/>
                    <a:pt x="1329" y="1889"/>
                    <a:pt x="1084" y="1889"/>
                  </a:cubicBezTo>
                  <a:cubicBezTo>
                    <a:pt x="927" y="1889"/>
                    <a:pt x="752" y="1836"/>
                    <a:pt x="612" y="1714"/>
                  </a:cubicBezTo>
                  <a:cubicBezTo>
                    <a:pt x="403" y="1557"/>
                    <a:pt x="298" y="1329"/>
                    <a:pt x="298" y="1085"/>
                  </a:cubicBezTo>
                  <a:cubicBezTo>
                    <a:pt x="298" y="910"/>
                    <a:pt x="350" y="752"/>
                    <a:pt x="455" y="595"/>
                  </a:cubicBezTo>
                  <a:cubicBezTo>
                    <a:pt x="612" y="385"/>
                    <a:pt x="857" y="280"/>
                    <a:pt x="1084" y="280"/>
                  </a:cubicBezTo>
                  <a:close/>
                  <a:moveTo>
                    <a:pt x="1084" y="1"/>
                  </a:moveTo>
                  <a:cubicBezTo>
                    <a:pt x="770" y="1"/>
                    <a:pt x="438" y="141"/>
                    <a:pt x="228" y="420"/>
                  </a:cubicBezTo>
                  <a:cubicBezTo>
                    <a:pt x="71" y="613"/>
                    <a:pt x="1" y="857"/>
                    <a:pt x="1" y="1085"/>
                  </a:cubicBezTo>
                  <a:cubicBezTo>
                    <a:pt x="1" y="1417"/>
                    <a:pt x="140" y="1731"/>
                    <a:pt x="438" y="1959"/>
                  </a:cubicBezTo>
                  <a:cubicBezTo>
                    <a:pt x="630" y="2098"/>
                    <a:pt x="857" y="2168"/>
                    <a:pt x="1084" y="2168"/>
                  </a:cubicBezTo>
                  <a:cubicBezTo>
                    <a:pt x="1417" y="2168"/>
                    <a:pt x="1749" y="2029"/>
                    <a:pt x="1959" y="1749"/>
                  </a:cubicBezTo>
                  <a:cubicBezTo>
                    <a:pt x="2116" y="1557"/>
                    <a:pt x="2186" y="1312"/>
                    <a:pt x="2186" y="1085"/>
                  </a:cubicBezTo>
                  <a:cubicBezTo>
                    <a:pt x="2186" y="752"/>
                    <a:pt x="2028" y="438"/>
                    <a:pt x="1749" y="211"/>
                  </a:cubicBezTo>
                  <a:cubicBezTo>
                    <a:pt x="1556" y="71"/>
                    <a:pt x="1329" y="1"/>
                    <a:pt x="108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50"/>
            <p:cNvSpPr/>
            <p:nvPr/>
          </p:nvSpPr>
          <p:spPr>
            <a:xfrm>
              <a:off x="4879000" y="3147925"/>
              <a:ext cx="51600" cy="51600"/>
            </a:xfrm>
            <a:custGeom>
              <a:avLst/>
              <a:gdLst/>
              <a:ahLst/>
              <a:cxnLst/>
              <a:rect l="l" t="t" r="r" b="b"/>
              <a:pathLst>
                <a:path w="2064" h="2064" extrusionOk="0">
                  <a:moveTo>
                    <a:pt x="1032" y="298"/>
                  </a:moveTo>
                  <a:cubicBezTo>
                    <a:pt x="1190" y="298"/>
                    <a:pt x="1347" y="350"/>
                    <a:pt x="1487" y="438"/>
                  </a:cubicBezTo>
                  <a:cubicBezTo>
                    <a:pt x="1679" y="595"/>
                    <a:pt x="1767" y="805"/>
                    <a:pt x="1767" y="1032"/>
                  </a:cubicBezTo>
                  <a:cubicBezTo>
                    <a:pt x="1767" y="1189"/>
                    <a:pt x="1732" y="1347"/>
                    <a:pt x="1627" y="1487"/>
                  </a:cubicBezTo>
                  <a:cubicBezTo>
                    <a:pt x="1469" y="1661"/>
                    <a:pt x="1260" y="1766"/>
                    <a:pt x="1032" y="1766"/>
                  </a:cubicBezTo>
                  <a:cubicBezTo>
                    <a:pt x="875" y="1766"/>
                    <a:pt x="718" y="1714"/>
                    <a:pt x="595" y="1626"/>
                  </a:cubicBezTo>
                  <a:cubicBezTo>
                    <a:pt x="403" y="1469"/>
                    <a:pt x="298" y="1259"/>
                    <a:pt x="298" y="1032"/>
                  </a:cubicBezTo>
                  <a:cubicBezTo>
                    <a:pt x="298" y="875"/>
                    <a:pt x="351" y="717"/>
                    <a:pt x="455" y="595"/>
                  </a:cubicBezTo>
                  <a:cubicBezTo>
                    <a:pt x="595" y="403"/>
                    <a:pt x="805" y="298"/>
                    <a:pt x="1032" y="298"/>
                  </a:cubicBezTo>
                  <a:close/>
                  <a:moveTo>
                    <a:pt x="1032" y="1"/>
                  </a:moveTo>
                  <a:cubicBezTo>
                    <a:pt x="735" y="1"/>
                    <a:pt x="420" y="140"/>
                    <a:pt x="211" y="403"/>
                  </a:cubicBezTo>
                  <a:cubicBezTo>
                    <a:pt x="71" y="595"/>
                    <a:pt x="1" y="822"/>
                    <a:pt x="1" y="1032"/>
                  </a:cubicBezTo>
                  <a:cubicBezTo>
                    <a:pt x="1" y="1347"/>
                    <a:pt x="141" y="1644"/>
                    <a:pt x="420" y="1854"/>
                  </a:cubicBezTo>
                  <a:cubicBezTo>
                    <a:pt x="595" y="1993"/>
                    <a:pt x="823" y="2063"/>
                    <a:pt x="1032" y="2063"/>
                  </a:cubicBezTo>
                  <a:cubicBezTo>
                    <a:pt x="1347" y="2063"/>
                    <a:pt x="1644" y="1924"/>
                    <a:pt x="1854" y="1661"/>
                  </a:cubicBezTo>
                  <a:cubicBezTo>
                    <a:pt x="1994" y="1469"/>
                    <a:pt x="2064" y="1242"/>
                    <a:pt x="2064" y="1032"/>
                  </a:cubicBezTo>
                  <a:cubicBezTo>
                    <a:pt x="2064" y="717"/>
                    <a:pt x="1924" y="420"/>
                    <a:pt x="1662" y="210"/>
                  </a:cubicBezTo>
                  <a:cubicBezTo>
                    <a:pt x="1469" y="71"/>
                    <a:pt x="1260" y="1"/>
                    <a:pt x="1032"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50"/>
            <p:cNvSpPr/>
            <p:nvPr/>
          </p:nvSpPr>
          <p:spPr>
            <a:xfrm>
              <a:off x="4813900" y="3147850"/>
              <a:ext cx="73450" cy="24225"/>
            </a:xfrm>
            <a:custGeom>
              <a:avLst/>
              <a:gdLst/>
              <a:ahLst/>
              <a:cxnLst/>
              <a:rect l="l" t="t" r="r" b="b"/>
              <a:pathLst>
                <a:path w="2938" h="969" extrusionOk="0">
                  <a:moveTo>
                    <a:pt x="164" y="0"/>
                  </a:moveTo>
                  <a:cubicBezTo>
                    <a:pt x="101" y="0"/>
                    <a:pt x="33" y="48"/>
                    <a:pt x="18" y="109"/>
                  </a:cubicBezTo>
                  <a:cubicBezTo>
                    <a:pt x="0" y="196"/>
                    <a:pt x="53" y="266"/>
                    <a:pt x="123" y="283"/>
                  </a:cubicBezTo>
                  <a:lnTo>
                    <a:pt x="2745" y="965"/>
                  </a:lnTo>
                  <a:cubicBezTo>
                    <a:pt x="2756" y="967"/>
                    <a:pt x="2767" y="968"/>
                    <a:pt x="2778" y="968"/>
                  </a:cubicBezTo>
                  <a:cubicBezTo>
                    <a:pt x="2850" y="968"/>
                    <a:pt x="2904" y="921"/>
                    <a:pt x="2920" y="860"/>
                  </a:cubicBezTo>
                  <a:cubicBezTo>
                    <a:pt x="2937" y="773"/>
                    <a:pt x="2902" y="703"/>
                    <a:pt x="2815" y="668"/>
                  </a:cubicBezTo>
                  <a:lnTo>
                    <a:pt x="192" y="4"/>
                  </a:lnTo>
                  <a:cubicBezTo>
                    <a:pt x="183" y="1"/>
                    <a:pt x="174" y="0"/>
                    <a:pt x="164"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50"/>
            <p:cNvSpPr/>
            <p:nvPr/>
          </p:nvSpPr>
          <p:spPr>
            <a:xfrm>
              <a:off x="4844925" y="3175575"/>
              <a:ext cx="57275" cy="47250"/>
            </a:xfrm>
            <a:custGeom>
              <a:avLst/>
              <a:gdLst/>
              <a:ahLst/>
              <a:cxnLst/>
              <a:rect l="l" t="t" r="r" b="b"/>
              <a:pathLst>
                <a:path w="2291" h="1890" extrusionOk="0">
                  <a:moveTo>
                    <a:pt x="2116" y="0"/>
                  </a:moveTo>
                  <a:cubicBezTo>
                    <a:pt x="2086" y="0"/>
                    <a:pt x="2056" y="10"/>
                    <a:pt x="2028" y="31"/>
                  </a:cubicBezTo>
                  <a:lnTo>
                    <a:pt x="70" y="1639"/>
                  </a:lnTo>
                  <a:cubicBezTo>
                    <a:pt x="18" y="1674"/>
                    <a:pt x="0" y="1779"/>
                    <a:pt x="53" y="1831"/>
                  </a:cubicBezTo>
                  <a:cubicBezTo>
                    <a:pt x="84" y="1872"/>
                    <a:pt x="126" y="1889"/>
                    <a:pt x="170" y="1889"/>
                  </a:cubicBezTo>
                  <a:cubicBezTo>
                    <a:pt x="202" y="1889"/>
                    <a:pt x="234" y="1881"/>
                    <a:pt x="263" y="1866"/>
                  </a:cubicBezTo>
                  <a:lnTo>
                    <a:pt x="2220" y="258"/>
                  </a:lnTo>
                  <a:cubicBezTo>
                    <a:pt x="2273" y="206"/>
                    <a:pt x="2290" y="118"/>
                    <a:pt x="2238" y="66"/>
                  </a:cubicBezTo>
                  <a:cubicBezTo>
                    <a:pt x="2206" y="24"/>
                    <a:pt x="2162" y="0"/>
                    <a:pt x="2116"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4" name="Google Shape;984;p50"/>
          <p:cNvGrpSpPr/>
          <p:nvPr/>
        </p:nvGrpSpPr>
        <p:grpSpPr>
          <a:xfrm rot="-2305022">
            <a:off x="60752" y="375553"/>
            <a:ext cx="1097696" cy="577952"/>
            <a:chOff x="5771177" y="4198236"/>
            <a:chExt cx="450550" cy="237228"/>
          </a:xfrm>
        </p:grpSpPr>
        <p:sp>
          <p:nvSpPr>
            <p:cNvPr id="985" name="Google Shape;985;p50"/>
            <p:cNvSpPr/>
            <p:nvPr/>
          </p:nvSpPr>
          <p:spPr>
            <a:xfrm>
              <a:off x="5771177" y="4198236"/>
              <a:ext cx="91541" cy="209240"/>
            </a:xfrm>
            <a:custGeom>
              <a:avLst/>
              <a:gdLst/>
              <a:ahLst/>
              <a:cxnLst/>
              <a:rect l="l" t="t" r="r" b="b"/>
              <a:pathLst>
                <a:path w="2021" h="4620" extrusionOk="0">
                  <a:moveTo>
                    <a:pt x="1814" y="0"/>
                  </a:moveTo>
                  <a:cubicBezTo>
                    <a:pt x="1779" y="0"/>
                    <a:pt x="1743" y="10"/>
                    <a:pt x="1711" y="28"/>
                  </a:cubicBezTo>
                  <a:cubicBezTo>
                    <a:pt x="951" y="479"/>
                    <a:pt x="404" y="1228"/>
                    <a:pt x="190" y="2096"/>
                  </a:cubicBezTo>
                  <a:cubicBezTo>
                    <a:pt x="0" y="2939"/>
                    <a:pt x="166" y="3830"/>
                    <a:pt x="666" y="4543"/>
                  </a:cubicBezTo>
                  <a:cubicBezTo>
                    <a:pt x="701" y="4579"/>
                    <a:pt x="725" y="4603"/>
                    <a:pt x="772" y="4615"/>
                  </a:cubicBezTo>
                  <a:cubicBezTo>
                    <a:pt x="785" y="4618"/>
                    <a:pt x="798" y="4619"/>
                    <a:pt x="811" y="4619"/>
                  </a:cubicBezTo>
                  <a:cubicBezTo>
                    <a:pt x="845" y="4619"/>
                    <a:pt x="880" y="4608"/>
                    <a:pt x="915" y="4591"/>
                  </a:cubicBezTo>
                  <a:cubicBezTo>
                    <a:pt x="998" y="4555"/>
                    <a:pt x="1034" y="4448"/>
                    <a:pt x="974" y="4365"/>
                  </a:cubicBezTo>
                  <a:cubicBezTo>
                    <a:pt x="523" y="3723"/>
                    <a:pt x="357" y="2927"/>
                    <a:pt x="535" y="2155"/>
                  </a:cubicBezTo>
                  <a:cubicBezTo>
                    <a:pt x="725" y="1383"/>
                    <a:pt x="1224" y="705"/>
                    <a:pt x="1913" y="301"/>
                  </a:cubicBezTo>
                  <a:cubicBezTo>
                    <a:pt x="1996" y="254"/>
                    <a:pt x="2020" y="147"/>
                    <a:pt x="1961" y="75"/>
                  </a:cubicBezTo>
                  <a:cubicBezTo>
                    <a:pt x="1924" y="24"/>
                    <a:pt x="1870" y="0"/>
                    <a:pt x="1814"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50"/>
            <p:cNvSpPr/>
            <p:nvPr/>
          </p:nvSpPr>
          <p:spPr>
            <a:xfrm>
              <a:off x="5835768" y="4270653"/>
              <a:ext cx="91541" cy="90671"/>
            </a:xfrm>
            <a:custGeom>
              <a:avLst/>
              <a:gdLst/>
              <a:ahLst/>
              <a:cxnLst/>
              <a:rect l="l" t="t" r="r" b="b"/>
              <a:pathLst>
                <a:path w="2021" h="2002" extrusionOk="0">
                  <a:moveTo>
                    <a:pt x="1824" y="0"/>
                  </a:moveTo>
                  <a:cubicBezTo>
                    <a:pt x="1779" y="0"/>
                    <a:pt x="1735" y="15"/>
                    <a:pt x="1699" y="45"/>
                  </a:cubicBezTo>
                  <a:lnTo>
                    <a:pt x="1034" y="627"/>
                  </a:lnTo>
                  <a:lnTo>
                    <a:pt x="749" y="104"/>
                  </a:lnTo>
                  <a:cubicBezTo>
                    <a:pt x="714" y="43"/>
                    <a:pt x="652" y="7"/>
                    <a:pt x="585" y="7"/>
                  </a:cubicBezTo>
                  <a:cubicBezTo>
                    <a:pt x="561" y="7"/>
                    <a:pt x="536" y="12"/>
                    <a:pt x="511" y="21"/>
                  </a:cubicBezTo>
                  <a:cubicBezTo>
                    <a:pt x="428" y="57"/>
                    <a:pt x="392" y="164"/>
                    <a:pt x="440" y="247"/>
                  </a:cubicBezTo>
                  <a:lnTo>
                    <a:pt x="772" y="853"/>
                  </a:lnTo>
                  <a:lnTo>
                    <a:pt x="71" y="1471"/>
                  </a:lnTo>
                  <a:cubicBezTo>
                    <a:pt x="0" y="1530"/>
                    <a:pt x="0" y="1637"/>
                    <a:pt x="71" y="1697"/>
                  </a:cubicBezTo>
                  <a:cubicBezTo>
                    <a:pt x="95" y="1720"/>
                    <a:pt x="119" y="1732"/>
                    <a:pt x="143" y="1744"/>
                  </a:cubicBezTo>
                  <a:cubicBezTo>
                    <a:pt x="157" y="1747"/>
                    <a:pt x="171" y="1749"/>
                    <a:pt x="186" y="1749"/>
                  </a:cubicBezTo>
                  <a:cubicBezTo>
                    <a:pt x="234" y="1749"/>
                    <a:pt x="285" y="1733"/>
                    <a:pt x="321" y="1697"/>
                  </a:cubicBezTo>
                  <a:lnTo>
                    <a:pt x="939" y="1162"/>
                  </a:lnTo>
                  <a:lnTo>
                    <a:pt x="1343" y="1911"/>
                  </a:lnTo>
                  <a:cubicBezTo>
                    <a:pt x="1367" y="1958"/>
                    <a:pt x="1414" y="1982"/>
                    <a:pt x="1450" y="1994"/>
                  </a:cubicBezTo>
                  <a:cubicBezTo>
                    <a:pt x="1469" y="1999"/>
                    <a:pt x="1489" y="2002"/>
                    <a:pt x="1508" y="2002"/>
                  </a:cubicBezTo>
                  <a:cubicBezTo>
                    <a:pt x="1535" y="2002"/>
                    <a:pt x="1560" y="1996"/>
                    <a:pt x="1580" y="1982"/>
                  </a:cubicBezTo>
                  <a:cubicBezTo>
                    <a:pt x="1676" y="1958"/>
                    <a:pt x="1711" y="1851"/>
                    <a:pt x="1664" y="1768"/>
                  </a:cubicBezTo>
                  <a:lnTo>
                    <a:pt x="1200" y="924"/>
                  </a:lnTo>
                  <a:lnTo>
                    <a:pt x="1949" y="271"/>
                  </a:lnTo>
                  <a:cubicBezTo>
                    <a:pt x="2020" y="211"/>
                    <a:pt x="2020" y="104"/>
                    <a:pt x="1949" y="45"/>
                  </a:cubicBezTo>
                  <a:cubicBezTo>
                    <a:pt x="1913" y="15"/>
                    <a:pt x="1869" y="0"/>
                    <a:pt x="1824"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50"/>
            <p:cNvSpPr/>
            <p:nvPr/>
          </p:nvSpPr>
          <p:spPr>
            <a:xfrm>
              <a:off x="5940717" y="4309738"/>
              <a:ext cx="68939" cy="21875"/>
            </a:xfrm>
            <a:custGeom>
              <a:avLst/>
              <a:gdLst/>
              <a:ahLst/>
              <a:cxnLst/>
              <a:rect l="l" t="t" r="r" b="b"/>
              <a:pathLst>
                <a:path w="1522" h="483" extrusionOk="0">
                  <a:moveTo>
                    <a:pt x="190" y="0"/>
                  </a:moveTo>
                  <a:cubicBezTo>
                    <a:pt x="103" y="0"/>
                    <a:pt x="23" y="58"/>
                    <a:pt x="12" y="145"/>
                  </a:cubicBezTo>
                  <a:cubicBezTo>
                    <a:pt x="0" y="228"/>
                    <a:pt x="48" y="299"/>
                    <a:pt x="131" y="323"/>
                  </a:cubicBezTo>
                  <a:lnTo>
                    <a:pt x="155" y="323"/>
                  </a:lnTo>
                  <a:lnTo>
                    <a:pt x="1307" y="477"/>
                  </a:lnTo>
                  <a:cubicBezTo>
                    <a:pt x="1322" y="481"/>
                    <a:pt x="1335" y="482"/>
                    <a:pt x="1349" y="482"/>
                  </a:cubicBezTo>
                  <a:cubicBezTo>
                    <a:pt x="1426" y="482"/>
                    <a:pt x="1489" y="427"/>
                    <a:pt x="1509" y="347"/>
                  </a:cubicBezTo>
                  <a:cubicBezTo>
                    <a:pt x="1521" y="251"/>
                    <a:pt x="1450" y="180"/>
                    <a:pt x="1367" y="168"/>
                  </a:cubicBezTo>
                  <a:lnTo>
                    <a:pt x="214" y="2"/>
                  </a:lnTo>
                  <a:cubicBezTo>
                    <a:pt x="206" y="1"/>
                    <a:pt x="198" y="0"/>
                    <a:pt x="190"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0"/>
            <p:cNvSpPr/>
            <p:nvPr/>
          </p:nvSpPr>
          <p:spPr>
            <a:xfrm>
              <a:off x="6017130" y="4296604"/>
              <a:ext cx="77545" cy="101903"/>
            </a:xfrm>
            <a:custGeom>
              <a:avLst/>
              <a:gdLst/>
              <a:ahLst/>
              <a:cxnLst/>
              <a:rect l="l" t="t" r="r" b="b"/>
              <a:pathLst>
                <a:path w="1712" h="2250" extrusionOk="0">
                  <a:moveTo>
                    <a:pt x="684" y="1"/>
                  </a:moveTo>
                  <a:cubicBezTo>
                    <a:pt x="639" y="1"/>
                    <a:pt x="595" y="19"/>
                    <a:pt x="559" y="54"/>
                  </a:cubicBezTo>
                  <a:cubicBezTo>
                    <a:pt x="405" y="197"/>
                    <a:pt x="357" y="435"/>
                    <a:pt x="428" y="637"/>
                  </a:cubicBezTo>
                  <a:cubicBezTo>
                    <a:pt x="512" y="850"/>
                    <a:pt x="690" y="1005"/>
                    <a:pt x="916" y="1041"/>
                  </a:cubicBezTo>
                  <a:cubicBezTo>
                    <a:pt x="935" y="1042"/>
                    <a:pt x="954" y="1043"/>
                    <a:pt x="973" y="1043"/>
                  </a:cubicBezTo>
                  <a:cubicBezTo>
                    <a:pt x="1108" y="1043"/>
                    <a:pt x="1241" y="1006"/>
                    <a:pt x="1355" y="934"/>
                  </a:cubicBezTo>
                  <a:cubicBezTo>
                    <a:pt x="1355" y="1005"/>
                    <a:pt x="1355" y="1076"/>
                    <a:pt x="1355" y="1147"/>
                  </a:cubicBezTo>
                  <a:cubicBezTo>
                    <a:pt x="1331" y="1409"/>
                    <a:pt x="1213" y="1658"/>
                    <a:pt x="999" y="1813"/>
                  </a:cubicBezTo>
                  <a:cubicBezTo>
                    <a:pt x="898" y="1884"/>
                    <a:pt x="779" y="1920"/>
                    <a:pt x="660" y="1920"/>
                  </a:cubicBezTo>
                  <a:cubicBezTo>
                    <a:pt x="541" y="1920"/>
                    <a:pt x="422" y="1884"/>
                    <a:pt x="321" y="1813"/>
                  </a:cubicBezTo>
                  <a:cubicBezTo>
                    <a:pt x="286" y="1783"/>
                    <a:pt x="241" y="1768"/>
                    <a:pt x="197" y="1768"/>
                  </a:cubicBezTo>
                  <a:cubicBezTo>
                    <a:pt x="152" y="1768"/>
                    <a:pt x="108" y="1783"/>
                    <a:pt x="72" y="1813"/>
                  </a:cubicBezTo>
                  <a:cubicBezTo>
                    <a:pt x="1" y="1872"/>
                    <a:pt x="1" y="1979"/>
                    <a:pt x="72" y="2039"/>
                  </a:cubicBezTo>
                  <a:cubicBezTo>
                    <a:pt x="167" y="2122"/>
                    <a:pt x="274" y="2181"/>
                    <a:pt x="393" y="2217"/>
                  </a:cubicBezTo>
                  <a:cubicBezTo>
                    <a:pt x="475" y="2238"/>
                    <a:pt x="559" y="2249"/>
                    <a:pt x="643" y="2249"/>
                  </a:cubicBezTo>
                  <a:cubicBezTo>
                    <a:pt x="840" y="2249"/>
                    <a:pt x="1038" y="2191"/>
                    <a:pt x="1213" y="2074"/>
                  </a:cubicBezTo>
                  <a:cubicBezTo>
                    <a:pt x="1498" y="1872"/>
                    <a:pt x="1688" y="1540"/>
                    <a:pt x="1700" y="1171"/>
                  </a:cubicBezTo>
                  <a:cubicBezTo>
                    <a:pt x="1712" y="934"/>
                    <a:pt x="1688" y="684"/>
                    <a:pt x="1640" y="446"/>
                  </a:cubicBezTo>
                  <a:cubicBezTo>
                    <a:pt x="1640" y="351"/>
                    <a:pt x="1617" y="268"/>
                    <a:pt x="1569" y="185"/>
                  </a:cubicBezTo>
                  <a:cubicBezTo>
                    <a:pt x="1534" y="133"/>
                    <a:pt x="1480" y="100"/>
                    <a:pt x="1421" y="100"/>
                  </a:cubicBezTo>
                  <a:cubicBezTo>
                    <a:pt x="1400" y="100"/>
                    <a:pt x="1378" y="104"/>
                    <a:pt x="1355" y="114"/>
                  </a:cubicBezTo>
                  <a:cubicBezTo>
                    <a:pt x="1272" y="137"/>
                    <a:pt x="1225" y="209"/>
                    <a:pt x="1236" y="292"/>
                  </a:cubicBezTo>
                  <a:cubicBezTo>
                    <a:pt x="1248" y="351"/>
                    <a:pt x="1272" y="411"/>
                    <a:pt x="1284" y="470"/>
                  </a:cubicBezTo>
                  <a:cubicBezTo>
                    <a:pt x="1272" y="518"/>
                    <a:pt x="1248" y="553"/>
                    <a:pt x="1213" y="589"/>
                  </a:cubicBezTo>
                  <a:cubicBezTo>
                    <a:pt x="1165" y="672"/>
                    <a:pt x="1070" y="720"/>
                    <a:pt x="975" y="720"/>
                  </a:cubicBezTo>
                  <a:cubicBezTo>
                    <a:pt x="880" y="696"/>
                    <a:pt x="797" y="625"/>
                    <a:pt x="773" y="530"/>
                  </a:cubicBezTo>
                  <a:cubicBezTo>
                    <a:pt x="725" y="446"/>
                    <a:pt x="749" y="351"/>
                    <a:pt x="809" y="280"/>
                  </a:cubicBezTo>
                  <a:cubicBezTo>
                    <a:pt x="880" y="221"/>
                    <a:pt x="880" y="114"/>
                    <a:pt x="809" y="54"/>
                  </a:cubicBezTo>
                  <a:cubicBezTo>
                    <a:pt x="773" y="19"/>
                    <a:pt x="728" y="1"/>
                    <a:pt x="68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50"/>
            <p:cNvSpPr/>
            <p:nvPr/>
          </p:nvSpPr>
          <p:spPr>
            <a:xfrm>
              <a:off x="6082264" y="4248280"/>
              <a:ext cx="82392" cy="187184"/>
            </a:xfrm>
            <a:custGeom>
              <a:avLst/>
              <a:gdLst/>
              <a:ahLst/>
              <a:cxnLst/>
              <a:rect l="l" t="t" r="r" b="b"/>
              <a:pathLst>
                <a:path w="1819" h="4133" extrusionOk="0">
                  <a:moveTo>
                    <a:pt x="1137" y="0"/>
                  </a:moveTo>
                  <a:cubicBezTo>
                    <a:pt x="1110" y="0"/>
                    <a:pt x="1083" y="5"/>
                    <a:pt x="1058" y="16"/>
                  </a:cubicBezTo>
                  <a:cubicBezTo>
                    <a:pt x="975" y="64"/>
                    <a:pt x="939" y="159"/>
                    <a:pt x="987" y="242"/>
                  </a:cubicBezTo>
                  <a:cubicBezTo>
                    <a:pt x="1343" y="824"/>
                    <a:pt x="1462" y="1525"/>
                    <a:pt x="1296" y="2203"/>
                  </a:cubicBezTo>
                  <a:cubicBezTo>
                    <a:pt x="1117" y="2880"/>
                    <a:pt x="690" y="3462"/>
                    <a:pt x="95" y="3842"/>
                  </a:cubicBezTo>
                  <a:cubicBezTo>
                    <a:pt x="12" y="3890"/>
                    <a:pt x="0" y="3997"/>
                    <a:pt x="60" y="4068"/>
                  </a:cubicBezTo>
                  <a:cubicBezTo>
                    <a:pt x="84" y="4092"/>
                    <a:pt x="107" y="4116"/>
                    <a:pt x="143" y="4128"/>
                  </a:cubicBezTo>
                  <a:cubicBezTo>
                    <a:pt x="159" y="4131"/>
                    <a:pt x="174" y="4132"/>
                    <a:pt x="188" y="4132"/>
                  </a:cubicBezTo>
                  <a:cubicBezTo>
                    <a:pt x="228" y="4132"/>
                    <a:pt x="263" y="4121"/>
                    <a:pt x="297" y="4104"/>
                  </a:cubicBezTo>
                  <a:cubicBezTo>
                    <a:pt x="951" y="3688"/>
                    <a:pt x="1438" y="3023"/>
                    <a:pt x="1628" y="2274"/>
                  </a:cubicBezTo>
                  <a:cubicBezTo>
                    <a:pt x="1819" y="1525"/>
                    <a:pt x="1700" y="741"/>
                    <a:pt x="1296" y="87"/>
                  </a:cubicBezTo>
                  <a:cubicBezTo>
                    <a:pt x="1262" y="29"/>
                    <a:pt x="1200" y="0"/>
                    <a:pt x="1137"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0"/>
            <p:cNvSpPr/>
            <p:nvPr/>
          </p:nvSpPr>
          <p:spPr>
            <a:xfrm>
              <a:off x="6166241" y="4200409"/>
              <a:ext cx="55486" cy="69882"/>
            </a:xfrm>
            <a:custGeom>
              <a:avLst/>
              <a:gdLst/>
              <a:ahLst/>
              <a:cxnLst/>
              <a:rect l="l" t="t" r="r" b="b"/>
              <a:pathLst>
                <a:path w="1225" h="1543" extrusionOk="0">
                  <a:moveTo>
                    <a:pt x="355" y="1"/>
                  </a:moveTo>
                  <a:cubicBezTo>
                    <a:pt x="271" y="1"/>
                    <a:pt x="184" y="21"/>
                    <a:pt x="107" y="63"/>
                  </a:cubicBezTo>
                  <a:cubicBezTo>
                    <a:pt x="24" y="111"/>
                    <a:pt x="0" y="218"/>
                    <a:pt x="60" y="289"/>
                  </a:cubicBezTo>
                  <a:cubicBezTo>
                    <a:pt x="98" y="335"/>
                    <a:pt x="151" y="361"/>
                    <a:pt x="206" y="361"/>
                  </a:cubicBezTo>
                  <a:cubicBezTo>
                    <a:pt x="237" y="361"/>
                    <a:pt x="268" y="353"/>
                    <a:pt x="297" y="336"/>
                  </a:cubicBezTo>
                  <a:cubicBezTo>
                    <a:pt x="317" y="331"/>
                    <a:pt x="337" y="329"/>
                    <a:pt x="355" y="329"/>
                  </a:cubicBezTo>
                  <a:cubicBezTo>
                    <a:pt x="382" y="329"/>
                    <a:pt x="407" y="334"/>
                    <a:pt x="428" y="348"/>
                  </a:cubicBezTo>
                  <a:cubicBezTo>
                    <a:pt x="511" y="396"/>
                    <a:pt x="571" y="479"/>
                    <a:pt x="571" y="574"/>
                  </a:cubicBezTo>
                  <a:cubicBezTo>
                    <a:pt x="571" y="764"/>
                    <a:pt x="404" y="942"/>
                    <a:pt x="226" y="1121"/>
                  </a:cubicBezTo>
                  <a:cubicBezTo>
                    <a:pt x="178" y="1156"/>
                    <a:pt x="167" y="1228"/>
                    <a:pt x="178" y="1275"/>
                  </a:cubicBezTo>
                  <a:cubicBezTo>
                    <a:pt x="202" y="1335"/>
                    <a:pt x="238" y="1370"/>
                    <a:pt x="297" y="1382"/>
                  </a:cubicBezTo>
                  <a:lnTo>
                    <a:pt x="309" y="1382"/>
                  </a:lnTo>
                  <a:lnTo>
                    <a:pt x="998" y="1537"/>
                  </a:lnTo>
                  <a:cubicBezTo>
                    <a:pt x="1013" y="1541"/>
                    <a:pt x="1027" y="1543"/>
                    <a:pt x="1042" y="1543"/>
                  </a:cubicBezTo>
                  <a:cubicBezTo>
                    <a:pt x="1112" y="1543"/>
                    <a:pt x="1183" y="1496"/>
                    <a:pt x="1212" y="1418"/>
                  </a:cubicBezTo>
                  <a:cubicBezTo>
                    <a:pt x="1224" y="1323"/>
                    <a:pt x="1165" y="1239"/>
                    <a:pt x="1082" y="1228"/>
                  </a:cubicBezTo>
                  <a:lnTo>
                    <a:pt x="677" y="1133"/>
                  </a:lnTo>
                  <a:cubicBezTo>
                    <a:pt x="820" y="990"/>
                    <a:pt x="915" y="788"/>
                    <a:pt x="927" y="586"/>
                  </a:cubicBezTo>
                  <a:cubicBezTo>
                    <a:pt x="927" y="360"/>
                    <a:pt x="796" y="158"/>
                    <a:pt x="594" y="63"/>
                  </a:cubicBezTo>
                  <a:cubicBezTo>
                    <a:pt x="523" y="21"/>
                    <a:pt x="440" y="1"/>
                    <a:pt x="355"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1" name="Google Shape;991;p50"/>
          <p:cNvGrpSpPr/>
          <p:nvPr/>
        </p:nvGrpSpPr>
        <p:grpSpPr>
          <a:xfrm rot="2351369">
            <a:off x="7167060" y="761953"/>
            <a:ext cx="968199" cy="741927"/>
            <a:chOff x="6467995" y="4541033"/>
            <a:chExt cx="413793" cy="317088"/>
          </a:xfrm>
        </p:grpSpPr>
        <p:sp>
          <p:nvSpPr>
            <p:cNvPr id="992" name="Google Shape;992;p50"/>
            <p:cNvSpPr/>
            <p:nvPr/>
          </p:nvSpPr>
          <p:spPr>
            <a:xfrm rot="-1375784">
              <a:off x="6489980" y="4605651"/>
              <a:ext cx="369822" cy="187850"/>
            </a:xfrm>
            <a:custGeom>
              <a:avLst/>
              <a:gdLst/>
              <a:ahLst/>
              <a:cxnLst/>
              <a:rect l="l" t="t" r="r" b="b"/>
              <a:pathLst>
                <a:path w="7820" h="3973" extrusionOk="0">
                  <a:moveTo>
                    <a:pt x="2221" y="1"/>
                  </a:moveTo>
                  <a:cubicBezTo>
                    <a:pt x="2201" y="1"/>
                    <a:pt x="2181" y="4"/>
                    <a:pt x="2163" y="13"/>
                  </a:cubicBezTo>
                  <a:cubicBezTo>
                    <a:pt x="2116" y="25"/>
                    <a:pt x="2068" y="61"/>
                    <a:pt x="2044" y="109"/>
                  </a:cubicBezTo>
                  <a:lnTo>
                    <a:pt x="892" y="3198"/>
                  </a:lnTo>
                  <a:lnTo>
                    <a:pt x="369" y="833"/>
                  </a:lnTo>
                  <a:cubicBezTo>
                    <a:pt x="349" y="755"/>
                    <a:pt x="281" y="709"/>
                    <a:pt x="204" y="709"/>
                  </a:cubicBezTo>
                  <a:cubicBezTo>
                    <a:pt x="188" y="709"/>
                    <a:pt x="171" y="711"/>
                    <a:pt x="155" y="715"/>
                  </a:cubicBezTo>
                  <a:cubicBezTo>
                    <a:pt x="72" y="726"/>
                    <a:pt x="0" y="810"/>
                    <a:pt x="24" y="893"/>
                  </a:cubicBezTo>
                  <a:lnTo>
                    <a:pt x="666" y="3840"/>
                  </a:lnTo>
                  <a:cubicBezTo>
                    <a:pt x="678" y="3899"/>
                    <a:pt x="725" y="3947"/>
                    <a:pt x="773" y="3959"/>
                  </a:cubicBezTo>
                  <a:cubicBezTo>
                    <a:pt x="797" y="3970"/>
                    <a:pt x="809" y="3970"/>
                    <a:pt x="832" y="3970"/>
                  </a:cubicBezTo>
                  <a:cubicBezTo>
                    <a:pt x="840" y="3972"/>
                    <a:pt x="847" y="3972"/>
                    <a:pt x="854" y="3972"/>
                  </a:cubicBezTo>
                  <a:cubicBezTo>
                    <a:pt x="918" y="3972"/>
                    <a:pt x="979" y="3927"/>
                    <a:pt x="1011" y="3864"/>
                  </a:cubicBezTo>
                  <a:lnTo>
                    <a:pt x="2306" y="418"/>
                  </a:lnTo>
                  <a:cubicBezTo>
                    <a:pt x="3712" y="1251"/>
                    <a:pt x="5319" y="1692"/>
                    <a:pt x="6959" y="1692"/>
                  </a:cubicBezTo>
                  <a:cubicBezTo>
                    <a:pt x="7190" y="1692"/>
                    <a:pt x="7421" y="1683"/>
                    <a:pt x="7653" y="1665"/>
                  </a:cubicBezTo>
                  <a:cubicBezTo>
                    <a:pt x="7736" y="1665"/>
                    <a:pt x="7819" y="1582"/>
                    <a:pt x="7808" y="1487"/>
                  </a:cubicBezTo>
                  <a:cubicBezTo>
                    <a:pt x="7797" y="1410"/>
                    <a:pt x="7724" y="1343"/>
                    <a:pt x="7638" y="1343"/>
                  </a:cubicBezTo>
                  <a:cubicBezTo>
                    <a:pt x="7631" y="1343"/>
                    <a:pt x="7624" y="1344"/>
                    <a:pt x="7617" y="1344"/>
                  </a:cubicBezTo>
                  <a:cubicBezTo>
                    <a:pt x="7411" y="1359"/>
                    <a:pt x="7204" y="1366"/>
                    <a:pt x="6998" y="1366"/>
                  </a:cubicBezTo>
                  <a:cubicBezTo>
                    <a:pt x="5344" y="1366"/>
                    <a:pt x="3722" y="902"/>
                    <a:pt x="2306" y="25"/>
                  </a:cubicBezTo>
                  <a:cubicBezTo>
                    <a:pt x="2284" y="11"/>
                    <a:pt x="2253" y="1"/>
                    <a:pt x="2221"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0"/>
            <p:cNvSpPr/>
            <p:nvPr/>
          </p:nvSpPr>
          <p:spPr>
            <a:xfrm rot="-1375784">
              <a:off x="6594395" y="4710536"/>
              <a:ext cx="102860" cy="104682"/>
            </a:xfrm>
            <a:custGeom>
              <a:avLst/>
              <a:gdLst/>
              <a:ahLst/>
              <a:cxnLst/>
              <a:rect l="l" t="t" r="r" b="b"/>
              <a:pathLst>
                <a:path w="2175" h="2214" extrusionOk="0">
                  <a:moveTo>
                    <a:pt x="791" y="1"/>
                  </a:moveTo>
                  <a:cubicBezTo>
                    <a:pt x="777" y="1"/>
                    <a:pt x="763" y="3"/>
                    <a:pt x="749" y="6"/>
                  </a:cubicBezTo>
                  <a:cubicBezTo>
                    <a:pt x="666" y="30"/>
                    <a:pt x="606" y="113"/>
                    <a:pt x="618" y="208"/>
                  </a:cubicBezTo>
                  <a:lnTo>
                    <a:pt x="844" y="1099"/>
                  </a:lnTo>
                  <a:lnTo>
                    <a:pt x="107" y="1575"/>
                  </a:lnTo>
                  <a:cubicBezTo>
                    <a:pt x="24" y="1622"/>
                    <a:pt x="0" y="1729"/>
                    <a:pt x="60" y="1800"/>
                  </a:cubicBezTo>
                  <a:cubicBezTo>
                    <a:pt x="96" y="1844"/>
                    <a:pt x="150" y="1870"/>
                    <a:pt x="205" y="1870"/>
                  </a:cubicBezTo>
                  <a:cubicBezTo>
                    <a:pt x="241" y="1870"/>
                    <a:pt x="277" y="1859"/>
                    <a:pt x="309" y="1836"/>
                  </a:cubicBezTo>
                  <a:lnTo>
                    <a:pt x="939" y="1432"/>
                  </a:lnTo>
                  <a:lnTo>
                    <a:pt x="1105" y="2097"/>
                  </a:lnTo>
                  <a:cubicBezTo>
                    <a:pt x="1117" y="2145"/>
                    <a:pt x="1153" y="2193"/>
                    <a:pt x="1212" y="2204"/>
                  </a:cubicBezTo>
                  <a:cubicBezTo>
                    <a:pt x="1230" y="2210"/>
                    <a:pt x="1248" y="2213"/>
                    <a:pt x="1266" y="2213"/>
                  </a:cubicBezTo>
                  <a:cubicBezTo>
                    <a:pt x="1284" y="2213"/>
                    <a:pt x="1302" y="2210"/>
                    <a:pt x="1319" y="2204"/>
                  </a:cubicBezTo>
                  <a:cubicBezTo>
                    <a:pt x="1403" y="2193"/>
                    <a:pt x="1462" y="2109"/>
                    <a:pt x="1450" y="2014"/>
                  </a:cubicBezTo>
                  <a:lnTo>
                    <a:pt x="1248" y="1230"/>
                  </a:lnTo>
                  <a:lnTo>
                    <a:pt x="2080" y="695"/>
                  </a:lnTo>
                  <a:cubicBezTo>
                    <a:pt x="2151" y="648"/>
                    <a:pt x="2175" y="541"/>
                    <a:pt x="2116" y="470"/>
                  </a:cubicBezTo>
                  <a:cubicBezTo>
                    <a:pt x="2081" y="421"/>
                    <a:pt x="2030" y="397"/>
                    <a:pt x="1977" y="397"/>
                  </a:cubicBezTo>
                  <a:cubicBezTo>
                    <a:pt x="1939" y="397"/>
                    <a:pt x="1901" y="409"/>
                    <a:pt x="1866" y="434"/>
                  </a:cubicBezTo>
                  <a:lnTo>
                    <a:pt x="1165" y="885"/>
                  </a:lnTo>
                  <a:lnTo>
                    <a:pt x="963" y="137"/>
                  </a:lnTo>
                  <a:cubicBezTo>
                    <a:pt x="943" y="56"/>
                    <a:pt x="871" y="1"/>
                    <a:pt x="791"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0"/>
            <p:cNvSpPr/>
            <p:nvPr/>
          </p:nvSpPr>
          <p:spPr>
            <a:xfrm rot="-1375784">
              <a:off x="6692752" y="4726376"/>
              <a:ext cx="58500" cy="24823"/>
            </a:xfrm>
            <a:custGeom>
              <a:avLst/>
              <a:gdLst/>
              <a:ahLst/>
              <a:cxnLst/>
              <a:rect l="l" t="t" r="r" b="b"/>
              <a:pathLst>
                <a:path w="1237" h="525" extrusionOk="0">
                  <a:moveTo>
                    <a:pt x="207" y="1"/>
                  </a:moveTo>
                  <a:cubicBezTo>
                    <a:pt x="148" y="1"/>
                    <a:pt x="91" y="30"/>
                    <a:pt x="60" y="84"/>
                  </a:cubicBezTo>
                  <a:cubicBezTo>
                    <a:pt x="0" y="156"/>
                    <a:pt x="36" y="263"/>
                    <a:pt x="119" y="298"/>
                  </a:cubicBezTo>
                  <a:cubicBezTo>
                    <a:pt x="202" y="346"/>
                    <a:pt x="285" y="382"/>
                    <a:pt x="380" y="417"/>
                  </a:cubicBezTo>
                  <a:cubicBezTo>
                    <a:pt x="594" y="488"/>
                    <a:pt x="832" y="524"/>
                    <a:pt x="1070" y="524"/>
                  </a:cubicBezTo>
                  <a:cubicBezTo>
                    <a:pt x="1165" y="524"/>
                    <a:pt x="1236" y="441"/>
                    <a:pt x="1236" y="346"/>
                  </a:cubicBezTo>
                  <a:cubicBezTo>
                    <a:pt x="1225" y="258"/>
                    <a:pt x="1153" y="190"/>
                    <a:pt x="1067" y="190"/>
                  </a:cubicBezTo>
                  <a:cubicBezTo>
                    <a:pt x="1060" y="190"/>
                    <a:pt x="1053" y="191"/>
                    <a:pt x="1046" y="191"/>
                  </a:cubicBezTo>
                  <a:cubicBezTo>
                    <a:pt x="1024" y="192"/>
                    <a:pt x="1002" y="193"/>
                    <a:pt x="980" y="193"/>
                  </a:cubicBezTo>
                  <a:cubicBezTo>
                    <a:pt x="741" y="193"/>
                    <a:pt x="504" y="134"/>
                    <a:pt x="297" y="25"/>
                  </a:cubicBezTo>
                  <a:cubicBezTo>
                    <a:pt x="269" y="9"/>
                    <a:pt x="237" y="1"/>
                    <a:pt x="207"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0"/>
            <p:cNvSpPr/>
            <p:nvPr/>
          </p:nvSpPr>
          <p:spPr>
            <a:xfrm rot="-1375784">
              <a:off x="6763407" y="4667937"/>
              <a:ext cx="91652" cy="105580"/>
            </a:xfrm>
            <a:custGeom>
              <a:avLst/>
              <a:gdLst/>
              <a:ahLst/>
              <a:cxnLst/>
              <a:rect l="l" t="t" r="r" b="b"/>
              <a:pathLst>
                <a:path w="1938" h="2233" extrusionOk="0">
                  <a:moveTo>
                    <a:pt x="210" y="0"/>
                  </a:moveTo>
                  <a:cubicBezTo>
                    <a:pt x="180" y="0"/>
                    <a:pt x="149" y="8"/>
                    <a:pt x="119" y="25"/>
                  </a:cubicBezTo>
                  <a:cubicBezTo>
                    <a:pt x="36" y="60"/>
                    <a:pt x="0" y="167"/>
                    <a:pt x="60" y="251"/>
                  </a:cubicBezTo>
                  <a:lnTo>
                    <a:pt x="797" y="1296"/>
                  </a:lnTo>
                  <a:lnTo>
                    <a:pt x="333" y="1986"/>
                  </a:lnTo>
                  <a:cubicBezTo>
                    <a:pt x="274" y="2057"/>
                    <a:pt x="298" y="2164"/>
                    <a:pt x="393" y="2211"/>
                  </a:cubicBezTo>
                  <a:cubicBezTo>
                    <a:pt x="393" y="2211"/>
                    <a:pt x="404" y="2223"/>
                    <a:pt x="416" y="2223"/>
                  </a:cubicBezTo>
                  <a:cubicBezTo>
                    <a:pt x="437" y="2229"/>
                    <a:pt x="458" y="2232"/>
                    <a:pt x="478" y="2232"/>
                  </a:cubicBezTo>
                  <a:cubicBezTo>
                    <a:pt x="539" y="2232"/>
                    <a:pt x="595" y="2205"/>
                    <a:pt x="630" y="2152"/>
                  </a:cubicBezTo>
                  <a:lnTo>
                    <a:pt x="1890" y="334"/>
                  </a:lnTo>
                  <a:cubicBezTo>
                    <a:pt x="1937" y="262"/>
                    <a:pt x="1914" y="156"/>
                    <a:pt x="1830" y="108"/>
                  </a:cubicBezTo>
                  <a:cubicBezTo>
                    <a:pt x="1802" y="92"/>
                    <a:pt x="1771" y="84"/>
                    <a:pt x="1739" y="84"/>
                  </a:cubicBezTo>
                  <a:cubicBezTo>
                    <a:pt x="1679" y="84"/>
                    <a:pt x="1620" y="113"/>
                    <a:pt x="1581" y="167"/>
                  </a:cubicBezTo>
                  <a:lnTo>
                    <a:pt x="1011" y="999"/>
                  </a:lnTo>
                  <a:lnTo>
                    <a:pt x="357" y="72"/>
                  </a:lnTo>
                  <a:cubicBezTo>
                    <a:pt x="319" y="26"/>
                    <a:pt x="265" y="0"/>
                    <a:pt x="210"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6" name="Google Shape;996;p50"/>
          <p:cNvGrpSpPr/>
          <p:nvPr/>
        </p:nvGrpSpPr>
        <p:grpSpPr>
          <a:xfrm rot="5400000" flipH="1">
            <a:off x="253716" y="4254464"/>
            <a:ext cx="711755" cy="708217"/>
            <a:chOff x="4636900" y="2064950"/>
            <a:chExt cx="179650" cy="178775"/>
          </a:xfrm>
        </p:grpSpPr>
        <p:sp>
          <p:nvSpPr>
            <p:cNvPr id="997" name="Google Shape;997;p50"/>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50"/>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50"/>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2"/>
        </a:solidFill>
        <a:effectLst/>
      </p:bgPr>
    </p:bg>
    <p:spTree>
      <p:nvGrpSpPr>
        <p:cNvPr id="1" name="Shape 1000"/>
        <p:cNvGrpSpPr/>
        <p:nvPr/>
      </p:nvGrpSpPr>
      <p:grpSpPr>
        <a:xfrm>
          <a:off x="0" y="0"/>
          <a:ext cx="0" cy="0"/>
          <a:chOff x="0" y="0"/>
          <a:chExt cx="0" cy="0"/>
        </a:xfrm>
      </p:grpSpPr>
      <p:sp>
        <p:nvSpPr>
          <p:cNvPr id="1001" name="Google Shape;1001;p51"/>
          <p:cNvSpPr txBox="1">
            <a:spLocks noGrp="1"/>
          </p:cNvSpPr>
          <p:nvPr>
            <p:ph type="title"/>
          </p:nvPr>
        </p:nvSpPr>
        <p:spPr>
          <a:xfrm>
            <a:off x="720000" y="539500"/>
            <a:ext cx="77040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highlight>
                  <a:schemeClr val="accent1"/>
                </a:high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002" name="Google Shape;1002;p51"/>
          <p:cNvGrpSpPr/>
          <p:nvPr/>
        </p:nvGrpSpPr>
        <p:grpSpPr>
          <a:xfrm rot="2836504">
            <a:off x="8300348" y="4374840"/>
            <a:ext cx="838616" cy="763331"/>
            <a:chOff x="4779800" y="3121700"/>
            <a:chExt cx="150800" cy="137250"/>
          </a:xfrm>
        </p:grpSpPr>
        <p:sp>
          <p:nvSpPr>
            <p:cNvPr id="1003" name="Google Shape;1003;p51"/>
            <p:cNvSpPr/>
            <p:nvPr/>
          </p:nvSpPr>
          <p:spPr>
            <a:xfrm>
              <a:off x="4806475" y="3207375"/>
              <a:ext cx="51150" cy="51575"/>
            </a:xfrm>
            <a:custGeom>
              <a:avLst/>
              <a:gdLst/>
              <a:ahLst/>
              <a:cxnLst/>
              <a:rect l="l" t="t" r="r" b="b"/>
              <a:pathLst>
                <a:path w="2046" h="2063" extrusionOk="0">
                  <a:moveTo>
                    <a:pt x="1014" y="297"/>
                  </a:moveTo>
                  <a:cubicBezTo>
                    <a:pt x="1171" y="297"/>
                    <a:pt x="1329" y="350"/>
                    <a:pt x="1468" y="437"/>
                  </a:cubicBezTo>
                  <a:cubicBezTo>
                    <a:pt x="1661" y="594"/>
                    <a:pt x="1766" y="804"/>
                    <a:pt x="1766" y="1031"/>
                  </a:cubicBezTo>
                  <a:cubicBezTo>
                    <a:pt x="1766" y="1189"/>
                    <a:pt x="1713" y="1346"/>
                    <a:pt x="1608" y="1468"/>
                  </a:cubicBezTo>
                  <a:cubicBezTo>
                    <a:pt x="1468" y="1661"/>
                    <a:pt x="1241" y="1766"/>
                    <a:pt x="1014" y="1766"/>
                  </a:cubicBezTo>
                  <a:cubicBezTo>
                    <a:pt x="857" y="1766"/>
                    <a:pt x="717" y="1713"/>
                    <a:pt x="577" y="1608"/>
                  </a:cubicBezTo>
                  <a:cubicBezTo>
                    <a:pt x="385" y="1468"/>
                    <a:pt x="280" y="1259"/>
                    <a:pt x="280" y="1031"/>
                  </a:cubicBezTo>
                  <a:cubicBezTo>
                    <a:pt x="280" y="874"/>
                    <a:pt x="332" y="717"/>
                    <a:pt x="437" y="577"/>
                  </a:cubicBezTo>
                  <a:cubicBezTo>
                    <a:pt x="577" y="385"/>
                    <a:pt x="804" y="297"/>
                    <a:pt x="1014" y="297"/>
                  </a:cubicBezTo>
                  <a:close/>
                  <a:moveTo>
                    <a:pt x="1014" y="0"/>
                  </a:moveTo>
                  <a:cubicBezTo>
                    <a:pt x="717" y="0"/>
                    <a:pt x="402" y="140"/>
                    <a:pt x="210" y="402"/>
                  </a:cubicBezTo>
                  <a:cubicBezTo>
                    <a:pt x="70" y="594"/>
                    <a:pt x="0" y="804"/>
                    <a:pt x="0" y="1031"/>
                  </a:cubicBezTo>
                  <a:cubicBezTo>
                    <a:pt x="0" y="1346"/>
                    <a:pt x="140" y="1643"/>
                    <a:pt x="402" y="1853"/>
                  </a:cubicBezTo>
                  <a:cubicBezTo>
                    <a:pt x="577" y="1993"/>
                    <a:pt x="804" y="2063"/>
                    <a:pt x="1014" y="2063"/>
                  </a:cubicBezTo>
                  <a:cubicBezTo>
                    <a:pt x="1329" y="2063"/>
                    <a:pt x="1643" y="1923"/>
                    <a:pt x="1836" y="1661"/>
                  </a:cubicBezTo>
                  <a:cubicBezTo>
                    <a:pt x="1975" y="1468"/>
                    <a:pt x="2045" y="1241"/>
                    <a:pt x="2045" y="1031"/>
                  </a:cubicBezTo>
                  <a:cubicBezTo>
                    <a:pt x="2045" y="717"/>
                    <a:pt x="1905" y="420"/>
                    <a:pt x="1643" y="210"/>
                  </a:cubicBezTo>
                  <a:cubicBezTo>
                    <a:pt x="1451" y="70"/>
                    <a:pt x="1241" y="0"/>
                    <a:pt x="1014"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51"/>
            <p:cNvSpPr/>
            <p:nvPr/>
          </p:nvSpPr>
          <p:spPr>
            <a:xfrm>
              <a:off x="4779800" y="3121700"/>
              <a:ext cx="54650" cy="54225"/>
            </a:xfrm>
            <a:custGeom>
              <a:avLst/>
              <a:gdLst/>
              <a:ahLst/>
              <a:cxnLst/>
              <a:rect l="l" t="t" r="r" b="b"/>
              <a:pathLst>
                <a:path w="2186" h="2169" extrusionOk="0">
                  <a:moveTo>
                    <a:pt x="1084" y="280"/>
                  </a:moveTo>
                  <a:cubicBezTo>
                    <a:pt x="1259" y="280"/>
                    <a:pt x="1434" y="333"/>
                    <a:pt x="1574" y="455"/>
                  </a:cubicBezTo>
                  <a:cubicBezTo>
                    <a:pt x="1784" y="613"/>
                    <a:pt x="1889" y="840"/>
                    <a:pt x="1889" y="1085"/>
                  </a:cubicBezTo>
                  <a:cubicBezTo>
                    <a:pt x="1889" y="1259"/>
                    <a:pt x="1836" y="1417"/>
                    <a:pt x="1731" y="1574"/>
                  </a:cubicBezTo>
                  <a:cubicBezTo>
                    <a:pt x="1574" y="1784"/>
                    <a:pt x="1329" y="1889"/>
                    <a:pt x="1084" y="1889"/>
                  </a:cubicBezTo>
                  <a:cubicBezTo>
                    <a:pt x="927" y="1889"/>
                    <a:pt x="752" y="1836"/>
                    <a:pt x="612" y="1714"/>
                  </a:cubicBezTo>
                  <a:cubicBezTo>
                    <a:pt x="403" y="1557"/>
                    <a:pt x="298" y="1329"/>
                    <a:pt x="298" y="1085"/>
                  </a:cubicBezTo>
                  <a:cubicBezTo>
                    <a:pt x="298" y="910"/>
                    <a:pt x="350" y="752"/>
                    <a:pt x="455" y="595"/>
                  </a:cubicBezTo>
                  <a:cubicBezTo>
                    <a:pt x="612" y="385"/>
                    <a:pt x="857" y="280"/>
                    <a:pt x="1084" y="280"/>
                  </a:cubicBezTo>
                  <a:close/>
                  <a:moveTo>
                    <a:pt x="1084" y="1"/>
                  </a:moveTo>
                  <a:cubicBezTo>
                    <a:pt x="770" y="1"/>
                    <a:pt x="438" y="141"/>
                    <a:pt x="228" y="420"/>
                  </a:cubicBezTo>
                  <a:cubicBezTo>
                    <a:pt x="71" y="613"/>
                    <a:pt x="1" y="857"/>
                    <a:pt x="1" y="1085"/>
                  </a:cubicBezTo>
                  <a:cubicBezTo>
                    <a:pt x="1" y="1417"/>
                    <a:pt x="140" y="1731"/>
                    <a:pt x="438" y="1959"/>
                  </a:cubicBezTo>
                  <a:cubicBezTo>
                    <a:pt x="630" y="2098"/>
                    <a:pt x="857" y="2168"/>
                    <a:pt x="1084" y="2168"/>
                  </a:cubicBezTo>
                  <a:cubicBezTo>
                    <a:pt x="1417" y="2168"/>
                    <a:pt x="1749" y="2029"/>
                    <a:pt x="1959" y="1749"/>
                  </a:cubicBezTo>
                  <a:cubicBezTo>
                    <a:pt x="2116" y="1557"/>
                    <a:pt x="2186" y="1312"/>
                    <a:pt x="2186" y="1085"/>
                  </a:cubicBezTo>
                  <a:cubicBezTo>
                    <a:pt x="2186" y="752"/>
                    <a:pt x="2028" y="438"/>
                    <a:pt x="1749" y="211"/>
                  </a:cubicBezTo>
                  <a:cubicBezTo>
                    <a:pt x="1556" y="71"/>
                    <a:pt x="1329" y="1"/>
                    <a:pt x="108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51"/>
            <p:cNvSpPr/>
            <p:nvPr/>
          </p:nvSpPr>
          <p:spPr>
            <a:xfrm>
              <a:off x="4879000" y="3147925"/>
              <a:ext cx="51600" cy="51600"/>
            </a:xfrm>
            <a:custGeom>
              <a:avLst/>
              <a:gdLst/>
              <a:ahLst/>
              <a:cxnLst/>
              <a:rect l="l" t="t" r="r" b="b"/>
              <a:pathLst>
                <a:path w="2064" h="2064" extrusionOk="0">
                  <a:moveTo>
                    <a:pt x="1032" y="298"/>
                  </a:moveTo>
                  <a:cubicBezTo>
                    <a:pt x="1190" y="298"/>
                    <a:pt x="1347" y="350"/>
                    <a:pt x="1487" y="438"/>
                  </a:cubicBezTo>
                  <a:cubicBezTo>
                    <a:pt x="1679" y="595"/>
                    <a:pt x="1767" y="805"/>
                    <a:pt x="1767" y="1032"/>
                  </a:cubicBezTo>
                  <a:cubicBezTo>
                    <a:pt x="1767" y="1189"/>
                    <a:pt x="1732" y="1347"/>
                    <a:pt x="1627" y="1487"/>
                  </a:cubicBezTo>
                  <a:cubicBezTo>
                    <a:pt x="1469" y="1661"/>
                    <a:pt x="1260" y="1766"/>
                    <a:pt x="1032" y="1766"/>
                  </a:cubicBezTo>
                  <a:cubicBezTo>
                    <a:pt x="875" y="1766"/>
                    <a:pt x="718" y="1714"/>
                    <a:pt x="595" y="1626"/>
                  </a:cubicBezTo>
                  <a:cubicBezTo>
                    <a:pt x="403" y="1469"/>
                    <a:pt x="298" y="1259"/>
                    <a:pt x="298" y="1032"/>
                  </a:cubicBezTo>
                  <a:cubicBezTo>
                    <a:pt x="298" y="875"/>
                    <a:pt x="351" y="717"/>
                    <a:pt x="455" y="595"/>
                  </a:cubicBezTo>
                  <a:cubicBezTo>
                    <a:pt x="595" y="403"/>
                    <a:pt x="805" y="298"/>
                    <a:pt x="1032" y="298"/>
                  </a:cubicBezTo>
                  <a:close/>
                  <a:moveTo>
                    <a:pt x="1032" y="1"/>
                  </a:moveTo>
                  <a:cubicBezTo>
                    <a:pt x="735" y="1"/>
                    <a:pt x="420" y="140"/>
                    <a:pt x="211" y="403"/>
                  </a:cubicBezTo>
                  <a:cubicBezTo>
                    <a:pt x="71" y="595"/>
                    <a:pt x="1" y="822"/>
                    <a:pt x="1" y="1032"/>
                  </a:cubicBezTo>
                  <a:cubicBezTo>
                    <a:pt x="1" y="1347"/>
                    <a:pt x="141" y="1644"/>
                    <a:pt x="420" y="1854"/>
                  </a:cubicBezTo>
                  <a:cubicBezTo>
                    <a:pt x="595" y="1993"/>
                    <a:pt x="823" y="2063"/>
                    <a:pt x="1032" y="2063"/>
                  </a:cubicBezTo>
                  <a:cubicBezTo>
                    <a:pt x="1347" y="2063"/>
                    <a:pt x="1644" y="1924"/>
                    <a:pt x="1854" y="1661"/>
                  </a:cubicBezTo>
                  <a:cubicBezTo>
                    <a:pt x="1994" y="1469"/>
                    <a:pt x="2064" y="1242"/>
                    <a:pt x="2064" y="1032"/>
                  </a:cubicBezTo>
                  <a:cubicBezTo>
                    <a:pt x="2064" y="717"/>
                    <a:pt x="1924" y="420"/>
                    <a:pt x="1662" y="210"/>
                  </a:cubicBezTo>
                  <a:cubicBezTo>
                    <a:pt x="1469" y="71"/>
                    <a:pt x="1260" y="1"/>
                    <a:pt x="1032"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51"/>
            <p:cNvSpPr/>
            <p:nvPr/>
          </p:nvSpPr>
          <p:spPr>
            <a:xfrm>
              <a:off x="4813900" y="3147850"/>
              <a:ext cx="73450" cy="24225"/>
            </a:xfrm>
            <a:custGeom>
              <a:avLst/>
              <a:gdLst/>
              <a:ahLst/>
              <a:cxnLst/>
              <a:rect l="l" t="t" r="r" b="b"/>
              <a:pathLst>
                <a:path w="2938" h="969" extrusionOk="0">
                  <a:moveTo>
                    <a:pt x="164" y="0"/>
                  </a:moveTo>
                  <a:cubicBezTo>
                    <a:pt x="101" y="0"/>
                    <a:pt x="33" y="48"/>
                    <a:pt x="18" y="109"/>
                  </a:cubicBezTo>
                  <a:cubicBezTo>
                    <a:pt x="0" y="196"/>
                    <a:pt x="53" y="266"/>
                    <a:pt x="123" y="283"/>
                  </a:cubicBezTo>
                  <a:lnTo>
                    <a:pt x="2745" y="965"/>
                  </a:lnTo>
                  <a:cubicBezTo>
                    <a:pt x="2756" y="967"/>
                    <a:pt x="2767" y="968"/>
                    <a:pt x="2778" y="968"/>
                  </a:cubicBezTo>
                  <a:cubicBezTo>
                    <a:pt x="2850" y="968"/>
                    <a:pt x="2904" y="921"/>
                    <a:pt x="2920" y="860"/>
                  </a:cubicBezTo>
                  <a:cubicBezTo>
                    <a:pt x="2937" y="773"/>
                    <a:pt x="2902" y="703"/>
                    <a:pt x="2815" y="668"/>
                  </a:cubicBezTo>
                  <a:lnTo>
                    <a:pt x="192" y="4"/>
                  </a:lnTo>
                  <a:cubicBezTo>
                    <a:pt x="183" y="1"/>
                    <a:pt x="174" y="0"/>
                    <a:pt x="164"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51"/>
            <p:cNvSpPr/>
            <p:nvPr/>
          </p:nvSpPr>
          <p:spPr>
            <a:xfrm>
              <a:off x="4844925" y="3175575"/>
              <a:ext cx="57275" cy="47250"/>
            </a:xfrm>
            <a:custGeom>
              <a:avLst/>
              <a:gdLst/>
              <a:ahLst/>
              <a:cxnLst/>
              <a:rect l="l" t="t" r="r" b="b"/>
              <a:pathLst>
                <a:path w="2291" h="1890" extrusionOk="0">
                  <a:moveTo>
                    <a:pt x="2116" y="0"/>
                  </a:moveTo>
                  <a:cubicBezTo>
                    <a:pt x="2086" y="0"/>
                    <a:pt x="2056" y="10"/>
                    <a:pt x="2028" y="31"/>
                  </a:cubicBezTo>
                  <a:lnTo>
                    <a:pt x="70" y="1639"/>
                  </a:lnTo>
                  <a:cubicBezTo>
                    <a:pt x="18" y="1674"/>
                    <a:pt x="0" y="1779"/>
                    <a:pt x="53" y="1831"/>
                  </a:cubicBezTo>
                  <a:cubicBezTo>
                    <a:pt x="84" y="1872"/>
                    <a:pt x="126" y="1889"/>
                    <a:pt x="170" y="1889"/>
                  </a:cubicBezTo>
                  <a:cubicBezTo>
                    <a:pt x="202" y="1889"/>
                    <a:pt x="234" y="1881"/>
                    <a:pt x="263" y="1866"/>
                  </a:cubicBezTo>
                  <a:lnTo>
                    <a:pt x="2220" y="258"/>
                  </a:lnTo>
                  <a:cubicBezTo>
                    <a:pt x="2273" y="206"/>
                    <a:pt x="2290" y="118"/>
                    <a:pt x="2238" y="66"/>
                  </a:cubicBezTo>
                  <a:cubicBezTo>
                    <a:pt x="2206" y="24"/>
                    <a:pt x="2162" y="0"/>
                    <a:pt x="2116"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8" name="Google Shape;1008;p51"/>
          <p:cNvGrpSpPr/>
          <p:nvPr/>
        </p:nvGrpSpPr>
        <p:grpSpPr>
          <a:xfrm>
            <a:off x="42324" y="-280065"/>
            <a:ext cx="1023323" cy="1094037"/>
            <a:chOff x="319900" y="315700"/>
            <a:chExt cx="342123" cy="365691"/>
          </a:xfrm>
        </p:grpSpPr>
        <p:sp>
          <p:nvSpPr>
            <p:cNvPr id="1009" name="Google Shape;1009;p51"/>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51"/>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51"/>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51"/>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51"/>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4" name="Google Shape;1014;p51"/>
          <p:cNvGrpSpPr/>
          <p:nvPr/>
        </p:nvGrpSpPr>
        <p:grpSpPr>
          <a:xfrm>
            <a:off x="42313" y="1058402"/>
            <a:ext cx="658687" cy="655425"/>
            <a:chOff x="4636900" y="2064950"/>
            <a:chExt cx="179650" cy="178775"/>
          </a:xfrm>
        </p:grpSpPr>
        <p:sp>
          <p:nvSpPr>
            <p:cNvPr id="1015" name="Google Shape;1015;p51"/>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51"/>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51"/>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8" name="Google Shape;1018;p51"/>
          <p:cNvGrpSpPr/>
          <p:nvPr/>
        </p:nvGrpSpPr>
        <p:grpSpPr>
          <a:xfrm rot="1867210">
            <a:off x="1322325" y="-125742"/>
            <a:ext cx="502362" cy="679910"/>
            <a:chOff x="5408700" y="2855000"/>
            <a:chExt cx="121525" cy="164475"/>
          </a:xfrm>
        </p:grpSpPr>
        <p:sp>
          <p:nvSpPr>
            <p:cNvPr id="1019" name="Google Shape;1019;p51"/>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51"/>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dk2"/>
        </a:solidFill>
        <a:effectLst/>
      </p:bgPr>
    </p:bg>
    <p:spTree>
      <p:nvGrpSpPr>
        <p:cNvPr id="1" name="Shape 1021"/>
        <p:cNvGrpSpPr/>
        <p:nvPr/>
      </p:nvGrpSpPr>
      <p:grpSpPr>
        <a:xfrm>
          <a:off x="0" y="0"/>
          <a:ext cx="0" cy="0"/>
          <a:chOff x="0" y="0"/>
          <a:chExt cx="0" cy="0"/>
        </a:xfrm>
      </p:grpSpPr>
      <p:sp>
        <p:nvSpPr>
          <p:cNvPr id="1022" name="Google Shape;1022;p52"/>
          <p:cNvSpPr txBox="1">
            <a:spLocks noGrp="1"/>
          </p:cNvSpPr>
          <p:nvPr>
            <p:ph type="title"/>
          </p:nvPr>
        </p:nvSpPr>
        <p:spPr>
          <a:xfrm>
            <a:off x="721200" y="435550"/>
            <a:ext cx="3252000" cy="37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000"/>
              <a:buNone/>
              <a:defRPr sz="3000">
                <a:highlight>
                  <a:schemeClr val="accent1"/>
                </a:highlight>
              </a:defRPr>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endParaRPr/>
          </a:p>
        </p:txBody>
      </p:sp>
      <p:sp>
        <p:nvSpPr>
          <p:cNvPr id="1023" name="Google Shape;1023;p52"/>
          <p:cNvSpPr txBox="1">
            <a:spLocks noGrp="1"/>
          </p:cNvSpPr>
          <p:nvPr>
            <p:ph type="subTitle" idx="1"/>
          </p:nvPr>
        </p:nvSpPr>
        <p:spPr>
          <a:xfrm>
            <a:off x="721200" y="1668000"/>
            <a:ext cx="3946800" cy="2940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1024" name="Google Shape;1024;p52"/>
          <p:cNvGrpSpPr/>
          <p:nvPr/>
        </p:nvGrpSpPr>
        <p:grpSpPr>
          <a:xfrm flipH="1">
            <a:off x="8365627" y="944052"/>
            <a:ext cx="658687" cy="655425"/>
            <a:chOff x="4636900" y="2064950"/>
            <a:chExt cx="179650" cy="178775"/>
          </a:xfrm>
        </p:grpSpPr>
        <p:sp>
          <p:nvSpPr>
            <p:cNvPr id="1025" name="Google Shape;1025;p52"/>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52"/>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52"/>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8" name="Google Shape;1028;p52"/>
          <p:cNvGrpSpPr/>
          <p:nvPr/>
        </p:nvGrpSpPr>
        <p:grpSpPr>
          <a:xfrm rot="-1867223" flipH="1">
            <a:off x="6782847" y="-203325"/>
            <a:ext cx="730343" cy="988464"/>
            <a:chOff x="5408700" y="2855000"/>
            <a:chExt cx="121525" cy="164475"/>
          </a:xfrm>
        </p:grpSpPr>
        <p:sp>
          <p:nvSpPr>
            <p:cNvPr id="1029" name="Google Shape;1029;p52"/>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52"/>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1031"/>
        <p:cNvGrpSpPr/>
        <p:nvPr/>
      </p:nvGrpSpPr>
      <p:grpSpPr>
        <a:xfrm>
          <a:off x="0" y="0"/>
          <a:ext cx="0" cy="0"/>
          <a:chOff x="0" y="0"/>
          <a:chExt cx="0" cy="0"/>
        </a:xfrm>
      </p:grpSpPr>
      <p:sp>
        <p:nvSpPr>
          <p:cNvPr id="1032" name="Google Shape;1032;p53"/>
          <p:cNvSpPr txBox="1">
            <a:spLocks noGrp="1"/>
          </p:cNvSpPr>
          <p:nvPr>
            <p:ph type="title"/>
          </p:nvPr>
        </p:nvSpPr>
        <p:spPr>
          <a:xfrm>
            <a:off x="720000" y="720000"/>
            <a:ext cx="4908000" cy="3704400"/>
          </a:xfrm>
          <a:prstGeom prst="rect">
            <a:avLst/>
          </a:prstGeom>
        </p:spPr>
        <p:txBody>
          <a:bodyPr spcFirstLastPara="1" wrap="square" lIns="91425" tIns="91425" rIns="91425" bIns="91425" anchor="ctr" anchorCtr="0">
            <a:noAutofit/>
          </a:bodyPr>
          <a:lstStyle>
            <a:lvl1pPr lvl="0" rtl="0">
              <a:spcBef>
                <a:spcPts val="0"/>
              </a:spcBef>
              <a:spcAft>
                <a:spcPts val="0"/>
              </a:spcAft>
              <a:buSzPts val="6200"/>
              <a:buNone/>
              <a:defRPr sz="6200">
                <a:highlight>
                  <a:schemeClr val="accent1"/>
                </a:highlight>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grpSp>
        <p:nvGrpSpPr>
          <p:cNvPr id="1033" name="Google Shape;1033;p53"/>
          <p:cNvGrpSpPr/>
          <p:nvPr/>
        </p:nvGrpSpPr>
        <p:grpSpPr>
          <a:xfrm flipH="1">
            <a:off x="7130380" y="953885"/>
            <a:ext cx="1023323" cy="1094037"/>
            <a:chOff x="319900" y="315700"/>
            <a:chExt cx="342123" cy="365691"/>
          </a:xfrm>
        </p:grpSpPr>
        <p:sp>
          <p:nvSpPr>
            <p:cNvPr id="1034" name="Google Shape;1034;p53"/>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53"/>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53"/>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53"/>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53"/>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9" name="Google Shape;1039;p53"/>
          <p:cNvGrpSpPr/>
          <p:nvPr/>
        </p:nvGrpSpPr>
        <p:grpSpPr>
          <a:xfrm rot="-1867210" flipH="1">
            <a:off x="6882690" y="-5817"/>
            <a:ext cx="502362" cy="679910"/>
            <a:chOff x="5408700" y="2855000"/>
            <a:chExt cx="121525" cy="164475"/>
          </a:xfrm>
        </p:grpSpPr>
        <p:sp>
          <p:nvSpPr>
            <p:cNvPr id="1040" name="Google Shape;1040;p53"/>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53"/>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2" name="Google Shape;1042;p53"/>
          <p:cNvSpPr txBox="1">
            <a:spLocks noGrp="1"/>
          </p:cNvSpPr>
          <p:nvPr>
            <p:ph type="title" idx="2"/>
          </p:nvPr>
        </p:nvSpPr>
        <p:spPr>
          <a:xfrm>
            <a:off x="6072485" y="3739200"/>
            <a:ext cx="23514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2000"/>
              <a:buFont typeface="Bad Script"/>
              <a:buNone/>
              <a:defRPr sz="2000" b="1">
                <a:solidFill>
                  <a:schemeClr val="accent4"/>
                </a:solidFill>
                <a:latin typeface="Bad Script"/>
                <a:ea typeface="Bad Script"/>
                <a:cs typeface="Bad Script"/>
                <a:sym typeface="Bad Script"/>
              </a:defRPr>
            </a:lvl1pPr>
            <a:lvl2pPr lvl="1" algn="ctr" rtl="0">
              <a:spcBef>
                <a:spcPts val="0"/>
              </a:spcBef>
              <a:spcAft>
                <a:spcPts val="0"/>
              </a:spcAft>
              <a:buClr>
                <a:schemeClr val="accent4"/>
              </a:buClr>
              <a:buSzPts val="2000"/>
              <a:buFont typeface="Bad Script"/>
              <a:buNone/>
              <a:defRPr sz="2000" b="1">
                <a:solidFill>
                  <a:schemeClr val="accent4"/>
                </a:solidFill>
                <a:latin typeface="Bad Script"/>
                <a:ea typeface="Bad Script"/>
                <a:cs typeface="Bad Script"/>
                <a:sym typeface="Bad Script"/>
              </a:defRPr>
            </a:lvl2pPr>
            <a:lvl3pPr lvl="2" algn="ctr" rtl="0">
              <a:spcBef>
                <a:spcPts val="0"/>
              </a:spcBef>
              <a:spcAft>
                <a:spcPts val="0"/>
              </a:spcAft>
              <a:buClr>
                <a:schemeClr val="accent4"/>
              </a:buClr>
              <a:buSzPts val="2000"/>
              <a:buFont typeface="Bad Script"/>
              <a:buNone/>
              <a:defRPr sz="2000" b="1">
                <a:solidFill>
                  <a:schemeClr val="accent4"/>
                </a:solidFill>
                <a:latin typeface="Bad Script"/>
                <a:ea typeface="Bad Script"/>
                <a:cs typeface="Bad Script"/>
                <a:sym typeface="Bad Script"/>
              </a:defRPr>
            </a:lvl3pPr>
            <a:lvl4pPr lvl="3" algn="ctr" rtl="0">
              <a:spcBef>
                <a:spcPts val="0"/>
              </a:spcBef>
              <a:spcAft>
                <a:spcPts val="0"/>
              </a:spcAft>
              <a:buClr>
                <a:schemeClr val="accent4"/>
              </a:buClr>
              <a:buSzPts val="2000"/>
              <a:buFont typeface="Bad Script"/>
              <a:buNone/>
              <a:defRPr sz="2000" b="1">
                <a:solidFill>
                  <a:schemeClr val="accent4"/>
                </a:solidFill>
                <a:latin typeface="Bad Script"/>
                <a:ea typeface="Bad Script"/>
                <a:cs typeface="Bad Script"/>
                <a:sym typeface="Bad Script"/>
              </a:defRPr>
            </a:lvl4pPr>
            <a:lvl5pPr lvl="4" algn="ctr" rtl="0">
              <a:spcBef>
                <a:spcPts val="0"/>
              </a:spcBef>
              <a:spcAft>
                <a:spcPts val="0"/>
              </a:spcAft>
              <a:buClr>
                <a:schemeClr val="accent4"/>
              </a:buClr>
              <a:buSzPts val="2000"/>
              <a:buFont typeface="Bad Script"/>
              <a:buNone/>
              <a:defRPr sz="2000" b="1">
                <a:solidFill>
                  <a:schemeClr val="accent4"/>
                </a:solidFill>
                <a:latin typeface="Bad Script"/>
                <a:ea typeface="Bad Script"/>
                <a:cs typeface="Bad Script"/>
                <a:sym typeface="Bad Script"/>
              </a:defRPr>
            </a:lvl5pPr>
            <a:lvl6pPr lvl="5" algn="ctr" rtl="0">
              <a:spcBef>
                <a:spcPts val="0"/>
              </a:spcBef>
              <a:spcAft>
                <a:spcPts val="0"/>
              </a:spcAft>
              <a:buClr>
                <a:schemeClr val="accent4"/>
              </a:buClr>
              <a:buSzPts val="2000"/>
              <a:buFont typeface="Bad Script"/>
              <a:buNone/>
              <a:defRPr sz="2000" b="1">
                <a:solidFill>
                  <a:schemeClr val="accent4"/>
                </a:solidFill>
                <a:latin typeface="Bad Script"/>
                <a:ea typeface="Bad Script"/>
                <a:cs typeface="Bad Script"/>
                <a:sym typeface="Bad Script"/>
              </a:defRPr>
            </a:lvl6pPr>
            <a:lvl7pPr lvl="6" algn="ctr" rtl="0">
              <a:spcBef>
                <a:spcPts val="0"/>
              </a:spcBef>
              <a:spcAft>
                <a:spcPts val="0"/>
              </a:spcAft>
              <a:buClr>
                <a:schemeClr val="accent4"/>
              </a:buClr>
              <a:buSzPts val="2000"/>
              <a:buFont typeface="Bad Script"/>
              <a:buNone/>
              <a:defRPr sz="2000" b="1">
                <a:solidFill>
                  <a:schemeClr val="accent4"/>
                </a:solidFill>
                <a:latin typeface="Bad Script"/>
                <a:ea typeface="Bad Script"/>
                <a:cs typeface="Bad Script"/>
                <a:sym typeface="Bad Script"/>
              </a:defRPr>
            </a:lvl7pPr>
            <a:lvl8pPr lvl="7" algn="ctr" rtl="0">
              <a:spcBef>
                <a:spcPts val="0"/>
              </a:spcBef>
              <a:spcAft>
                <a:spcPts val="0"/>
              </a:spcAft>
              <a:buClr>
                <a:schemeClr val="accent4"/>
              </a:buClr>
              <a:buSzPts val="2000"/>
              <a:buFont typeface="Bad Script"/>
              <a:buNone/>
              <a:defRPr sz="2000" b="1">
                <a:solidFill>
                  <a:schemeClr val="accent4"/>
                </a:solidFill>
                <a:latin typeface="Bad Script"/>
                <a:ea typeface="Bad Script"/>
                <a:cs typeface="Bad Script"/>
                <a:sym typeface="Bad Script"/>
              </a:defRPr>
            </a:lvl8pPr>
            <a:lvl9pPr lvl="8" algn="ctr" rtl="0">
              <a:spcBef>
                <a:spcPts val="0"/>
              </a:spcBef>
              <a:spcAft>
                <a:spcPts val="0"/>
              </a:spcAft>
              <a:buClr>
                <a:schemeClr val="accent4"/>
              </a:buClr>
              <a:buSzPts val="2000"/>
              <a:buFont typeface="Bad Script"/>
              <a:buNone/>
              <a:defRPr sz="2000" b="1">
                <a:solidFill>
                  <a:schemeClr val="accent4"/>
                </a:solidFill>
                <a:latin typeface="Bad Script"/>
                <a:ea typeface="Bad Script"/>
                <a:cs typeface="Bad Script"/>
                <a:sym typeface="Bad Script"/>
              </a:defRPr>
            </a:lvl9pPr>
          </a:lstStyle>
          <a:p>
            <a:endParaRPr/>
          </a:p>
        </p:txBody>
      </p:sp>
      <p:grpSp>
        <p:nvGrpSpPr>
          <p:cNvPr id="1043" name="Google Shape;1043;p53"/>
          <p:cNvGrpSpPr/>
          <p:nvPr/>
        </p:nvGrpSpPr>
        <p:grpSpPr>
          <a:xfrm>
            <a:off x="-371465" y="-266627"/>
            <a:ext cx="1781246" cy="1745553"/>
            <a:chOff x="894775" y="1489932"/>
            <a:chExt cx="1107120" cy="1084936"/>
          </a:xfrm>
        </p:grpSpPr>
        <p:sp>
          <p:nvSpPr>
            <p:cNvPr id="1044" name="Google Shape;1044;p53"/>
            <p:cNvSpPr/>
            <p:nvPr/>
          </p:nvSpPr>
          <p:spPr>
            <a:xfrm>
              <a:off x="964844" y="1976193"/>
              <a:ext cx="81071" cy="104754"/>
            </a:xfrm>
            <a:custGeom>
              <a:avLst/>
              <a:gdLst/>
              <a:ahLst/>
              <a:cxnLst/>
              <a:rect l="l" t="t" r="r" b="b"/>
              <a:pathLst>
                <a:path w="3358" h="4339" extrusionOk="0">
                  <a:moveTo>
                    <a:pt x="1838" y="918"/>
                  </a:moveTo>
                  <a:cubicBezTo>
                    <a:pt x="1901" y="1172"/>
                    <a:pt x="1933" y="1362"/>
                    <a:pt x="1964" y="1552"/>
                  </a:cubicBezTo>
                  <a:cubicBezTo>
                    <a:pt x="1993" y="1696"/>
                    <a:pt x="2022" y="1788"/>
                    <a:pt x="2027" y="1875"/>
                  </a:cubicBezTo>
                  <a:lnTo>
                    <a:pt x="2027" y="1875"/>
                  </a:lnTo>
                  <a:cubicBezTo>
                    <a:pt x="1995" y="2190"/>
                    <a:pt x="1932" y="2504"/>
                    <a:pt x="1806" y="2787"/>
                  </a:cubicBezTo>
                  <a:cubicBezTo>
                    <a:pt x="1743" y="2945"/>
                    <a:pt x="1711" y="3104"/>
                    <a:pt x="1648" y="3199"/>
                  </a:cubicBezTo>
                  <a:cubicBezTo>
                    <a:pt x="1616" y="3262"/>
                    <a:pt x="1584" y="3357"/>
                    <a:pt x="1521" y="3420"/>
                  </a:cubicBezTo>
                  <a:cubicBezTo>
                    <a:pt x="1489" y="3484"/>
                    <a:pt x="1426" y="3547"/>
                    <a:pt x="1363" y="3579"/>
                  </a:cubicBezTo>
                  <a:cubicBezTo>
                    <a:pt x="1299" y="3610"/>
                    <a:pt x="1236" y="3642"/>
                    <a:pt x="1141" y="3642"/>
                  </a:cubicBezTo>
                  <a:cubicBezTo>
                    <a:pt x="1046" y="3610"/>
                    <a:pt x="982" y="3547"/>
                    <a:pt x="887" y="3484"/>
                  </a:cubicBezTo>
                  <a:cubicBezTo>
                    <a:pt x="856" y="3420"/>
                    <a:pt x="792" y="3389"/>
                    <a:pt x="729" y="3325"/>
                  </a:cubicBezTo>
                  <a:cubicBezTo>
                    <a:pt x="697" y="3262"/>
                    <a:pt x="666" y="3199"/>
                    <a:pt x="634" y="3135"/>
                  </a:cubicBezTo>
                  <a:lnTo>
                    <a:pt x="539" y="2882"/>
                  </a:lnTo>
                  <a:cubicBezTo>
                    <a:pt x="539" y="2502"/>
                    <a:pt x="602" y="2153"/>
                    <a:pt x="761" y="1805"/>
                  </a:cubicBezTo>
                  <a:cubicBezTo>
                    <a:pt x="824" y="1615"/>
                    <a:pt x="951" y="1425"/>
                    <a:pt x="1077" y="1267"/>
                  </a:cubicBezTo>
                  <a:cubicBezTo>
                    <a:pt x="1141" y="1172"/>
                    <a:pt x="1267" y="1077"/>
                    <a:pt x="1363" y="1013"/>
                  </a:cubicBezTo>
                  <a:cubicBezTo>
                    <a:pt x="1458" y="982"/>
                    <a:pt x="1553" y="950"/>
                    <a:pt x="1616" y="950"/>
                  </a:cubicBezTo>
                  <a:cubicBezTo>
                    <a:pt x="1711" y="950"/>
                    <a:pt x="1774" y="950"/>
                    <a:pt x="1838" y="918"/>
                  </a:cubicBezTo>
                  <a:close/>
                  <a:moveTo>
                    <a:pt x="2091" y="0"/>
                  </a:moveTo>
                  <a:cubicBezTo>
                    <a:pt x="1933" y="32"/>
                    <a:pt x="1806" y="127"/>
                    <a:pt x="1743" y="285"/>
                  </a:cubicBezTo>
                  <a:cubicBezTo>
                    <a:pt x="1616" y="285"/>
                    <a:pt x="1521" y="317"/>
                    <a:pt x="1426" y="348"/>
                  </a:cubicBezTo>
                  <a:cubicBezTo>
                    <a:pt x="1299" y="412"/>
                    <a:pt x="1109" y="475"/>
                    <a:pt x="856" y="602"/>
                  </a:cubicBezTo>
                  <a:cubicBezTo>
                    <a:pt x="697" y="760"/>
                    <a:pt x="571" y="950"/>
                    <a:pt x="476" y="1140"/>
                  </a:cubicBezTo>
                  <a:cubicBezTo>
                    <a:pt x="381" y="1330"/>
                    <a:pt x="286" y="1520"/>
                    <a:pt x="222" y="1710"/>
                  </a:cubicBezTo>
                  <a:cubicBezTo>
                    <a:pt x="159" y="1900"/>
                    <a:pt x="96" y="2090"/>
                    <a:pt x="64" y="2280"/>
                  </a:cubicBezTo>
                  <a:cubicBezTo>
                    <a:pt x="32" y="2470"/>
                    <a:pt x="1" y="2660"/>
                    <a:pt x="1" y="2819"/>
                  </a:cubicBezTo>
                  <a:cubicBezTo>
                    <a:pt x="1" y="2977"/>
                    <a:pt x="1" y="3135"/>
                    <a:pt x="1" y="3294"/>
                  </a:cubicBezTo>
                  <a:cubicBezTo>
                    <a:pt x="1" y="3389"/>
                    <a:pt x="32" y="3484"/>
                    <a:pt x="96" y="3579"/>
                  </a:cubicBezTo>
                  <a:cubicBezTo>
                    <a:pt x="159" y="3705"/>
                    <a:pt x="222" y="3800"/>
                    <a:pt x="317" y="3864"/>
                  </a:cubicBezTo>
                  <a:cubicBezTo>
                    <a:pt x="412" y="3959"/>
                    <a:pt x="571" y="4117"/>
                    <a:pt x="729" y="4275"/>
                  </a:cubicBezTo>
                  <a:cubicBezTo>
                    <a:pt x="856" y="4307"/>
                    <a:pt x="1014" y="4339"/>
                    <a:pt x="1141" y="4339"/>
                  </a:cubicBezTo>
                  <a:cubicBezTo>
                    <a:pt x="1299" y="4339"/>
                    <a:pt x="1489" y="4275"/>
                    <a:pt x="1616" y="4180"/>
                  </a:cubicBezTo>
                  <a:cubicBezTo>
                    <a:pt x="1743" y="4054"/>
                    <a:pt x="1838" y="3927"/>
                    <a:pt x="1933" y="3800"/>
                  </a:cubicBezTo>
                  <a:cubicBezTo>
                    <a:pt x="2028" y="3642"/>
                    <a:pt x="2091" y="3452"/>
                    <a:pt x="2154" y="3294"/>
                  </a:cubicBezTo>
                  <a:cubicBezTo>
                    <a:pt x="2186" y="3135"/>
                    <a:pt x="2249" y="2977"/>
                    <a:pt x="2281" y="2882"/>
                  </a:cubicBezTo>
                  <a:cubicBezTo>
                    <a:pt x="2313" y="3135"/>
                    <a:pt x="2408" y="3389"/>
                    <a:pt x="2566" y="3610"/>
                  </a:cubicBezTo>
                  <a:cubicBezTo>
                    <a:pt x="2661" y="3832"/>
                    <a:pt x="2819" y="3990"/>
                    <a:pt x="3009" y="4085"/>
                  </a:cubicBezTo>
                  <a:cubicBezTo>
                    <a:pt x="3104" y="4085"/>
                    <a:pt x="3199" y="4022"/>
                    <a:pt x="3263" y="3959"/>
                  </a:cubicBezTo>
                  <a:cubicBezTo>
                    <a:pt x="3326" y="3864"/>
                    <a:pt x="3358" y="3737"/>
                    <a:pt x="3358" y="3642"/>
                  </a:cubicBezTo>
                  <a:cubicBezTo>
                    <a:pt x="3358" y="3547"/>
                    <a:pt x="3326" y="3452"/>
                    <a:pt x="3263" y="3389"/>
                  </a:cubicBezTo>
                  <a:cubicBezTo>
                    <a:pt x="3104" y="3262"/>
                    <a:pt x="3009" y="3104"/>
                    <a:pt x="2914" y="2945"/>
                  </a:cubicBezTo>
                  <a:cubicBezTo>
                    <a:pt x="2819" y="2755"/>
                    <a:pt x="2756" y="2565"/>
                    <a:pt x="2724" y="2375"/>
                  </a:cubicBezTo>
                  <a:lnTo>
                    <a:pt x="2661" y="2058"/>
                  </a:lnTo>
                  <a:cubicBezTo>
                    <a:pt x="2629" y="1963"/>
                    <a:pt x="2629" y="1900"/>
                    <a:pt x="2629" y="1868"/>
                  </a:cubicBezTo>
                  <a:cubicBezTo>
                    <a:pt x="2629" y="1805"/>
                    <a:pt x="2598" y="1773"/>
                    <a:pt x="2598" y="1710"/>
                  </a:cubicBezTo>
                  <a:cubicBezTo>
                    <a:pt x="2566" y="1520"/>
                    <a:pt x="2534" y="1330"/>
                    <a:pt x="2534" y="1140"/>
                  </a:cubicBezTo>
                  <a:cubicBezTo>
                    <a:pt x="2503" y="950"/>
                    <a:pt x="2471" y="760"/>
                    <a:pt x="2408" y="570"/>
                  </a:cubicBezTo>
                  <a:cubicBezTo>
                    <a:pt x="2376" y="443"/>
                    <a:pt x="2344" y="285"/>
                    <a:pt x="2281" y="158"/>
                  </a:cubicBezTo>
                  <a:cubicBezTo>
                    <a:pt x="2218" y="63"/>
                    <a:pt x="2154" y="0"/>
                    <a:pt x="209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53"/>
            <p:cNvSpPr/>
            <p:nvPr/>
          </p:nvSpPr>
          <p:spPr>
            <a:xfrm>
              <a:off x="894775" y="1668850"/>
              <a:ext cx="825770" cy="795930"/>
            </a:xfrm>
            <a:custGeom>
              <a:avLst/>
              <a:gdLst/>
              <a:ahLst/>
              <a:cxnLst/>
              <a:rect l="l" t="t" r="r" b="b"/>
              <a:pathLst>
                <a:path w="34204" h="32968" fill="none" extrusionOk="0">
                  <a:moveTo>
                    <a:pt x="7158" y="29389"/>
                  </a:moveTo>
                  <a:cubicBezTo>
                    <a:pt x="1331" y="23974"/>
                    <a:pt x="1" y="15170"/>
                    <a:pt x="4118" y="8392"/>
                  </a:cubicBezTo>
                  <a:cubicBezTo>
                    <a:pt x="5733" y="5637"/>
                    <a:pt x="8140" y="3452"/>
                    <a:pt x="11053" y="2090"/>
                  </a:cubicBezTo>
                  <a:cubicBezTo>
                    <a:pt x="15835" y="0"/>
                    <a:pt x="21314" y="380"/>
                    <a:pt x="25780" y="3104"/>
                  </a:cubicBezTo>
                  <a:cubicBezTo>
                    <a:pt x="30403" y="5890"/>
                    <a:pt x="33792" y="11274"/>
                    <a:pt x="34045" y="16721"/>
                  </a:cubicBezTo>
                  <a:cubicBezTo>
                    <a:pt x="34203" y="21345"/>
                    <a:pt x="32240" y="25779"/>
                    <a:pt x="28693" y="28756"/>
                  </a:cubicBezTo>
                  <a:cubicBezTo>
                    <a:pt x="25336" y="31574"/>
                    <a:pt x="20934" y="32841"/>
                    <a:pt x="16500" y="32936"/>
                  </a:cubicBezTo>
                  <a:cubicBezTo>
                    <a:pt x="14917" y="32968"/>
                    <a:pt x="10072" y="32049"/>
                    <a:pt x="7285" y="29516"/>
                  </a:cubicBezTo>
                  <a:close/>
                </a:path>
              </a:pathLst>
            </a:custGeom>
            <a:noFill/>
            <a:ln w="1980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53"/>
            <p:cNvSpPr/>
            <p:nvPr/>
          </p:nvSpPr>
          <p:spPr>
            <a:xfrm>
              <a:off x="1340513" y="1939485"/>
              <a:ext cx="659863" cy="635382"/>
            </a:xfrm>
            <a:custGeom>
              <a:avLst/>
              <a:gdLst/>
              <a:ahLst/>
              <a:cxnLst/>
              <a:rect l="l" t="t" r="r" b="b"/>
              <a:pathLst>
                <a:path w="27332" h="26318" fill="none" extrusionOk="0">
                  <a:moveTo>
                    <a:pt x="5701" y="23468"/>
                  </a:moveTo>
                  <a:cubicBezTo>
                    <a:pt x="983" y="19129"/>
                    <a:pt x="1" y="12067"/>
                    <a:pt x="3326" y="6588"/>
                  </a:cubicBezTo>
                  <a:cubicBezTo>
                    <a:pt x="4625" y="4435"/>
                    <a:pt x="6525" y="2724"/>
                    <a:pt x="8805" y="1679"/>
                  </a:cubicBezTo>
                  <a:cubicBezTo>
                    <a:pt x="12637" y="1"/>
                    <a:pt x="17007" y="286"/>
                    <a:pt x="20586" y="2471"/>
                  </a:cubicBezTo>
                  <a:cubicBezTo>
                    <a:pt x="24259" y="4688"/>
                    <a:pt x="26983" y="8995"/>
                    <a:pt x="27205" y="13334"/>
                  </a:cubicBezTo>
                  <a:cubicBezTo>
                    <a:pt x="27331" y="17039"/>
                    <a:pt x="25748" y="20586"/>
                    <a:pt x="22929" y="22961"/>
                  </a:cubicBezTo>
                  <a:cubicBezTo>
                    <a:pt x="20238" y="25209"/>
                    <a:pt x="16722" y="26223"/>
                    <a:pt x="13175" y="26318"/>
                  </a:cubicBezTo>
                  <a:cubicBezTo>
                    <a:pt x="11909" y="26318"/>
                    <a:pt x="8045" y="25621"/>
                    <a:pt x="5796" y="23563"/>
                  </a:cubicBezTo>
                  <a:close/>
                </a:path>
              </a:pathLst>
            </a:custGeom>
            <a:noFill/>
            <a:ln w="1980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53"/>
            <p:cNvSpPr/>
            <p:nvPr/>
          </p:nvSpPr>
          <p:spPr>
            <a:xfrm>
              <a:off x="1442972" y="1489932"/>
              <a:ext cx="558923" cy="561217"/>
            </a:xfrm>
            <a:custGeom>
              <a:avLst/>
              <a:gdLst/>
              <a:ahLst/>
              <a:cxnLst/>
              <a:rect l="l" t="t" r="r" b="b"/>
              <a:pathLst>
                <a:path w="23151" h="23246" fill="none" extrusionOk="0">
                  <a:moveTo>
                    <a:pt x="15423" y="1109"/>
                  </a:moveTo>
                  <a:cubicBezTo>
                    <a:pt x="20300" y="3642"/>
                    <a:pt x="23151" y="8963"/>
                    <a:pt x="22232" y="13840"/>
                  </a:cubicBezTo>
                  <a:cubicBezTo>
                    <a:pt x="21536" y="17323"/>
                    <a:pt x="19192" y="20300"/>
                    <a:pt x="15898" y="21757"/>
                  </a:cubicBezTo>
                  <a:cubicBezTo>
                    <a:pt x="12542" y="23246"/>
                    <a:pt x="8140" y="23056"/>
                    <a:pt x="4973" y="21060"/>
                  </a:cubicBezTo>
                  <a:cubicBezTo>
                    <a:pt x="2312" y="19350"/>
                    <a:pt x="571" y="16500"/>
                    <a:pt x="286" y="13333"/>
                  </a:cubicBezTo>
                  <a:cubicBezTo>
                    <a:pt x="1" y="10325"/>
                    <a:pt x="1014" y="7348"/>
                    <a:pt x="2724" y="4783"/>
                  </a:cubicBezTo>
                  <a:cubicBezTo>
                    <a:pt x="3294" y="3896"/>
                    <a:pt x="5733" y="1521"/>
                    <a:pt x="8266" y="951"/>
                  </a:cubicBezTo>
                  <a:cubicBezTo>
                    <a:pt x="12478" y="0"/>
                    <a:pt x="15423" y="1109"/>
                    <a:pt x="15423" y="1109"/>
                  </a:cubicBezTo>
                  <a:close/>
                </a:path>
              </a:pathLst>
            </a:custGeom>
            <a:noFill/>
            <a:ln w="1980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53"/>
            <p:cNvSpPr/>
            <p:nvPr/>
          </p:nvSpPr>
          <p:spPr>
            <a:xfrm>
              <a:off x="1765352" y="2225438"/>
              <a:ext cx="72645" cy="146811"/>
            </a:xfrm>
            <a:custGeom>
              <a:avLst/>
              <a:gdLst/>
              <a:ahLst/>
              <a:cxnLst/>
              <a:rect l="l" t="t" r="r" b="b"/>
              <a:pathLst>
                <a:path w="3009" h="6081" extrusionOk="0">
                  <a:moveTo>
                    <a:pt x="1900" y="3009"/>
                  </a:moveTo>
                  <a:cubicBezTo>
                    <a:pt x="1995" y="3009"/>
                    <a:pt x="2090" y="3040"/>
                    <a:pt x="2154" y="3104"/>
                  </a:cubicBezTo>
                  <a:cubicBezTo>
                    <a:pt x="2217" y="3167"/>
                    <a:pt x="2280" y="3262"/>
                    <a:pt x="2312" y="3325"/>
                  </a:cubicBezTo>
                  <a:cubicBezTo>
                    <a:pt x="2375" y="3420"/>
                    <a:pt x="2407" y="3515"/>
                    <a:pt x="2439" y="3610"/>
                  </a:cubicBezTo>
                  <a:cubicBezTo>
                    <a:pt x="2439" y="3674"/>
                    <a:pt x="2470" y="3769"/>
                    <a:pt x="2470" y="3832"/>
                  </a:cubicBezTo>
                  <a:cubicBezTo>
                    <a:pt x="2470" y="3990"/>
                    <a:pt x="2439" y="4180"/>
                    <a:pt x="2407" y="4339"/>
                  </a:cubicBezTo>
                  <a:lnTo>
                    <a:pt x="2407" y="4307"/>
                  </a:lnTo>
                  <a:cubicBezTo>
                    <a:pt x="2375" y="4497"/>
                    <a:pt x="2312" y="4687"/>
                    <a:pt x="2217" y="4845"/>
                  </a:cubicBezTo>
                  <a:lnTo>
                    <a:pt x="1869" y="5257"/>
                  </a:lnTo>
                  <a:cubicBezTo>
                    <a:pt x="1742" y="5321"/>
                    <a:pt x="1584" y="5384"/>
                    <a:pt x="1425" y="5416"/>
                  </a:cubicBezTo>
                  <a:cubicBezTo>
                    <a:pt x="1267" y="5416"/>
                    <a:pt x="1172" y="5257"/>
                    <a:pt x="1077" y="4972"/>
                  </a:cubicBezTo>
                  <a:cubicBezTo>
                    <a:pt x="1077" y="4339"/>
                    <a:pt x="1045" y="3895"/>
                    <a:pt x="1014" y="3547"/>
                  </a:cubicBezTo>
                  <a:cubicBezTo>
                    <a:pt x="1172" y="3420"/>
                    <a:pt x="1330" y="3294"/>
                    <a:pt x="1520" y="3199"/>
                  </a:cubicBezTo>
                  <a:cubicBezTo>
                    <a:pt x="1615" y="3104"/>
                    <a:pt x="1774" y="3040"/>
                    <a:pt x="1900" y="3009"/>
                  </a:cubicBezTo>
                  <a:close/>
                  <a:moveTo>
                    <a:pt x="285" y="0"/>
                  </a:moveTo>
                  <a:cubicBezTo>
                    <a:pt x="95" y="0"/>
                    <a:pt x="0" y="158"/>
                    <a:pt x="0" y="443"/>
                  </a:cubicBezTo>
                  <a:cubicBezTo>
                    <a:pt x="0" y="602"/>
                    <a:pt x="32" y="760"/>
                    <a:pt x="64" y="919"/>
                  </a:cubicBezTo>
                  <a:cubicBezTo>
                    <a:pt x="127" y="1204"/>
                    <a:pt x="159" y="1489"/>
                    <a:pt x="190" y="1774"/>
                  </a:cubicBezTo>
                  <a:lnTo>
                    <a:pt x="317" y="3167"/>
                  </a:lnTo>
                  <a:cubicBezTo>
                    <a:pt x="317" y="3199"/>
                    <a:pt x="349" y="3262"/>
                    <a:pt x="349" y="3325"/>
                  </a:cubicBezTo>
                  <a:cubicBezTo>
                    <a:pt x="349" y="3420"/>
                    <a:pt x="349" y="3547"/>
                    <a:pt x="380" y="3705"/>
                  </a:cubicBezTo>
                  <a:cubicBezTo>
                    <a:pt x="412" y="3832"/>
                    <a:pt x="380" y="3990"/>
                    <a:pt x="412" y="4149"/>
                  </a:cubicBezTo>
                  <a:cubicBezTo>
                    <a:pt x="444" y="4307"/>
                    <a:pt x="444" y="4465"/>
                    <a:pt x="444" y="4624"/>
                  </a:cubicBezTo>
                  <a:cubicBezTo>
                    <a:pt x="444" y="4750"/>
                    <a:pt x="444" y="4877"/>
                    <a:pt x="444" y="4972"/>
                  </a:cubicBezTo>
                  <a:cubicBezTo>
                    <a:pt x="444" y="5035"/>
                    <a:pt x="444" y="5099"/>
                    <a:pt x="444" y="5162"/>
                  </a:cubicBezTo>
                  <a:lnTo>
                    <a:pt x="444" y="5606"/>
                  </a:lnTo>
                  <a:lnTo>
                    <a:pt x="444" y="5954"/>
                  </a:lnTo>
                  <a:cubicBezTo>
                    <a:pt x="539" y="6017"/>
                    <a:pt x="634" y="6049"/>
                    <a:pt x="729" y="6049"/>
                  </a:cubicBezTo>
                  <a:cubicBezTo>
                    <a:pt x="855" y="6049"/>
                    <a:pt x="950" y="5986"/>
                    <a:pt x="982" y="5891"/>
                  </a:cubicBezTo>
                  <a:cubicBezTo>
                    <a:pt x="1109" y="6017"/>
                    <a:pt x="1299" y="6081"/>
                    <a:pt x="1457" y="6081"/>
                  </a:cubicBezTo>
                  <a:cubicBezTo>
                    <a:pt x="1615" y="6081"/>
                    <a:pt x="1774" y="6049"/>
                    <a:pt x="1900" y="5986"/>
                  </a:cubicBezTo>
                  <a:cubicBezTo>
                    <a:pt x="2122" y="5859"/>
                    <a:pt x="2312" y="5701"/>
                    <a:pt x="2439" y="5479"/>
                  </a:cubicBezTo>
                  <a:lnTo>
                    <a:pt x="2724" y="5099"/>
                  </a:lnTo>
                  <a:lnTo>
                    <a:pt x="2914" y="4592"/>
                  </a:lnTo>
                  <a:cubicBezTo>
                    <a:pt x="2945" y="4465"/>
                    <a:pt x="2977" y="4370"/>
                    <a:pt x="2977" y="4244"/>
                  </a:cubicBezTo>
                  <a:cubicBezTo>
                    <a:pt x="3009" y="4149"/>
                    <a:pt x="3009" y="4054"/>
                    <a:pt x="3009" y="3927"/>
                  </a:cubicBezTo>
                  <a:cubicBezTo>
                    <a:pt x="3009" y="3610"/>
                    <a:pt x="2945" y="3262"/>
                    <a:pt x="2819" y="2977"/>
                  </a:cubicBezTo>
                  <a:cubicBezTo>
                    <a:pt x="2724" y="2755"/>
                    <a:pt x="2597" y="2565"/>
                    <a:pt x="2375" y="2439"/>
                  </a:cubicBezTo>
                  <a:lnTo>
                    <a:pt x="2059" y="2280"/>
                  </a:lnTo>
                  <a:cubicBezTo>
                    <a:pt x="1932" y="2280"/>
                    <a:pt x="1837" y="2312"/>
                    <a:pt x="1710" y="2312"/>
                  </a:cubicBezTo>
                  <a:cubicBezTo>
                    <a:pt x="1615" y="2312"/>
                    <a:pt x="1520" y="2344"/>
                    <a:pt x="1457" y="2375"/>
                  </a:cubicBezTo>
                  <a:cubicBezTo>
                    <a:pt x="1330" y="2407"/>
                    <a:pt x="1235" y="2470"/>
                    <a:pt x="1172" y="2534"/>
                  </a:cubicBezTo>
                  <a:cubicBezTo>
                    <a:pt x="1049" y="2626"/>
                    <a:pt x="955" y="2718"/>
                    <a:pt x="834" y="2811"/>
                  </a:cubicBezTo>
                  <a:lnTo>
                    <a:pt x="834" y="2811"/>
                  </a:lnTo>
                  <a:cubicBezTo>
                    <a:pt x="839" y="2789"/>
                    <a:pt x="841" y="2745"/>
                    <a:pt x="824" y="2692"/>
                  </a:cubicBezTo>
                  <a:cubicBezTo>
                    <a:pt x="792" y="2565"/>
                    <a:pt x="792" y="2439"/>
                    <a:pt x="792" y="2280"/>
                  </a:cubicBezTo>
                  <a:cubicBezTo>
                    <a:pt x="792" y="2122"/>
                    <a:pt x="792" y="1995"/>
                    <a:pt x="792" y="1869"/>
                  </a:cubicBezTo>
                  <a:lnTo>
                    <a:pt x="792" y="1615"/>
                  </a:lnTo>
                  <a:lnTo>
                    <a:pt x="792" y="1584"/>
                  </a:lnTo>
                  <a:cubicBezTo>
                    <a:pt x="760" y="1520"/>
                    <a:pt x="760" y="1425"/>
                    <a:pt x="729" y="1299"/>
                  </a:cubicBezTo>
                  <a:cubicBezTo>
                    <a:pt x="729" y="1172"/>
                    <a:pt x="697" y="1045"/>
                    <a:pt x="697" y="855"/>
                  </a:cubicBezTo>
                  <a:cubicBezTo>
                    <a:pt x="697" y="633"/>
                    <a:pt x="634" y="412"/>
                    <a:pt x="539" y="190"/>
                  </a:cubicBezTo>
                  <a:cubicBezTo>
                    <a:pt x="507" y="63"/>
                    <a:pt x="380" y="0"/>
                    <a:pt x="28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53"/>
            <p:cNvSpPr/>
            <p:nvPr/>
          </p:nvSpPr>
          <p:spPr>
            <a:xfrm>
              <a:off x="1750045" y="1703241"/>
              <a:ext cx="70375" cy="107820"/>
            </a:xfrm>
            <a:custGeom>
              <a:avLst/>
              <a:gdLst/>
              <a:ahLst/>
              <a:cxnLst/>
              <a:rect l="l" t="t" r="r" b="b"/>
              <a:pathLst>
                <a:path w="2915" h="4466" extrusionOk="0">
                  <a:moveTo>
                    <a:pt x="1806" y="0"/>
                  </a:moveTo>
                  <a:cubicBezTo>
                    <a:pt x="1679" y="0"/>
                    <a:pt x="1553" y="32"/>
                    <a:pt x="1426" y="32"/>
                  </a:cubicBezTo>
                  <a:cubicBezTo>
                    <a:pt x="1299" y="63"/>
                    <a:pt x="1204" y="95"/>
                    <a:pt x="1109" y="158"/>
                  </a:cubicBezTo>
                  <a:cubicBezTo>
                    <a:pt x="1014" y="254"/>
                    <a:pt x="919" y="317"/>
                    <a:pt x="856" y="444"/>
                  </a:cubicBezTo>
                  <a:cubicBezTo>
                    <a:pt x="761" y="570"/>
                    <a:pt x="634" y="697"/>
                    <a:pt x="539" y="887"/>
                  </a:cubicBezTo>
                  <a:cubicBezTo>
                    <a:pt x="349" y="1172"/>
                    <a:pt x="223" y="1457"/>
                    <a:pt x="128" y="1774"/>
                  </a:cubicBezTo>
                  <a:cubicBezTo>
                    <a:pt x="64" y="2090"/>
                    <a:pt x="1" y="2407"/>
                    <a:pt x="1" y="2724"/>
                  </a:cubicBezTo>
                  <a:cubicBezTo>
                    <a:pt x="1" y="3040"/>
                    <a:pt x="64" y="3357"/>
                    <a:pt x="223" y="3642"/>
                  </a:cubicBezTo>
                  <a:cubicBezTo>
                    <a:pt x="318" y="3832"/>
                    <a:pt x="476" y="4022"/>
                    <a:pt x="666" y="4149"/>
                  </a:cubicBezTo>
                  <a:cubicBezTo>
                    <a:pt x="824" y="4275"/>
                    <a:pt x="983" y="4370"/>
                    <a:pt x="1173" y="4402"/>
                  </a:cubicBezTo>
                  <a:cubicBezTo>
                    <a:pt x="1299" y="4434"/>
                    <a:pt x="1426" y="4465"/>
                    <a:pt x="1553" y="4465"/>
                  </a:cubicBezTo>
                  <a:cubicBezTo>
                    <a:pt x="1838" y="4465"/>
                    <a:pt x="2123" y="4402"/>
                    <a:pt x="2376" y="4212"/>
                  </a:cubicBezTo>
                  <a:cubicBezTo>
                    <a:pt x="2629" y="4054"/>
                    <a:pt x="2819" y="3800"/>
                    <a:pt x="2914" y="3515"/>
                  </a:cubicBezTo>
                  <a:lnTo>
                    <a:pt x="2914" y="3452"/>
                  </a:lnTo>
                  <a:cubicBezTo>
                    <a:pt x="2914" y="3325"/>
                    <a:pt x="2883" y="3230"/>
                    <a:pt x="2819" y="3167"/>
                  </a:cubicBezTo>
                  <a:cubicBezTo>
                    <a:pt x="2788" y="3072"/>
                    <a:pt x="2724" y="3040"/>
                    <a:pt x="2629" y="3040"/>
                  </a:cubicBezTo>
                  <a:cubicBezTo>
                    <a:pt x="2566" y="3040"/>
                    <a:pt x="2503" y="3072"/>
                    <a:pt x="2471" y="3104"/>
                  </a:cubicBezTo>
                  <a:cubicBezTo>
                    <a:pt x="2408" y="3230"/>
                    <a:pt x="2313" y="3325"/>
                    <a:pt x="2218" y="3420"/>
                  </a:cubicBezTo>
                  <a:cubicBezTo>
                    <a:pt x="2154" y="3515"/>
                    <a:pt x="2059" y="3579"/>
                    <a:pt x="1964" y="3642"/>
                  </a:cubicBezTo>
                  <a:cubicBezTo>
                    <a:pt x="1869" y="3705"/>
                    <a:pt x="1774" y="3769"/>
                    <a:pt x="1679" y="3769"/>
                  </a:cubicBezTo>
                  <a:cubicBezTo>
                    <a:pt x="1616" y="3737"/>
                    <a:pt x="1521" y="3737"/>
                    <a:pt x="1458" y="3705"/>
                  </a:cubicBezTo>
                  <a:cubicBezTo>
                    <a:pt x="1173" y="3642"/>
                    <a:pt x="919" y="3452"/>
                    <a:pt x="761" y="3230"/>
                  </a:cubicBezTo>
                  <a:cubicBezTo>
                    <a:pt x="634" y="3040"/>
                    <a:pt x="603" y="2850"/>
                    <a:pt x="603" y="2629"/>
                  </a:cubicBezTo>
                  <a:cubicBezTo>
                    <a:pt x="603" y="2534"/>
                    <a:pt x="603" y="2470"/>
                    <a:pt x="603" y="2375"/>
                  </a:cubicBezTo>
                  <a:cubicBezTo>
                    <a:pt x="634" y="2249"/>
                    <a:pt x="666" y="2154"/>
                    <a:pt x="698" y="2027"/>
                  </a:cubicBezTo>
                  <a:cubicBezTo>
                    <a:pt x="761" y="1679"/>
                    <a:pt x="919" y="1362"/>
                    <a:pt x="1141" y="1077"/>
                  </a:cubicBezTo>
                  <a:cubicBezTo>
                    <a:pt x="1268" y="919"/>
                    <a:pt x="1458" y="792"/>
                    <a:pt x="1679" y="760"/>
                  </a:cubicBezTo>
                  <a:lnTo>
                    <a:pt x="1838" y="760"/>
                  </a:lnTo>
                  <a:cubicBezTo>
                    <a:pt x="1901" y="792"/>
                    <a:pt x="1964" y="792"/>
                    <a:pt x="1996" y="824"/>
                  </a:cubicBezTo>
                  <a:lnTo>
                    <a:pt x="2123" y="855"/>
                  </a:lnTo>
                  <a:lnTo>
                    <a:pt x="2186" y="887"/>
                  </a:lnTo>
                  <a:cubicBezTo>
                    <a:pt x="2408" y="887"/>
                    <a:pt x="2534" y="729"/>
                    <a:pt x="2534" y="475"/>
                  </a:cubicBezTo>
                  <a:cubicBezTo>
                    <a:pt x="2534" y="412"/>
                    <a:pt x="2534" y="349"/>
                    <a:pt x="2534" y="285"/>
                  </a:cubicBezTo>
                  <a:cubicBezTo>
                    <a:pt x="2503" y="254"/>
                    <a:pt x="2471" y="190"/>
                    <a:pt x="2439" y="158"/>
                  </a:cubicBezTo>
                  <a:cubicBezTo>
                    <a:pt x="2376" y="95"/>
                    <a:pt x="2281" y="63"/>
                    <a:pt x="2218" y="63"/>
                  </a:cubicBezTo>
                  <a:cubicBezTo>
                    <a:pt x="2059" y="32"/>
                    <a:pt x="1933" y="0"/>
                    <a:pt x="180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0" name="Google Shape;1050;p53"/>
          <p:cNvGrpSpPr/>
          <p:nvPr/>
        </p:nvGrpSpPr>
        <p:grpSpPr>
          <a:xfrm rot="3988040">
            <a:off x="45343" y="3535646"/>
            <a:ext cx="1538221" cy="1559912"/>
            <a:chOff x="6866604" y="3415321"/>
            <a:chExt cx="485470" cy="492267"/>
          </a:xfrm>
        </p:grpSpPr>
        <p:sp>
          <p:nvSpPr>
            <p:cNvPr id="1051" name="Google Shape;1051;p53"/>
            <p:cNvSpPr/>
            <p:nvPr/>
          </p:nvSpPr>
          <p:spPr>
            <a:xfrm rot="-2088369">
              <a:off x="7002438" y="3710949"/>
              <a:ext cx="338847" cy="82397"/>
            </a:xfrm>
            <a:custGeom>
              <a:avLst/>
              <a:gdLst/>
              <a:ahLst/>
              <a:cxnLst/>
              <a:rect l="l" t="t" r="r" b="b"/>
              <a:pathLst>
                <a:path w="8270" h="2011" extrusionOk="0">
                  <a:moveTo>
                    <a:pt x="3671" y="0"/>
                  </a:moveTo>
                  <a:cubicBezTo>
                    <a:pt x="3602" y="0"/>
                    <a:pt x="3532" y="70"/>
                    <a:pt x="3532" y="158"/>
                  </a:cubicBezTo>
                  <a:cubicBezTo>
                    <a:pt x="3532" y="228"/>
                    <a:pt x="3602" y="298"/>
                    <a:pt x="3671" y="298"/>
                  </a:cubicBezTo>
                  <a:lnTo>
                    <a:pt x="4213" y="298"/>
                  </a:lnTo>
                  <a:cubicBezTo>
                    <a:pt x="4283" y="298"/>
                    <a:pt x="4353" y="245"/>
                    <a:pt x="4353" y="158"/>
                  </a:cubicBezTo>
                  <a:cubicBezTo>
                    <a:pt x="4353" y="88"/>
                    <a:pt x="4283" y="18"/>
                    <a:pt x="4213" y="18"/>
                  </a:cubicBezTo>
                  <a:cubicBezTo>
                    <a:pt x="4039" y="18"/>
                    <a:pt x="3846" y="18"/>
                    <a:pt x="3671" y="0"/>
                  </a:cubicBezTo>
                  <a:close/>
                  <a:moveTo>
                    <a:pt x="5000" y="18"/>
                  </a:moveTo>
                  <a:cubicBezTo>
                    <a:pt x="4930" y="18"/>
                    <a:pt x="4860" y="88"/>
                    <a:pt x="4860" y="158"/>
                  </a:cubicBezTo>
                  <a:cubicBezTo>
                    <a:pt x="4860" y="245"/>
                    <a:pt x="4930" y="298"/>
                    <a:pt x="5000" y="298"/>
                  </a:cubicBezTo>
                  <a:lnTo>
                    <a:pt x="5542" y="298"/>
                  </a:lnTo>
                  <a:cubicBezTo>
                    <a:pt x="5612" y="298"/>
                    <a:pt x="5682" y="245"/>
                    <a:pt x="5682" y="158"/>
                  </a:cubicBezTo>
                  <a:cubicBezTo>
                    <a:pt x="5682" y="70"/>
                    <a:pt x="5612" y="18"/>
                    <a:pt x="5542" y="18"/>
                  </a:cubicBezTo>
                  <a:close/>
                  <a:moveTo>
                    <a:pt x="6329" y="18"/>
                  </a:moveTo>
                  <a:cubicBezTo>
                    <a:pt x="6259" y="18"/>
                    <a:pt x="6189" y="70"/>
                    <a:pt x="6189" y="158"/>
                  </a:cubicBezTo>
                  <a:cubicBezTo>
                    <a:pt x="6189" y="245"/>
                    <a:pt x="6259" y="298"/>
                    <a:pt x="6329" y="298"/>
                  </a:cubicBezTo>
                  <a:lnTo>
                    <a:pt x="6853" y="298"/>
                  </a:lnTo>
                  <a:cubicBezTo>
                    <a:pt x="6940" y="298"/>
                    <a:pt x="7010" y="245"/>
                    <a:pt x="7010" y="158"/>
                  </a:cubicBezTo>
                  <a:cubicBezTo>
                    <a:pt x="7010" y="70"/>
                    <a:pt x="6940" y="18"/>
                    <a:pt x="6871" y="18"/>
                  </a:cubicBezTo>
                  <a:close/>
                  <a:moveTo>
                    <a:pt x="7657" y="18"/>
                  </a:moveTo>
                  <a:cubicBezTo>
                    <a:pt x="7587" y="18"/>
                    <a:pt x="7517" y="88"/>
                    <a:pt x="7517" y="158"/>
                  </a:cubicBezTo>
                  <a:cubicBezTo>
                    <a:pt x="7517" y="245"/>
                    <a:pt x="7570" y="315"/>
                    <a:pt x="7657" y="315"/>
                  </a:cubicBezTo>
                  <a:lnTo>
                    <a:pt x="8112" y="315"/>
                  </a:lnTo>
                  <a:cubicBezTo>
                    <a:pt x="8199" y="315"/>
                    <a:pt x="8252" y="263"/>
                    <a:pt x="8269" y="175"/>
                  </a:cubicBezTo>
                  <a:cubicBezTo>
                    <a:pt x="8269" y="105"/>
                    <a:pt x="8199" y="35"/>
                    <a:pt x="8112" y="35"/>
                  </a:cubicBezTo>
                  <a:cubicBezTo>
                    <a:pt x="7972" y="18"/>
                    <a:pt x="7815" y="18"/>
                    <a:pt x="7657" y="18"/>
                  </a:cubicBezTo>
                  <a:close/>
                  <a:moveTo>
                    <a:pt x="2906" y="97"/>
                  </a:moveTo>
                  <a:cubicBezTo>
                    <a:pt x="2881" y="97"/>
                    <a:pt x="2856" y="105"/>
                    <a:pt x="2832" y="123"/>
                  </a:cubicBezTo>
                  <a:cubicBezTo>
                    <a:pt x="2675" y="210"/>
                    <a:pt x="2535" y="298"/>
                    <a:pt x="2378" y="385"/>
                  </a:cubicBezTo>
                  <a:cubicBezTo>
                    <a:pt x="2308" y="420"/>
                    <a:pt x="2273" y="507"/>
                    <a:pt x="2325" y="577"/>
                  </a:cubicBezTo>
                  <a:cubicBezTo>
                    <a:pt x="2349" y="624"/>
                    <a:pt x="2395" y="655"/>
                    <a:pt x="2445" y="655"/>
                  </a:cubicBezTo>
                  <a:cubicBezTo>
                    <a:pt x="2469" y="655"/>
                    <a:pt x="2494" y="647"/>
                    <a:pt x="2518" y="630"/>
                  </a:cubicBezTo>
                  <a:cubicBezTo>
                    <a:pt x="2675" y="542"/>
                    <a:pt x="2832" y="455"/>
                    <a:pt x="2972" y="367"/>
                  </a:cubicBezTo>
                  <a:cubicBezTo>
                    <a:pt x="3042" y="333"/>
                    <a:pt x="3077" y="245"/>
                    <a:pt x="3042" y="175"/>
                  </a:cubicBezTo>
                  <a:cubicBezTo>
                    <a:pt x="3007" y="129"/>
                    <a:pt x="2957" y="97"/>
                    <a:pt x="2906" y="97"/>
                  </a:cubicBezTo>
                  <a:close/>
                  <a:moveTo>
                    <a:pt x="1756" y="770"/>
                  </a:moveTo>
                  <a:cubicBezTo>
                    <a:pt x="1729" y="770"/>
                    <a:pt x="1702" y="775"/>
                    <a:pt x="1679" y="787"/>
                  </a:cubicBezTo>
                  <a:cubicBezTo>
                    <a:pt x="1539" y="874"/>
                    <a:pt x="1381" y="962"/>
                    <a:pt x="1224" y="1067"/>
                  </a:cubicBezTo>
                  <a:cubicBezTo>
                    <a:pt x="1154" y="1102"/>
                    <a:pt x="1137" y="1189"/>
                    <a:pt x="1172" y="1259"/>
                  </a:cubicBezTo>
                  <a:cubicBezTo>
                    <a:pt x="1207" y="1306"/>
                    <a:pt x="1257" y="1329"/>
                    <a:pt x="1308" y="1329"/>
                  </a:cubicBezTo>
                  <a:cubicBezTo>
                    <a:pt x="1333" y="1329"/>
                    <a:pt x="1358" y="1323"/>
                    <a:pt x="1381" y="1311"/>
                  </a:cubicBezTo>
                  <a:cubicBezTo>
                    <a:pt x="1539" y="1224"/>
                    <a:pt x="1679" y="1119"/>
                    <a:pt x="1836" y="1032"/>
                  </a:cubicBezTo>
                  <a:cubicBezTo>
                    <a:pt x="1906" y="997"/>
                    <a:pt x="1923" y="909"/>
                    <a:pt x="1888" y="839"/>
                  </a:cubicBezTo>
                  <a:cubicBezTo>
                    <a:pt x="1865" y="793"/>
                    <a:pt x="1811" y="770"/>
                    <a:pt x="1756" y="770"/>
                  </a:cubicBezTo>
                  <a:close/>
                  <a:moveTo>
                    <a:pt x="616" y="1451"/>
                  </a:moveTo>
                  <a:cubicBezTo>
                    <a:pt x="591" y="1451"/>
                    <a:pt x="566" y="1457"/>
                    <a:pt x="542" y="1469"/>
                  </a:cubicBezTo>
                  <a:cubicBezTo>
                    <a:pt x="402" y="1556"/>
                    <a:pt x="245" y="1644"/>
                    <a:pt x="88" y="1749"/>
                  </a:cubicBezTo>
                  <a:cubicBezTo>
                    <a:pt x="18" y="1783"/>
                    <a:pt x="0" y="1871"/>
                    <a:pt x="35" y="1941"/>
                  </a:cubicBezTo>
                  <a:cubicBezTo>
                    <a:pt x="70" y="1987"/>
                    <a:pt x="121" y="2011"/>
                    <a:pt x="171" y="2011"/>
                  </a:cubicBezTo>
                  <a:cubicBezTo>
                    <a:pt x="197" y="2011"/>
                    <a:pt x="222" y="2005"/>
                    <a:pt x="245" y="1993"/>
                  </a:cubicBezTo>
                  <a:cubicBezTo>
                    <a:pt x="402" y="1906"/>
                    <a:pt x="542" y="1801"/>
                    <a:pt x="700" y="1714"/>
                  </a:cubicBezTo>
                  <a:cubicBezTo>
                    <a:pt x="770" y="1679"/>
                    <a:pt x="787" y="1591"/>
                    <a:pt x="752" y="1521"/>
                  </a:cubicBezTo>
                  <a:cubicBezTo>
                    <a:pt x="717" y="1475"/>
                    <a:pt x="667" y="1451"/>
                    <a:pt x="616" y="145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53"/>
            <p:cNvSpPr/>
            <p:nvPr/>
          </p:nvSpPr>
          <p:spPr>
            <a:xfrm rot="-2088369">
              <a:off x="7040201" y="3518314"/>
              <a:ext cx="34417" cy="250100"/>
            </a:xfrm>
            <a:custGeom>
              <a:avLst/>
              <a:gdLst/>
              <a:ahLst/>
              <a:cxnLst/>
              <a:rect l="l" t="t" r="r" b="b"/>
              <a:pathLst>
                <a:path w="840" h="6104" extrusionOk="0">
                  <a:moveTo>
                    <a:pt x="700" y="0"/>
                  </a:moveTo>
                  <a:cubicBezTo>
                    <a:pt x="612" y="0"/>
                    <a:pt x="542" y="53"/>
                    <a:pt x="542" y="140"/>
                  </a:cubicBezTo>
                  <a:cubicBezTo>
                    <a:pt x="525" y="315"/>
                    <a:pt x="507" y="490"/>
                    <a:pt x="490" y="664"/>
                  </a:cubicBezTo>
                  <a:cubicBezTo>
                    <a:pt x="490" y="752"/>
                    <a:pt x="542" y="822"/>
                    <a:pt x="630" y="822"/>
                  </a:cubicBezTo>
                  <a:cubicBezTo>
                    <a:pt x="700" y="822"/>
                    <a:pt x="769" y="769"/>
                    <a:pt x="787" y="699"/>
                  </a:cubicBezTo>
                  <a:cubicBezTo>
                    <a:pt x="804" y="507"/>
                    <a:pt x="822" y="332"/>
                    <a:pt x="839" y="157"/>
                  </a:cubicBezTo>
                  <a:cubicBezTo>
                    <a:pt x="839" y="88"/>
                    <a:pt x="769" y="18"/>
                    <a:pt x="700" y="0"/>
                  </a:cubicBezTo>
                  <a:close/>
                  <a:moveTo>
                    <a:pt x="555" y="1326"/>
                  </a:moveTo>
                  <a:cubicBezTo>
                    <a:pt x="493" y="1326"/>
                    <a:pt x="435" y="1389"/>
                    <a:pt x="420" y="1451"/>
                  </a:cubicBezTo>
                  <a:cubicBezTo>
                    <a:pt x="402" y="1626"/>
                    <a:pt x="385" y="1818"/>
                    <a:pt x="367" y="1993"/>
                  </a:cubicBezTo>
                  <a:cubicBezTo>
                    <a:pt x="367" y="2063"/>
                    <a:pt x="420" y="2133"/>
                    <a:pt x="507" y="2150"/>
                  </a:cubicBezTo>
                  <a:cubicBezTo>
                    <a:pt x="577" y="2150"/>
                    <a:pt x="665" y="2098"/>
                    <a:pt x="665" y="2010"/>
                  </a:cubicBezTo>
                  <a:cubicBezTo>
                    <a:pt x="682" y="1836"/>
                    <a:pt x="700" y="1661"/>
                    <a:pt x="717" y="1486"/>
                  </a:cubicBezTo>
                  <a:cubicBezTo>
                    <a:pt x="717" y="1399"/>
                    <a:pt x="665" y="1329"/>
                    <a:pt x="577" y="1329"/>
                  </a:cubicBezTo>
                  <a:cubicBezTo>
                    <a:pt x="570" y="1327"/>
                    <a:pt x="562" y="1326"/>
                    <a:pt x="555" y="1326"/>
                  </a:cubicBezTo>
                  <a:close/>
                  <a:moveTo>
                    <a:pt x="455" y="2640"/>
                  </a:moveTo>
                  <a:cubicBezTo>
                    <a:pt x="385" y="2640"/>
                    <a:pt x="315" y="2692"/>
                    <a:pt x="297" y="2780"/>
                  </a:cubicBezTo>
                  <a:cubicBezTo>
                    <a:pt x="280" y="2954"/>
                    <a:pt x="262" y="3129"/>
                    <a:pt x="245" y="3304"/>
                  </a:cubicBezTo>
                  <a:cubicBezTo>
                    <a:pt x="245" y="3391"/>
                    <a:pt x="297" y="3461"/>
                    <a:pt x="385" y="3461"/>
                  </a:cubicBezTo>
                  <a:cubicBezTo>
                    <a:pt x="392" y="3463"/>
                    <a:pt x="400" y="3464"/>
                    <a:pt x="407" y="3464"/>
                  </a:cubicBezTo>
                  <a:cubicBezTo>
                    <a:pt x="469" y="3464"/>
                    <a:pt x="527" y="3402"/>
                    <a:pt x="542" y="3339"/>
                  </a:cubicBezTo>
                  <a:cubicBezTo>
                    <a:pt x="560" y="3164"/>
                    <a:pt x="577" y="2989"/>
                    <a:pt x="595" y="2797"/>
                  </a:cubicBezTo>
                  <a:cubicBezTo>
                    <a:pt x="595" y="2727"/>
                    <a:pt x="542" y="2657"/>
                    <a:pt x="455" y="2640"/>
                  </a:cubicBezTo>
                  <a:close/>
                  <a:moveTo>
                    <a:pt x="305" y="3966"/>
                  </a:moveTo>
                  <a:cubicBezTo>
                    <a:pt x="231" y="3966"/>
                    <a:pt x="175" y="4028"/>
                    <a:pt x="175" y="4091"/>
                  </a:cubicBezTo>
                  <a:cubicBezTo>
                    <a:pt x="158" y="4266"/>
                    <a:pt x="140" y="4458"/>
                    <a:pt x="123" y="4633"/>
                  </a:cubicBezTo>
                  <a:cubicBezTo>
                    <a:pt x="123" y="4703"/>
                    <a:pt x="175" y="4773"/>
                    <a:pt x="262" y="4790"/>
                  </a:cubicBezTo>
                  <a:cubicBezTo>
                    <a:pt x="332" y="4790"/>
                    <a:pt x="402" y="4738"/>
                    <a:pt x="420" y="4650"/>
                  </a:cubicBezTo>
                  <a:cubicBezTo>
                    <a:pt x="437" y="4475"/>
                    <a:pt x="455" y="4301"/>
                    <a:pt x="472" y="4126"/>
                  </a:cubicBezTo>
                  <a:cubicBezTo>
                    <a:pt x="472" y="4038"/>
                    <a:pt x="420" y="3968"/>
                    <a:pt x="332" y="3968"/>
                  </a:cubicBezTo>
                  <a:cubicBezTo>
                    <a:pt x="323" y="3967"/>
                    <a:pt x="314" y="3966"/>
                    <a:pt x="305" y="3966"/>
                  </a:cubicBezTo>
                  <a:close/>
                  <a:moveTo>
                    <a:pt x="183" y="5294"/>
                  </a:moveTo>
                  <a:cubicBezTo>
                    <a:pt x="123" y="5294"/>
                    <a:pt x="68" y="5343"/>
                    <a:pt x="53" y="5419"/>
                  </a:cubicBezTo>
                  <a:cubicBezTo>
                    <a:pt x="35" y="5594"/>
                    <a:pt x="18" y="5769"/>
                    <a:pt x="0" y="5944"/>
                  </a:cubicBezTo>
                  <a:cubicBezTo>
                    <a:pt x="0" y="6031"/>
                    <a:pt x="70" y="6101"/>
                    <a:pt x="140" y="6101"/>
                  </a:cubicBezTo>
                  <a:cubicBezTo>
                    <a:pt x="149" y="6103"/>
                    <a:pt x="158" y="6104"/>
                    <a:pt x="167" y="6104"/>
                  </a:cubicBezTo>
                  <a:cubicBezTo>
                    <a:pt x="242" y="6104"/>
                    <a:pt x="297" y="6041"/>
                    <a:pt x="297" y="5979"/>
                  </a:cubicBezTo>
                  <a:cubicBezTo>
                    <a:pt x="315" y="5804"/>
                    <a:pt x="332" y="5629"/>
                    <a:pt x="350" y="5454"/>
                  </a:cubicBezTo>
                  <a:cubicBezTo>
                    <a:pt x="350" y="5367"/>
                    <a:pt x="297" y="5297"/>
                    <a:pt x="210" y="5297"/>
                  </a:cubicBezTo>
                  <a:cubicBezTo>
                    <a:pt x="201" y="5295"/>
                    <a:pt x="192" y="5294"/>
                    <a:pt x="183" y="529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53"/>
            <p:cNvSpPr/>
            <p:nvPr/>
          </p:nvSpPr>
          <p:spPr>
            <a:xfrm rot="-2088369">
              <a:off x="6945649" y="3496741"/>
              <a:ext cx="277961" cy="364087"/>
            </a:xfrm>
            <a:custGeom>
              <a:avLst/>
              <a:gdLst/>
              <a:ahLst/>
              <a:cxnLst/>
              <a:rect l="l" t="t" r="r" b="b"/>
              <a:pathLst>
                <a:path w="6784" h="8886" extrusionOk="0">
                  <a:moveTo>
                    <a:pt x="3559" y="539"/>
                  </a:moveTo>
                  <a:lnTo>
                    <a:pt x="3559" y="539"/>
                  </a:lnTo>
                  <a:cubicBezTo>
                    <a:pt x="4427" y="3124"/>
                    <a:pt x="5318" y="5746"/>
                    <a:pt x="6418" y="8578"/>
                  </a:cubicBezTo>
                  <a:lnTo>
                    <a:pt x="6418" y="8578"/>
                  </a:lnTo>
                  <a:cubicBezTo>
                    <a:pt x="4400" y="8333"/>
                    <a:pt x="2368" y="8103"/>
                    <a:pt x="350" y="7858"/>
                  </a:cubicBezTo>
                  <a:lnTo>
                    <a:pt x="350" y="7858"/>
                  </a:lnTo>
                  <a:cubicBezTo>
                    <a:pt x="1333" y="5195"/>
                    <a:pt x="2394" y="2845"/>
                    <a:pt x="3559" y="539"/>
                  </a:cubicBezTo>
                  <a:close/>
                  <a:moveTo>
                    <a:pt x="3573" y="0"/>
                  </a:moveTo>
                  <a:cubicBezTo>
                    <a:pt x="3526" y="0"/>
                    <a:pt x="3477" y="32"/>
                    <a:pt x="3462" y="75"/>
                  </a:cubicBezTo>
                  <a:cubicBezTo>
                    <a:pt x="2204" y="2540"/>
                    <a:pt x="1067" y="5075"/>
                    <a:pt x="18" y="7941"/>
                  </a:cubicBezTo>
                  <a:cubicBezTo>
                    <a:pt x="1" y="7976"/>
                    <a:pt x="1" y="8029"/>
                    <a:pt x="18" y="8064"/>
                  </a:cubicBezTo>
                  <a:cubicBezTo>
                    <a:pt x="53" y="8099"/>
                    <a:pt x="88" y="8134"/>
                    <a:pt x="141" y="8134"/>
                  </a:cubicBezTo>
                  <a:cubicBezTo>
                    <a:pt x="2291" y="8378"/>
                    <a:pt x="4459" y="8641"/>
                    <a:pt x="6626" y="8885"/>
                  </a:cubicBezTo>
                  <a:cubicBezTo>
                    <a:pt x="6661" y="8885"/>
                    <a:pt x="6714" y="8868"/>
                    <a:pt x="6749" y="8833"/>
                  </a:cubicBezTo>
                  <a:cubicBezTo>
                    <a:pt x="6784" y="8798"/>
                    <a:pt x="6784" y="8728"/>
                    <a:pt x="6766" y="8693"/>
                  </a:cubicBezTo>
                  <a:cubicBezTo>
                    <a:pt x="5577" y="5651"/>
                    <a:pt x="4651" y="2872"/>
                    <a:pt x="3724" y="92"/>
                  </a:cubicBezTo>
                  <a:cubicBezTo>
                    <a:pt x="3707" y="40"/>
                    <a:pt x="3654" y="5"/>
                    <a:pt x="3602" y="5"/>
                  </a:cubicBezTo>
                  <a:cubicBezTo>
                    <a:pt x="3593" y="2"/>
                    <a:pt x="3583" y="0"/>
                    <a:pt x="35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53"/>
            <p:cNvSpPr/>
            <p:nvPr/>
          </p:nvSpPr>
          <p:spPr>
            <a:xfrm rot="-2088369">
              <a:off x="7068011" y="3439152"/>
              <a:ext cx="197736" cy="364456"/>
            </a:xfrm>
            <a:custGeom>
              <a:avLst/>
              <a:gdLst/>
              <a:ahLst/>
              <a:cxnLst/>
              <a:rect l="l" t="t" r="r" b="b"/>
              <a:pathLst>
                <a:path w="4826" h="8895" extrusionOk="0">
                  <a:moveTo>
                    <a:pt x="158" y="1"/>
                  </a:moveTo>
                  <a:cubicBezTo>
                    <a:pt x="128" y="1"/>
                    <a:pt x="98" y="11"/>
                    <a:pt x="70" y="31"/>
                  </a:cubicBezTo>
                  <a:cubicBezTo>
                    <a:pt x="18" y="84"/>
                    <a:pt x="0" y="171"/>
                    <a:pt x="53" y="241"/>
                  </a:cubicBezTo>
                  <a:lnTo>
                    <a:pt x="4503" y="6312"/>
                  </a:lnTo>
                  <a:lnTo>
                    <a:pt x="4503" y="6312"/>
                  </a:lnTo>
                  <a:cubicBezTo>
                    <a:pt x="4057" y="7093"/>
                    <a:pt x="3534" y="7889"/>
                    <a:pt x="3077" y="8685"/>
                  </a:cubicBezTo>
                  <a:cubicBezTo>
                    <a:pt x="3042" y="8755"/>
                    <a:pt x="3059" y="8842"/>
                    <a:pt x="3129" y="8877"/>
                  </a:cubicBezTo>
                  <a:cubicBezTo>
                    <a:pt x="3153" y="8889"/>
                    <a:pt x="3178" y="8894"/>
                    <a:pt x="3203" y="8894"/>
                  </a:cubicBezTo>
                  <a:cubicBezTo>
                    <a:pt x="3254" y="8894"/>
                    <a:pt x="3304" y="8871"/>
                    <a:pt x="3339" y="8824"/>
                  </a:cubicBezTo>
                  <a:cubicBezTo>
                    <a:pt x="3794" y="8020"/>
                    <a:pt x="4336" y="7199"/>
                    <a:pt x="4790" y="6377"/>
                  </a:cubicBezTo>
                  <a:cubicBezTo>
                    <a:pt x="4825" y="6325"/>
                    <a:pt x="4825" y="6272"/>
                    <a:pt x="4790" y="6220"/>
                  </a:cubicBezTo>
                  <a:lnTo>
                    <a:pt x="280" y="66"/>
                  </a:lnTo>
                  <a:cubicBezTo>
                    <a:pt x="248" y="24"/>
                    <a:pt x="204" y="1"/>
                    <a:pt x="1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5" name="Google Shape;1055;p53"/>
          <p:cNvGrpSpPr/>
          <p:nvPr/>
        </p:nvGrpSpPr>
        <p:grpSpPr>
          <a:xfrm flipH="1">
            <a:off x="8290027" y="953877"/>
            <a:ext cx="658687" cy="655425"/>
            <a:chOff x="4636900" y="2064950"/>
            <a:chExt cx="179650" cy="178775"/>
          </a:xfrm>
        </p:grpSpPr>
        <p:sp>
          <p:nvSpPr>
            <p:cNvPr id="1056" name="Google Shape;1056;p53"/>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53"/>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53"/>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9" name="Google Shape;1059;p53"/>
          <p:cNvGrpSpPr/>
          <p:nvPr/>
        </p:nvGrpSpPr>
        <p:grpSpPr>
          <a:xfrm rot="724545">
            <a:off x="4062518" y="3839667"/>
            <a:ext cx="1018978" cy="554140"/>
            <a:chOff x="1449934" y="4565833"/>
            <a:chExt cx="320467" cy="168684"/>
          </a:xfrm>
        </p:grpSpPr>
        <p:sp>
          <p:nvSpPr>
            <p:cNvPr id="1060" name="Google Shape;1060;p53"/>
            <p:cNvSpPr/>
            <p:nvPr/>
          </p:nvSpPr>
          <p:spPr>
            <a:xfrm>
              <a:off x="1449934" y="4565833"/>
              <a:ext cx="65112" cy="148810"/>
            </a:xfrm>
            <a:custGeom>
              <a:avLst/>
              <a:gdLst/>
              <a:ahLst/>
              <a:cxnLst/>
              <a:rect l="l" t="t" r="r" b="b"/>
              <a:pathLst>
                <a:path w="2021" h="4620" extrusionOk="0">
                  <a:moveTo>
                    <a:pt x="1806" y="0"/>
                  </a:moveTo>
                  <a:cubicBezTo>
                    <a:pt x="1773" y="0"/>
                    <a:pt x="1741" y="8"/>
                    <a:pt x="1712" y="25"/>
                  </a:cubicBezTo>
                  <a:cubicBezTo>
                    <a:pt x="951" y="489"/>
                    <a:pt x="404" y="1225"/>
                    <a:pt x="191" y="2093"/>
                  </a:cubicBezTo>
                  <a:cubicBezTo>
                    <a:pt x="0" y="2936"/>
                    <a:pt x="179" y="3828"/>
                    <a:pt x="678" y="4541"/>
                  </a:cubicBezTo>
                  <a:cubicBezTo>
                    <a:pt x="702" y="4576"/>
                    <a:pt x="737" y="4600"/>
                    <a:pt x="773" y="4612"/>
                  </a:cubicBezTo>
                  <a:cubicBezTo>
                    <a:pt x="793" y="4617"/>
                    <a:pt x="814" y="4620"/>
                    <a:pt x="836" y="4620"/>
                  </a:cubicBezTo>
                  <a:cubicBezTo>
                    <a:pt x="868" y="4620"/>
                    <a:pt x="899" y="4614"/>
                    <a:pt x="927" y="4600"/>
                  </a:cubicBezTo>
                  <a:cubicBezTo>
                    <a:pt x="1010" y="4553"/>
                    <a:pt x="1034" y="4446"/>
                    <a:pt x="975" y="4374"/>
                  </a:cubicBezTo>
                  <a:cubicBezTo>
                    <a:pt x="523" y="3733"/>
                    <a:pt x="369" y="2925"/>
                    <a:pt x="535" y="2164"/>
                  </a:cubicBezTo>
                  <a:cubicBezTo>
                    <a:pt x="725" y="1380"/>
                    <a:pt x="1224" y="714"/>
                    <a:pt x="1914" y="298"/>
                  </a:cubicBezTo>
                  <a:cubicBezTo>
                    <a:pt x="1997" y="251"/>
                    <a:pt x="2021" y="144"/>
                    <a:pt x="1961" y="73"/>
                  </a:cubicBezTo>
                  <a:cubicBezTo>
                    <a:pt x="1923" y="27"/>
                    <a:pt x="1865" y="0"/>
                    <a:pt x="18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53"/>
            <p:cNvSpPr/>
            <p:nvPr/>
          </p:nvSpPr>
          <p:spPr>
            <a:xfrm>
              <a:off x="1495876" y="4617241"/>
              <a:ext cx="65112" cy="64774"/>
            </a:xfrm>
            <a:custGeom>
              <a:avLst/>
              <a:gdLst/>
              <a:ahLst/>
              <a:cxnLst/>
              <a:rect l="l" t="t" r="r" b="b"/>
              <a:pathLst>
                <a:path w="2021" h="2011" extrusionOk="0">
                  <a:moveTo>
                    <a:pt x="1824" y="1"/>
                  </a:moveTo>
                  <a:cubicBezTo>
                    <a:pt x="1780" y="1"/>
                    <a:pt x="1735" y="15"/>
                    <a:pt x="1700" y="45"/>
                  </a:cubicBezTo>
                  <a:lnTo>
                    <a:pt x="1034" y="627"/>
                  </a:lnTo>
                  <a:lnTo>
                    <a:pt x="749" y="105"/>
                  </a:lnTo>
                  <a:cubicBezTo>
                    <a:pt x="716" y="47"/>
                    <a:pt x="660" y="12"/>
                    <a:pt x="601" y="12"/>
                  </a:cubicBezTo>
                  <a:cubicBezTo>
                    <a:pt x="575" y="12"/>
                    <a:pt x="549" y="19"/>
                    <a:pt x="523" y="33"/>
                  </a:cubicBezTo>
                  <a:cubicBezTo>
                    <a:pt x="428" y="57"/>
                    <a:pt x="393" y="164"/>
                    <a:pt x="440" y="247"/>
                  </a:cubicBezTo>
                  <a:lnTo>
                    <a:pt x="773" y="853"/>
                  </a:lnTo>
                  <a:lnTo>
                    <a:pt x="72" y="1471"/>
                  </a:lnTo>
                  <a:cubicBezTo>
                    <a:pt x="0" y="1531"/>
                    <a:pt x="0" y="1638"/>
                    <a:pt x="72" y="1697"/>
                  </a:cubicBezTo>
                  <a:cubicBezTo>
                    <a:pt x="95" y="1721"/>
                    <a:pt x="119" y="1733"/>
                    <a:pt x="143" y="1744"/>
                  </a:cubicBezTo>
                  <a:cubicBezTo>
                    <a:pt x="158" y="1747"/>
                    <a:pt x="173" y="1749"/>
                    <a:pt x="189" y="1749"/>
                  </a:cubicBezTo>
                  <a:cubicBezTo>
                    <a:pt x="237" y="1749"/>
                    <a:pt x="286" y="1736"/>
                    <a:pt x="321" y="1709"/>
                  </a:cubicBezTo>
                  <a:lnTo>
                    <a:pt x="939" y="1162"/>
                  </a:lnTo>
                  <a:lnTo>
                    <a:pt x="1355" y="1923"/>
                  </a:lnTo>
                  <a:cubicBezTo>
                    <a:pt x="1379" y="1958"/>
                    <a:pt x="1414" y="1994"/>
                    <a:pt x="1462" y="2006"/>
                  </a:cubicBezTo>
                  <a:cubicBezTo>
                    <a:pt x="1472" y="2009"/>
                    <a:pt x="1484" y="2011"/>
                    <a:pt x="1496" y="2011"/>
                  </a:cubicBezTo>
                  <a:cubicBezTo>
                    <a:pt x="1525" y="2011"/>
                    <a:pt x="1559" y="2002"/>
                    <a:pt x="1593" y="1994"/>
                  </a:cubicBezTo>
                  <a:cubicBezTo>
                    <a:pt x="1676" y="1958"/>
                    <a:pt x="1712" y="1851"/>
                    <a:pt x="1664" y="1768"/>
                  </a:cubicBezTo>
                  <a:lnTo>
                    <a:pt x="1201" y="925"/>
                  </a:lnTo>
                  <a:lnTo>
                    <a:pt x="1949" y="283"/>
                  </a:lnTo>
                  <a:cubicBezTo>
                    <a:pt x="2020" y="223"/>
                    <a:pt x="2020" y="105"/>
                    <a:pt x="1949" y="45"/>
                  </a:cubicBezTo>
                  <a:cubicBezTo>
                    <a:pt x="1914" y="15"/>
                    <a:pt x="1869" y="1"/>
                    <a:pt x="18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53"/>
            <p:cNvSpPr/>
            <p:nvPr/>
          </p:nvSpPr>
          <p:spPr>
            <a:xfrm>
              <a:off x="1570524" y="4645295"/>
              <a:ext cx="49035" cy="15557"/>
            </a:xfrm>
            <a:custGeom>
              <a:avLst/>
              <a:gdLst/>
              <a:ahLst/>
              <a:cxnLst/>
              <a:rect l="l" t="t" r="r" b="b"/>
              <a:pathLst>
                <a:path w="1522" h="483" extrusionOk="0">
                  <a:moveTo>
                    <a:pt x="172" y="1"/>
                  </a:moveTo>
                  <a:cubicBezTo>
                    <a:pt x="93" y="1"/>
                    <a:pt x="23" y="56"/>
                    <a:pt x="12" y="137"/>
                  </a:cubicBezTo>
                  <a:cubicBezTo>
                    <a:pt x="1" y="220"/>
                    <a:pt x="48" y="303"/>
                    <a:pt x="131" y="315"/>
                  </a:cubicBezTo>
                  <a:lnTo>
                    <a:pt x="155" y="315"/>
                  </a:lnTo>
                  <a:lnTo>
                    <a:pt x="1308" y="481"/>
                  </a:lnTo>
                  <a:cubicBezTo>
                    <a:pt x="1316" y="482"/>
                    <a:pt x="1324" y="483"/>
                    <a:pt x="1332" y="483"/>
                  </a:cubicBezTo>
                  <a:cubicBezTo>
                    <a:pt x="1418" y="483"/>
                    <a:pt x="1499" y="426"/>
                    <a:pt x="1510" y="339"/>
                  </a:cubicBezTo>
                  <a:cubicBezTo>
                    <a:pt x="1522" y="256"/>
                    <a:pt x="1450" y="172"/>
                    <a:pt x="1367" y="160"/>
                  </a:cubicBezTo>
                  <a:lnTo>
                    <a:pt x="214" y="6"/>
                  </a:lnTo>
                  <a:cubicBezTo>
                    <a:pt x="200" y="2"/>
                    <a:pt x="186"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53"/>
            <p:cNvSpPr/>
            <p:nvPr/>
          </p:nvSpPr>
          <p:spPr>
            <a:xfrm>
              <a:off x="1624875" y="4635987"/>
              <a:ext cx="55543" cy="72183"/>
            </a:xfrm>
            <a:custGeom>
              <a:avLst/>
              <a:gdLst/>
              <a:ahLst/>
              <a:cxnLst/>
              <a:rect l="l" t="t" r="r" b="b"/>
              <a:pathLst>
                <a:path w="1724" h="2241" extrusionOk="0">
                  <a:moveTo>
                    <a:pt x="686" y="1"/>
                  </a:moveTo>
                  <a:cubicBezTo>
                    <a:pt x="640" y="1"/>
                    <a:pt x="595" y="16"/>
                    <a:pt x="559" y="45"/>
                  </a:cubicBezTo>
                  <a:cubicBezTo>
                    <a:pt x="405" y="200"/>
                    <a:pt x="357" y="426"/>
                    <a:pt x="441" y="628"/>
                  </a:cubicBezTo>
                  <a:cubicBezTo>
                    <a:pt x="512" y="842"/>
                    <a:pt x="702" y="996"/>
                    <a:pt x="928" y="1032"/>
                  </a:cubicBezTo>
                  <a:cubicBezTo>
                    <a:pt x="953" y="1036"/>
                    <a:pt x="978" y="1038"/>
                    <a:pt x="1003" y="1038"/>
                  </a:cubicBezTo>
                  <a:cubicBezTo>
                    <a:pt x="1124" y="1038"/>
                    <a:pt x="1248" y="993"/>
                    <a:pt x="1356" y="925"/>
                  </a:cubicBezTo>
                  <a:cubicBezTo>
                    <a:pt x="1356" y="996"/>
                    <a:pt x="1356" y="1067"/>
                    <a:pt x="1356" y="1139"/>
                  </a:cubicBezTo>
                  <a:cubicBezTo>
                    <a:pt x="1344" y="1400"/>
                    <a:pt x="1213" y="1650"/>
                    <a:pt x="999" y="1804"/>
                  </a:cubicBezTo>
                  <a:cubicBezTo>
                    <a:pt x="898" y="1875"/>
                    <a:pt x="779" y="1911"/>
                    <a:pt x="662" y="1911"/>
                  </a:cubicBezTo>
                  <a:cubicBezTo>
                    <a:pt x="545" y="1911"/>
                    <a:pt x="429" y="1875"/>
                    <a:pt x="334" y="1804"/>
                  </a:cubicBezTo>
                  <a:cubicBezTo>
                    <a:pt x="292" y="1774"/>
                    <a:pt x="245" y="1760"/>
                    <a:pt x="198" y="1760"/>
                  </a:cubicBezTo>
                  <a:cubicBezTo>
                    <a:pt x="152" y="1760"/>
                    <a:pt x="108" y="1774"/>
                    <a:pt x="72" y="1804"/>
                  </a:cubicBezTo>
                  <a:cubicBezTo>
                    <a:pt x="1" y="1864"/>
                    <a:pt x="1" y="1982"/>
                    <a:pt x="72" y="2042"/>
                  </a:cubicBezTo>
                  <a:cubicBezTo>
                    <a:pt x="167" y="2113"/>
                    <a:pt x="274" y="2173"/>
                    <a:pt x="393" y="2208"/>
                  </a:cubicBezTo>
                  <a:cubicBezTo>
                    <a:pt x="476" y="2230"/>
                    <a:pt x="563" y="2241"/>
                    <a:pt x="650" y="2241"/>
                  </a:cubicBezTo>
                  <a:cubicBezTo>
                    <a:pt x="848" y="2241"/>
                    <a:pt x="1048" y="2185"/>
                    <a:pt x="1213" y="2077"/>
                  </a:cubicBezTo>
                  <a:cubicBezTo>
                    <a:pt x="1510" y="1864"/>
                    <a:pt x="1688" y="1531"/>
                    <a:pt x="1712" y="1174"/>
                  </a:cubicBezTo>
                  <a:cubicBezTo>
                    <a:pt x="1724" y="925"/>
                    <a:pt x="1700" y="675"/>
                    <a:pt x="1641" y="438"/>
                  </a:cubicBezTo>
                  <a:cubicBezTo>
                    <a:pt x="1641" y="354"/>
                    <a:pt x="1617" y="259"/>
                    <a:pt x="1569" y="188"/>
                  </a:cubicBezTo>
                  <a:cubicBezTo>
                    <a:pt x="1542" y="125"/>
                    <a:pt x="1481" y="96"/>
                    <a:pt x="1417" y="96"/>
                  </a:cubicBezTo>
                  <a:cubicBezTo>
                    <a:pt x="1397" y="96"/>
                    <a:pt x="1376" y="99"/>
                    <a:pt x="1356" y="105"/>
                  </a:cubicBezTo>
                  <a:cubicBezTo>
                    <a:pt x="1272" y="129"/>
                    <a:pt x="1225" y="212"/>
                    <a:pt x="1249" y="295"/>
                  </a:cubicBezTo>
                  <a:cubicBezTo>
                    <a:pt x="1261" y="343"/>
                    <a:pt x="1272" y="402"/>
                    <a:pt x="1284" y="461"/>
                  </a:cubicBezTo>
                  <a:cubicBezTo>
                    <a:pt x="1272" y="509"/>
                    <a:pt x="1249" y="556"/>
                    <a:pt x="1225" y="592"/>
                  </a:cubicBezTo>
                  <a:cubicBezTo>
                    <a:pt x="1165" y="675"/>
                    <a:pt x="1070" y="711"/>
                    <a:pt x="975" y="711"/>
                  </a:cubicBezTo>
                  <a:cubicBezTo>
                    <a:pt x="880" y="687"/>
                    <a:pt x="797" y="616"/>
                    <a:pt x="773" y="533"/>
                  </a:cubicBezTo>
                  <a:cubicBezTo>
                    <a:pt x="738" y="438"/>
                    <a:pt x="750" y="343"/>
                    <a:pt x="821" y="271"/>
                  </a:cubicBezTo>
                  <a:cubicBezTo>
                    <a:pt x="892" y="212"/>
                    <a:pt x="892" y="105"/>
                    <a:pt x="821" y="45"/>
                  </a:cubicBezTo>
                  <a:cubicBezTo>
                    <a:pt x="779" y="16"/>
                    <a:pt x="732" y="1"/>
                    <a:pt x="6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53"/>
            <p:cNvSpPr/>
            <p:nvPr/>
          </p:nvSpPr>
          <p:spPr>
            <a:xfrm>
              <a:off x="1671203" y="4601458"/>
              <a:ext cx="58604" cy="133060"/>
            </a:xfrm>
            <a:custGeom>
              <a:avLst/>
              <a:gdLst/>
              <a:ahLst/>
              <a:cxnLst/>
              <a:rect l="l" t="t" r="r" b="b"/>
              <a:pathLst>
                <a:path w="1819" h="4131" extrusionOk="0">
                  <a:moveTo>
                    <a:pt x="1150" y="0"/>
                  </a:moveTo>
                  <a:cubicBezTo>
                    <a:pt x="1118" y="0"/>
                    <a:pt x="1087" y="8"/>
                    <a:pt x="1058" y="24"/>
                  </a:cubicBezTo>
                  <a:cubicBezTo>
                    <a:pt x="975" y="60"/>
                    <a:pt x="940" y="167"/>
                    <a:pt x="999" y="238"/>
                  </a:cubicBezTo>
                  <a:cubicBezTo>
                    <a:pt x="1355" y="832"/>
                    <a:pt x="1462" y="1533"/>
                    <a:pt x="1296" y="2199"/>
                  </a:cubicBezTo>
                  <a:cubicBezTo>
                    <a:pt x="1118" y="2876"/>
                    <a:pt x="690" y="3458"/>
                    <a:pt x="96" y="3839"/>
                  </a:cubicBezTo>
                  <a:cubicBezTo>
                    <a:pt x="13" y="3886"/>
                    <a:pt x="1" y="3993"/>
                    <a:pt x="60" y="4064"/>
                  </a:cubicBezTo>
                  <a:cubicBezTo>
                    <a:pt x="84" y="4100"/>
                    <a:pt x="120" y="4124"/>
                    <a:pt x="155" y="4124"/>
                  </a:cubicBezTo>
                  <a:cubicBezTo>
                    <a:pt x="173" y="4128"/>
                    <a:pt x="190" y="4131"/>
                    <a:pt x="207" y="4131"/>
                  </a:cubicBezTo>
                  <a:cubicBezTo>
                    <a:pt x="238" y="4131"/>
                    <a:pt x="268" y="4123"/>
                    <a:pt x="298" y="4100"/>
                  </a:cubicBezTo>
                  <a:cubicBezTo>
                    <a:pt x="963" y="3684"/>
                    <a:pt x="1439" y="3031"/>
                    <a:pt x="1641" y="2282"/>
                  </a:cubicBezTo>
                  <a:cubicBezTo>
                    <a:pt x="1819" y="1533"/>
                    <a:pt x="1700" y="737"/>
                    <a:pt x="1308" y="84"/>
                  </a:cubicBezTo>
                  <a:cubicBezTo>
                    <a:pt x="1269" y="29"/>
                    <a:pt x="1209" y="0"/>
                    <a:pt x="11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53"/>
            <p:cNvSpPr/>
            <p:nvPr/>
          </p:nvSpPr>
          <p:spPr>
            <a:xfrm>
              <a:off x="1731321" y="4567283"/>
              <a:ext cx="39080" cy="49700"/>
            </a:xfrm>
            <a:custGeom>
              <a:avLst/>
              <a:gdLst/>
              <a:ahLst/>
              <a:cxnLst/>
              <a:rect l="l" t="t" r="r" b="b"/>
              <a:pathLst>
                <a:path w="1213" h="1543" extrusionOk="0">
                  <a:moveTo>
                    <a:pt x="347" y="1"/>
                  </a:moveTo>
                  <a:cubicBezTo>
                    <a:pt x="262" y="1"/>
                    <a:pt x="179" y="22"/>
                    <a:pt x="107" y="63"/>
                  </a:cubicBezTo>
                  <a:cubicBezTo>
                    <a:pt x="24" y="111"/>
                    <a:pt x="0" y="218"/>
                    <a:pt x="48" y="289"/>
                  </a:cubicBezTo>
                  <a:cubicBezTo>
                    <a:pt x="84" y="340"/>
                    <a:pt x="139" y="364"/>
                    <a:pt x="195" y="364"/>
                  </a:cubicBezTo>
                  <a:cubicBezTo>
                    <a:pt x="230" y="364"/>
                    <a:pt x="265" y="355"/>
                    <a:pt x="297" y="337"/>
                  </a:cubicBezTo>
                  <a:cubicBezTo>
                    <a:pt x="312" y="332"/>
                    <a:pt x="329" y="329"/>
                    <a:pt x="346" y="329"/>
                  </a:cubicBezTo>
                  <a:cubicBezTo>
                    <a:pt x="370" y="329"/>
                    <a:pt x="395" y="335"/>
                    <a:pt x="416" y="348"/>
                  </a:cubicBezTo>
                  <a:cubicBezTo>
                    <a:pt x="499" y="396"/>
                    <a:pt x="559" y="479"/>
                    <a:pt x="559" y="574"/>
                  </a:cubicBezTo>
                  <a:cubicBezTo>
                    <a:pt x="559" y="764"/>
                    <a:pt x="393" y="943"/>
                    <a:pt x="214" y="1121"/>
                  </a:cubicBezTo>
                  <a:cubicBezTo>
                    <a:pt x="167" y="1168"/>
                    <a:pt x="155" y="1228"/>
                    <a:pt x="167" y="1275"/>
                  </a:cubicBezTo>
                  <a:cubicBezTo>
                    <a:pt x="191" y="1323"/>
                    <a:pt x="238" y="1370"/>
                    <a:pt x="286" y="1382"/>
                  </a:cubicBezTo>
                  <a:lnTo>
                    <a:pt x="297" y="1382"/>
                  </a:lnTo>
                  <a:lnTo>
                    <a:pt x="987" y="1537"/>
                  </a:lnTo>
                  <a:cubicBezTo>
                    <a:pt x="1001" y="1540"/>
                    <a:pt x="1015" y="1542"/>
                    <a:pt x="1029" y="1542"/>
                  </a:cubicBezTo>
                  <a:cubicBezTo>
                    <a:pt x="1106" y="1542"/>
                    <a:pt x="1170" y="1489"/>
                    <a:pt x="1201" y="1418"/>
                  </a:cubicBezTo>
                  <a:cubicBezTo>
                    <a:pt x="1212" y="1323"/>
                    <a:pt x="1153" y="1240"/>
                    <a:pt x="1070" y="1228"/>
                  </a:cubicBezTo>
                  <a:lnTo>
                    <a:pt x="666" y="1145"/>
                  </a:lnTo>
                  <a:cubicBezTo>
                    <a:pt x="808" y="990"/>
                    <a:pt x="904" y="788"/>
                    <a:pt x="915" y="586"/>
                  </a:cubicBezTo>
                  <a:cubicBezTo>
                    <a:pt x="915" y="360"/>
                    <a:pt x="785" y="170"/>
                    <a:pt x="595" y="63"/>
                  </a:cubicBezTo>
                  <a:cubicBezTo>
                    <a:pt x="517" y="22"/>
                    <a:pt x="431" y="1"/>
                    <a:pt x="3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6" name="Google Shape;1066;p53"/>
          <p:cNvGrpSpPr/>
          <p:nvPr/>
        </p:nvGrpSpPr>
        <p:grpSpPr>
          <a:xfrm rot="-811687">
            <a:off x="4472683" y="632753"/>
            <a:ext cx="877036" cy="672069"/>
            <a:chOff x="6467995" y="4541033"/>
            <a:chExt cx="413793" cy="317088"/>
          </a:xfrm>
        </p:grpSpPr>
        <p:sp>
          <p:nvSpPr>
            <p:cNvPr id="1067" name="Google Shape;1067;p53"/>
            <p:cNvSpPr/>
            <p:nvPr/>
          </p:nvSpPr>
          <p:spPr>
            <a:xfrm rot="-1375784">
              <a:off x="6489980" y="4605651"/>
              <a:ext cx="369822" cy="187850"/>
            </a:xfrm>
            <a:custGeom>
              <a:avLst/>
              <a:gdLst/>
              <a:ahLst/>
              <a:cxnLst/>
              <a:rect l="l" t="t" r="r" b="b"/>
              <a:pathLst>
                <a:path w="7820" h="3973" extrusionOk="0">
                  <a:moveTo>
                    <a:pt x="2221" y="1"/>
                  </a:moveTo>
                  <a:cubicBezTo>
                    <a:pt x="2201" y="1"/>
                    <a:pt x="2181" y="4"/>
                    <a:pt x="2163" y="13"/>
                  </a:cubicBezTo>
                  <a:cubicBezTo>
                    <a:pt x="2116" y="25"/>
                    <a:pt x="2068" y="61"/>
                    <a:pt x="2044" y="109"/>
                  </a:cubicBezTo>
                  <a:lnTo>
                    <a:pt x="892" y="3198"/>
                  </a:lnTo>
                  <a:lnTo>
                    <a:pt x="369" y="833"/>
                  </a:lnTo>
                  <a:cubicBezTo>
                    <a:pt x="349" y="755"/>
                    <a:pt x="281" y="709"/>
                    <a:pt x="204" y="709"/>
                  </a:cubicBezTo>
                  <a:cubicBezTo>
                    <a:pt x="188" y="709"/>
                    <a:pt x="171" y="711"/>
                    <a:pt x="155" y="715"/>
                  </a:cubicBezTo>
                  <a:cubicBezTo>
                    <a:pt x="72" y="726"/>
                    <a:pt x="0" y="810"/>
                    <a:pt x="24" y="893"/>
                  </a:cubicBezTo>
                  <a:lnTo>
                    <a:pt x="666" y="3840"/>
                  </a:lnTo>
                  <a:cubicBezTo>
                    <a:pt x="678" y="3899"/>
                    <a:pt x="725" y="3947"/>
                    <a:pt x="773" y="3959"/>
                  </a:cubicBezTo>
                  <a:cubicBezTo>
                    <a:pt x="797" y="3970"/>
                    <a:pt x="809" y="3970"/>
                    <a:pt x="832" y="3970"/>
                  </a:cubicBezTo>
                  <a:cubicBezTo>
                    <a:pt x="840" y="3972"/>
                    <a:pt x="847" y="3972"/>
                    <a:pt x="854" y="3972"/>
                  </a:cubicBezTo>
                  <a:cubicBezTo>
                    <a:pt x="918" y="3972"/>
                    <a:pt x="979" y="3927"/>
                    <a:pt x="1011" y="3864"/>
                  </a:cubicBezTo>
                  <a:lnTo>
                    <a:pt x="2306" y="418"/>
                  </a:lnTo>
                  <a:cubicBezTo>
                    <a:pt x="3712" y="1251"/>
                    <a:pt x="5319" y="1692"/>
                    <a:pt x="6959" y="1692"/>
                  </a:cubicBezTo>
                  <a:cubicBezTo>
                    <a:pt x="7190" y="1692"/>
                    <a:pt x="7421" y="1683"/>
                    <a:pt x="7653" y="1665"/>
                  </a:cubicBezTo>
                  <a:cubicBezTo>
                    <a:pt x="7736" y="1665"/>
                    <a:pt x="7819" y="1582"/>
                    <a:pt x="7808" y="1487"/>
                  </a:cubicBezTo>
                  <a:cubicBezTo>
                    <a:pt x="7797" y="1410"/>
                    <a:pt x="7724" y="1343"/>
                    <a:pt x="7638" y="1343"/>
                  </a:cubicBezTo>
                  <a:cubicBezTo>
                    <a:pt x="7631" y="1343"/>
                    <a:pt x="7624" y="1344"/>
                    <a:pt x="7617" y="1344"/>
                  </a:cubicBezTo>
                  <a:cubicBezTo>
                    <a:pt x="7411" y="1359"/>
                    <a:pt x="7204" y="1366"/>
                    <a:pt x="6998" y="1366"/>
                  </a:cubicBezTo>
                  <a:cubicBezTo>
                    <a:pt x="5344" y="1366"/>
                    <a:pt x="3722" y="902"/>
                    <a:pt x="2306" y="25"/>
                  </a:cubicBezTo>
                  <a:cubicBezTo>
                    <a:pt x="2284" y="11"/>
                    <a:pt x="2253" y="1"/>
                    <a:pt x="22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53"/>
            <p:cNvSpPr/>
            <p:nvPr/>
          </p:nvSpPr>
          <p:spPr>
            <a:xfrm rot="-1375784">
              <a:off x="6594395" y="4710536"/>
              <a:ext cx="102860" cy="104682"/>
            </a:xfrm>
            <a:custGeom>
              <a:avLst/>
              <a:gdLst/>
              <a:ahLst/>
              <a:cxnLst/>
              <a:rect l="l" t="t" r="r" b="b"/>
              <a:pathLst>
                <a:path w="2175" h="2214" extrusionOk="0">
                  <a:moveTo>
                    <a:pt x="791" y="1"/>
                  </a:moveTo>
                  <a:cubicBezTo>
                    <a:pt x="777" y="1"/>
                    <a:pt x="763" y="3"/>
                    <a:pt x="749" y="6"/>
                  </a:cubicBezTo>
                  <a:cubicBezTo>
                    <a:pt x="666" y="30"/>
                    <a:pt x="606" y="113"/>
                    <a:pt x="618" y="208"/>
                  </a:cubicBezTo>
                  <a:lnTo>
                    <a:pt x="844" y="1099"/>
                  </a:lnTo>
                  <a:lnTo>
                    <a:pt x="107" y="1575"/>
                  </a:lnTo>
                  <a:cubicBezTo>
                    <a:pt x="24" y="1622"/>
                    <a:pt x="0" y="1729"/>
                    <a:pt x="60" y="1800"/>
                  </a:cubicBezTo>
                  <a:cubicBezTo>
                    <a:pt x="96" y="1844"/>
                    <a:pt x="150" y="1870"/>
                    <a:pt x="205" y="1870"/>
                  </a:cubicBezTo>
                  <a:cubicBezTo>
                    <a:pt x="241" y="1870"/>
                    <a:pt x="277" y="1859"/>
                    <a:pt x="309" y="1836"/>
                  </a:cubicBezTo>
                  <a:lnTo>
                    <a:pt x="939" y="1432"/>
                  </a:lnTo>
                  <a:lnTo>
                    <a:pt x="1105" y="2097"/>
                  </a:lnTo>
                  <a:cubicBezTo>
                    <a:pt x="1117" y="2145"/>
                    <a:pt x="1153" y="2193"/>
                    <a:pt x="1212" y="2204"/>
                  </a:cubicBezTo>
                  <a:cubicBezTo>
                    <a:pt x="1230" y="2210"/>
                    <a:pt x="1248" y="2213"/>
                    <a:pt x="1266" y="2213"/>
                  </a:cubicBezTo>
                  <a:cubicBezTo>
                    <a:pt x="1284" y="2213"/>
                    <a:pt x="1302" y="2210"/>
                    <a:pt x="1319" y="2204"/>
                  </a:cubicBezTo>
                  <a:cubicBezTo>
                    <a:pt x="1403" y="2193"/>
                    <a:pt x="1462" y="2109"/>
                    <a:pt x="1450" y="2014"/>
                  </a:cubicBezTo>
                  <a:lnTo>
                    <a:pt x="1248" y="1230"/>
                  </a:lnTo>
                  <a:lnTo>
                    <a:pt x="2080" y="695"/>
                  </a:lnTo>
                  <a:cubicBezTo>
                    <a:pt x="2151" y="648"/>
                    <a:pt x="2175" y="541"/>
                    <a:pt x="2116" y="470"/>
                  </a:cubicBezTo>
                  <a:cubicBezTo>
                    <a:pt x="2081" y="421"/>
                    <a:pt x="2030" y="397"/>
                    <a:pt x="1977" y="397"/>
                  </a:cubicBezTo>
                  <a:cubicBezTo>
                    <a:pt x="1939" y="397"/>
                    <a:pt x="1901" y="409"/>
                    <a:pt x="1866" y="434"/>
                  </a:cubicBezTo>
                  <a:lnTo>
                    <a:pt x="1165" y="885"/>
                  </a:lnTo>
                  <a:lnTo>
                    <a:pt x="963" y="137"/>
                  </a:lnTo>
                  <a:cubicBezTo>
                    <a:pt x="943" y="56"/>
                    <a:pt x="871" y="1"/>
                    <a:pt x="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53"/>
            <p:cNvSpPr/>
            <p:nvPr/>
          </p:nvSpPr>
          <p:spPr>
            <a:xfrm rot="-1375784">
              <a:off x="6692752" y="4726376"/>
              <a:ext cx="58500" cy="24823"/>
            </a:xfrm>
            <a:custGeom>
              <a:avLst/>
              <a:gdLst/>
              <a:ahLst/>
              <a:cxnLst/>
              <a:rect l="l" t="t" r="r" b="b"/>
              <a:pathLst>
                <a:path w="1237" h="525" extrusionOk="0">
                  <a:moveTo>
                    <a:pt x="207" y="1"/>
                  </a:moveTo>
                  <a:cubicBezTo>
                    <a:pt x="148" y="1"/>
                    <a:pt x="91" y="30"/>
                    <a:pt x="60" y="84"/>
                  </a:cubicBezTo>
                  <a:cubicBezTo>
                    <a:pt x="0" y="156"/>
                    <a:pt x="36" y="263"/>
                    <a:pt x="119" y="298"/>
                  </a:cubicBezTo>
                  <a:cubicBezTo>
                    <a:pt x="202" y="346"/>
                    <a:pt x="285" y="382"/>
                    <a:pt x="380" y="417"/>
                  </a:cubicBezTo>
                  <a:cubicBezTo>
                    <a:pt x="594" y="488"/>
                    <a:pt x="832" y="524"/>
                    <a:pt x="1070" y="524"/>
                  </a:cubicBezTo>
                  <a:cubicBezTo>
                    <a:pt x="1165" y="524"/>
                    <a:pt x="1236" y="441"/>
                    <a:pt x="1236" y="346"/>
                  </a:cubicBezTo>
                  <a:cubicBezTo>
                    <a:pt x="1225" y="258"/>
                    <a:pt x="1153" y="190"/>
                    <a:pt x="1067" y="190"/>
                  </a:cubicBezTo>
                  <a:cubicBezTo>
                    <a:pt x="1060" y="190"/>
                    <a:pt x="1053" y="191"/>
                    <a:pt x="1046" y="191"/>
                  </a:cubicBezTo>
                  <a:cubicBezTo>
                    <a:pt x="1024" y="192"/>
                    <a:pt x="1002" y="193"/>
                    <a:pt x="980" y="193"/>
                  </a:cubicBezTo>
                  <a:cubicBezTo>
                    <a:pt x="741" y="193"/>
                    <a:pt x="504" y="134"/>
                    <a:pt x="297" y="25"/>
                  </a:cubicBezTo>
                  <a:cubicBezTo>
                    <a:pt x="269" y="9"/>
                    <a:pt x="237" y="1"/>
                    <a:pt x="2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53"/>
            <p:cNvSpPr/>
            <p:nvPr/>
          </p:nvSpPr>
          <p:spPr>
            <a:xfrm rot="-1375784">
              <a:off x="6763407" y="4667937"/>
              <a:ext cx="91652" cy="105580"/>
            </a:xfrm>
            <a:custGeom>
              <a:avLst/>
              <a:gdLst/>
              <a:ahLst/>
              <a:cxnLst/>
              <a:rect l="l" t="t" r="r" b="b"/>
              <a:pathLst>
                <a:path w="1938" h="2233" extrusionOk="0">
                  <a:moveTo>
                    <a:pt x="210" y="0"/>
                  </a:moveTo>
                  <a:cubicBezTo>
                    <a:pt x="180" y="0"/>
                    <a:pt x="149" y="8"/>
                    <a:pt x="119" y="25"/>
                  </a:cubicBezTo>
                  <a:cubicBezTo>
                    <a:pt x="36" y="60"/>
                    <a:pt x="0" y="167"/>
                    <a:pt x="60" y="251"/>
                  </a:cubicBezTo>
                  <a:lnTo>
                    <a:pt x="797" y="1296"/>
                  </a:lnTo>
                  <a:lnTo>
                    <a:pt x="333" y="1986"/>
                  </a:lnTo>
                  <a:cubicBezTo>
                    <a:pt x="274" y="2057"/>
                    <a:pt x="298" y="2164"/>
                    <a:pt x="393" y="2211"/>
                  </a:cubicBezTo>
                  <a:cubicBezTo>
                    <a:pt x="393" y="2211"/>
                    <a:pt x="404" y="2223"/>
                    <a:pt x="416" y="2223"/>
                  </a:cubicBezTo>
                  <a:cubicBezTo>
                    <a:pt x="437" y="2229"/>
                    <a:pt x="458" y="2232"/>
                    <a:pt x="478" y="2232"/>
                  </a:cubicBezTo>
                  <a:cubicBezTo>
                    <a:pt x="539" y="2232"/>
                    <a:pt x="595" y="2205"/>
                    <a:pt x="630" y="2152"/>
                  </a:cubicBezTo>
                  <a:lnTo>
                    <a:pt x="1890" y="334"/>
                  </a:lnTo>
                  <a:cubicBezTo>
                    <a:pt x="1937" y="262"/>
                    <a:pt x="1914" y="156"/>
                    <a:pt x="1830" y="108"/>
                  </a:cubicBezTo>
                  <a:cubicBezTo>
                    <a:pt x="1802" y="92"/>
                    <a:pt x="1771" y="84"/>
                    <a:pt x="1739" y="84"/>
                  </a:cubicBezTo>
                  <a:cubicBezTo>
                    <a:pt x="1679" y="84"/>
                    <a:pt x="1620" y="113"/>
                    <a:pt x="1581" y="167"/>
                  </a:cubicBezTo>
                  <a:lnTo>
                    <a:pt x="1011" y="999"/>
                  </a:lnTo>
                  <a:lnTo>
                    <a:pt x="357" y="72"/>
                  </a:lnTo>
                  <a:cubicBezTo>
                    <a:pt x="319" y="26"/>
                    <a:pt x="265" y="0"/>
                    <a:pt x="2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2"/>
        </a:solidFill>
        <a:effectLst/>
      </p:bgPr>
    </p:bg>
    <p:spTree>
      <p:nvGrpSpPr>
        <p:cNvPr id="1" name="Shape 1071"/>
        <p:cNvGrpSpPr/>
        <p:nvPr/>
      </p:nvGrpSpPr>
      <p:grpSpPr>
        <a:xfrm>
          <a:off x="0" y="0"/>
          <a:ext cx="0" cy="0"/>
          <a:chOff x="0" y="0"/>
          <a:chExt cx="0" cy="0"/>
        </a:xfrm>
      </p:grpSpPr>
      <p:sp>
        <p:nvSpPr>
          <p:cNvPr id="1072" name="Google Shape;1072;p54"/>
          <p:cNvSpPr/>
          <p:nvPr/>
        </p:nvSpPr>
        <p:spPr>
          <a:xfrm rot="2469326">
            <a:off x="376169" y="265894"/>
            <a:ext cx="4543481" cy="4473976"/>
          </a:xfrm>
          <a:custGeom>
            <a:avLst/>
            <a:gdLst/>
            <a:ahLst/>
            <a:cxnLst/>
            <a:rect l="l" t="t" r="r" b="b"/>
            <a:pathLst>
              <a:path w="201556" h="183330" extrusionOk="0">
                <a:moveTo>
                  <a:pt x="189944" y="21178"/>
                </a:moveTo>
                <a:cubicBezTo>
                  <a:pt x="184379" y="17203"/>
                  <a:pt x="176683" y="17809"/>
                  <a:pt x="170132" y="15844"/>
                </a:cubicBezTo>
                <a:cubicBezTo>
                  <a:pt x="162077" y="13427"/>
                  <a:pt x="153958" y="11191"/>
                  <a:pt x="145748" y="9367"/>
                </a:cubicBezTo>
                <a:cubicBezTo>
                  <a:pt x="126548" y="5100"/>
                  <a:pt x="107103" y="-670"/>
                  <a:pt x="87455" y="223"/>
                </a:cubicBezTo>
                <a:cubicBezTo>
                  <a:pt x="66696" y="1167"/>
                  <a:pt x="45245" y="9162"/>
                  <a:pt x="29162" y="22321"/>
                </a:cubicBezTo>
                <a:cubicBezTo>
                  <a:pt x="7025" y="40433"/>
                  <a:pt x="-1222" y="74527"/>
                  <a:pt x="206" y="103093"/>
                </a:cubicBezTo>
                <a:cubicBezTo>
                  <a:pt x="987" y="118723"/>
                  <a:pt x="1332" y="136409"/>
                  <a:pt x="10874" y="148813"/>
                </a:cubicBezTo>
                <a:cubicBezTo>
                  <a:pt x="25422" y="167726"/>
                  <a:pt x="50459" y="179255"/>
                  <a:pt x="74120" y="182341"/>
                </a:cubicBezTo>
                <a:cubicBezTo>
                  <a:pt x="108378" y="186809"/>
                  <a:pt x="147617" y="175100"/>
                  <a:pt x="173180" y="151861"/>
                </a:cubicBezTo>
                <a:cubicBezTo>
                  <a:pt x="207227" y="120909"/>
                  <a:pt x="212347" y="45533"/>
                  <a:pt x="178895" y="13939"/>
                </a:cubicBezTo>
              </a:path>
            </a:pathLst>
          </a:custGeom>
          <a:noFill/>
          <a:ln w="28575" cap="flat" cmpd="sng">
            <a:solidFill>
              <a:schemeClr val="accent4"/>
            </a:solidFill>
            <a:prstDash val="dash"/>
            <a:round/>
            <a:headEnd type="none" w="med" len="med"/>
            <a:tailEnd type="none" w="med" len="med"/>
          </a:ln>
        </p:spPr>
      </p:sp>
      <p:sp>
        <p:nvSpPr>
          <p:cNvPr id="1073" name="Google Shape;1073;p54"/>
          <p:cNvSpPr txBox="1">
            <a:spLocks noGrp="1"/>
          </p:cNvSpPr>
          <p:nvPr>
            <p:ph type="title"/>
          </p:nvPr>
        </p:nvSpPr>
        <p:spPr>
          <a:xfrm>
            <a:off x="713225" y="1382700"/>
            <a:ext cx="3679500" cy="1016400"/>
          </a:xfrm>
          <a:prstGeom prst="rect">
            <a:avLst/>
          </a:prstGeom>
        </p:spPr>
        <p:txBody>
          <a:bodyPr spcFirstLastPara="1" wrap="square" lIns="91425" tIns="0" rIns="0" bIns="0" anchor="ctr" anchorCtr="0">
            <a:noAutofit/>
          </a:bodyPr>
          <a:lstStyle>
            <a:lvl1pPr lvl="0" rtl="0">
              <a:spcBef>
                <a:spcPts val="0"/>
              </a:spcBef>
              <a:spcAft>
                <a:spcPts val="0"/>
              </a:spcAft>
              <a:buSzPts val="3600"/>
              <a:buNone/>
              <a:defRPr sz="3600">
                <a:highlight>
                  <a:schemeClr val="accent1"/>
                </a:highlight>
              </a:defRPr>
            </a:lvl1pPr>
            <a:lvl2pPr lvl="1" rtl="0">
              <a:spcBef>
                <a:spcPts val="0"/>
              </a:spcBef>
              <a:spcAft>
                <a:spcPts val="0"/>
              </a:spcAft>
              <a:buSzPts val="3800"/>
              <a:buNone/>
              <a:defRPr sz="3800"/>
            </a:lvl2pPr>
            <a:lvl3pPr lvl="2" rtl="0">
              <a:spcBef>
                <a:spcPts val="0"/>
              </a:spcBef>
              <a:spcAft>
                <a:spcPts val="0"/>
              </a:spcAft>
              <a:buSzPts val="3800"/>
              <a:buNone/>
              <a:defRPr sz="3800"/>
            </a:lvl3pPr>
            <a:lvl4pPr lvl="3" rtl="0">
              <a:spcBef>
                <a:spcPts val="0"/>
              </a:spcBef>
              <a:spcAft>
                <a:spcPts val="0"/>
              </a:spcAft>
              <a:buSzPts val="3800"/>
              <a:buNone/>
              <a:defRPr sz="3800"/>
            </a:lvl4pPr>
            <a:lvl5pPr lvl="4" rtl="0">
              <a:spcBef>
                <a:spcPts val="0"/>
              </a:spcBef>
              <a:spcAft>
                <a:spcPts val="0"/>
              </a:spcAft>
              <a:buSzPts val="3800"/>
              <a:buNone/>
              <a:defRPr sz="3800"/>
            </a:lvl5pPr>
            <a:lvl6pPr lvl="5" rtl="0">
              <a:spcBef>
                <a:spcPts val="0"/>
              </a:spcBef>
              <a:spcAft>
                <a:spcPts val="0"/>
              </a:spcAft>
              <a:buSzPts val="3800"/>
              <a:buNone/>
              <a:defRPr sz="3800"/>
            </a:lvl6pPr>
            <a:lvl7pPr lvl="6" rtl="0">
              <a:spcBef>
                <a:spcPts val="0"/>
              </a:spcBef>
              <a:spcAft>
                <a:spcPts val="0"/>
              </a:spcAft>
              <a:buSzPts val="3800"/>
              <a:buNone/>
              <a:defRPr sz="3800"/>
            </a:lvl7pPr>
            <a:lvl8pPr lvl="7" rtl="0">
              <a:spcBef>
                <a:spcPts val="0"/>
              </a:spcBef>
              <a:spcAft>
                <a:spcPts val="0"/>
              </a:spcAft>
              <a:buSzPts val="3800"/>
              <a:buNone/>
              <a:defRPr sz="3800"/>
            </a:lvl8pPr>
            <a:lvl9pPr lvl="8" rtl="0">
              <a:spcBef>
                <a:spcPts val="0"/>
              </a:spcBef>
              <a:spcAft>
                <a:spcPts val="0"/>
              </a:spcAft>
              <a:buSzPts val="3800"/>
              <a:buNone/>
              <a:defRPr sz="3800"/>
            </a:lvl9pPr>
          </a:lstStyle>
          <a:p>
            <a:endParaRPr/>
          </a:p>
        </p:txBody>
      </p:sp>
      <p:sp>
        <p:nvSpPr>
          <p:cNvPr id="1074" name="Google Shape;1074;p54"/>
          <p:cNvSpPr txBox="1">
            <a:spLocks noGrp="1"/>
          </p:cNvSpPr>
          <p:nvPr>
            <p:ph type="subTitle" idx="1"/>
          </p:nvPr>
        </p:nvSpPr>
        <p:spPr>
          <a:xfrm>
            <a:off x="721200" y="2422800"/>
            <a:ext cx="3242100" cy="54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grpSp>
        <p:nvGrpSpPr>
          <p:cNvPr id="1075" name="Google Shape;1075;p54"/>
          <p:cNvGrpSpPr/>
          <p:nvPr/>
        </p:nvGrpSpPr>
        <p:grpSpPr>
          <a:xfrm rot="-1204443">
            <a:off x="540481" y="68083"/>
            <a:ext cx="517419" cy="553028"/>
            <a:chOff x="319900" y="315700"/>
            <a:chExt cx="342123" cy="365691"/>
          </a:xfrm>
        </p:grpSpPr>
        <p:sp>
          <p:nvSpPr>
            <p:cNvPr id="1076" name="Google Shape;1076;p54"/>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54"/>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54"/>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54"/>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54"/>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1" name="Google Shape;1081;p54"/>
          <p:cNvGrpSpPr/>
          <p:nvPr/>
        </p:nvGrpSpPr>
        <p:grpSpPr>
          <a:xfrm rot="-1204442">
            <a:off x="72655" y="542386"/>
            <a:ext cx="517384" cy="514864"/>
            <a:chOff x="4636900" y="2064950"/>
            <a:chExt cx="179650" cy="178775"/>
          </a:xfrm>
        </p:grpSpPr>
        <p:sp>
          <p:nvSpPr>
            <p:cNvPr id="1082" name="Google Shape;1082;p54"/>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54"/>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54"/>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5" name="Google Shape;1085;p54"/>
          <p:cNvGrpSpPr/>
          <p:nvPr/>
        </p:nvGrpSpPr>
        <p:grpSpPr>
          <a:xfrm rot="10800000">
            <a:off x="7825630" y="4464315"/>
            <a:ext cx="582772" cy="622918"/>
            <a:chOff x="319900" y="315700"/>
            <a:chExt cx="342123" cy="365691"/>
          </a:xfrm>
        </p:grpSpPr>
        <p:sp>
          <p:nvSpPr>
            <p:cNvPr id="1086" name="Google Shape;1086;p54"/>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54"/>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54"/>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54"/>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54"/>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1" name="Google Shape;1091;p54"/>
          <p:cNvGrpSpPr/>
          <p:nvPr/>
        </p:nvGrpSpPr>
        <p:grpSpPr>
          <a:xfrm rot="10800000">
            <a:off x="8602085" y="3665304"/>
            <a:ext cx="625919" cy="622906"/>
            <a:chOff x="4636900" y="2064950"/>
            <a:chExt cx="179650" cy="178775"/>
          </a:xfrm>
        </p:grpSpPr>
        <p:sp>
          <p:nvSpPr>
            <p:cNvPr id="1092" name="Google Shape;1092;p54"/>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54"/>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54"/>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5" name="Google Shape;1095;p54"/>
          <p:cNvGrpSpPr/>
          <p:nvPr/>
        </p:nvGrpSpPr>
        <p:grpSpPr>
          <a:xfrm rot="-8932695">
            <a:off x="6735923" y="4645327"/>
            <a:ext cx="448214" cy="606624"/>
            <a:chOff x="5408700" y="2855000"/>
            <a:chExt cx="121525" cy="164475"/>
          </a:xfrm>
        </p:grpSpPr>
        <p:sp>
          <p:nvSpPr>
            <p:cNvPr id="1096" name="Google Shape;1096;p54"/>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54"/>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8" name="Google Shape;1098;p54"/>
          <p:cNvSpPr/>
          <p:nvPr/>
        </p:nvSpPr>
        <p:spPr>
          <a:xfrm>
            <a:off x="3989075" y="-220975"/>
            <a:ext cx="5454775" cy="4923225"/>
          </a:xfrm>
          <a:custGeom>
            <a:avLst/>
            <a:gdLst/>
            <a:ahLst/>
            <a:cxnLst/>
            <a:rect l="l" t="t" r="r" b="b"/>
            <a:pathLst>
              <a:path w="218191" h="196929" extrusionOk="0">
                <a:moveTo>
                  <a:pt x="0" y="0"/>
                </a:moveTo>
                <a:cubicBezTo>
                  <a:pt x="4902" y="9805"/>
                  <a:pt x="21468" y="4723"/>
                  <a:pt x="32385" y="5715"/>
                </a:cubicBezTo>
                <a:cubicBezTo>
                  <a:pt x="47766" y="7113"/>
                  <a:pt x="66487" y="18046"/>
                  <a:pt x="69723" y="33147"/>
                </a:cubicBezTo>
                <a:cubicBezTo>
                  <a:pt x="70788" y="38117"/>
                  <a:pt x="70523" y="45186"/>
                  <a:pt x="66294" y="48006"/>
                </a:cubicBezTo>
                <a:cubicBezTo>
                  <a:pt x="61256" y="51365"/>
                  <a:pt x="54009" y="53303"/>
                  <a:pt x="48387" y="51054"/>
                </a:cubicBezTo>
                <a:cubicBezTo>
                  <a:pt x="42286" y="48614"/>
                  <a:pt x="37238" y="42513"/>
                  <a:pt x="35433" y="36195"/>
                </a:cubicBezTo>
                <a:cubicBezTo>
                  <a:pt x="33798" y="30471"/>
                  <a:pt x="39596" y="22902"/>
                  <a:pt x="45339" y="21336"/>
                </a:cubicBezTo>
                <a:cubicBezTo>
                  <a:pt x="53441" y="19126"/>
                  <a:pt x="62585" y="24633"/>
                  <a:pt x="68961" y="30099"/>
                </a:cubicBezTo>
                <a:cubicBezTo>
                  <a:pt x="76085" y="36205"/>
                  <a:pt x="84758" y="42674"/>
                  <a:pt x="86868" y="51816"/>
                </a:cubicBezTo>
                <a:cubicBezTo>
                  <a:pt x="88067" y="57013"/>
                  <a:pt x="88333" y="62689"/>
                  <a:pt x="86868" y="67818"/>
                </a:cubicBezTo>
                <a:cubicBezTo>
                  <a:pt x="85533" y="72492"/>
                  <a:pt x="80841" y="75568"/>
                  <a:pt x="78867" y="80010"/>
                </a:cubicBezTo>
                <a:cubicBezTo>
                  <a:pt x="76677" y="84936"/>
                  <a:pt x="78572" y="92641"/>
                  <a:pt x="83058" y="95631"/>
                </a:cubicBezTo>
                <a:cubicBezTo>
                  <a:pt x="88042" y="98954"/>
                  <a:pt x="94974" y="97155"/>
                  <a:pt x="100965" y="97155"/>
                </a:cubicBezTo>
                <a:cubicBezTo>
                  <a:pt x="115246" y="97155"/>
                  <a:pt x="129301" y="93331"/>
                  <a:pt x="143256" y="90297"/>
                </a:cubicBezTo>
                <a:cubicBezTo>
                  <a:pt x="151154" y="88580"/>
                  <a:pt x="162410" y="87260"/>
                  <a:pt x="167259" y="93726"/>
                </a:cubicBezTo>
                <a:cubicBezTo>
                  <a:pt x="172996" y="101375"/>
                  <a:pt x="174289" y="111693"/>
                  <a:pt x="175641" y="121158"/>
                </a:cubicBezTo>
                <a:cubicBezTo>
                  <a:pt x="177407" y="133520"/>
                  <a:pt x="179018" y="147788"/>
                  <a:pt x="172593" y="158496"/>
                </a:cubicBezTo>
                <a:cubicBezTo>
                  <a:pt x="168894" y="164661"/>
                  <a:pt x="161675" y="168237"/>
                  <a:pt x="155067" y="171069"/>
                </a:cubicBezTo>
                <a:cubicBezTo>
                  <a:pt x="150508" y="173023"/>
                  <a:pt x="144716" y="177249"/>
                  <a:pt x="140589" y="174498"/>
                </a:cubicBezTo>
                <a:cubicBezTo>
                  <a:pt x="134078" y="170158"/>
                  <a:pt x="130915" y="158149"/>
                  <a:pt x="135255" y="151638"/>
                </a:cubicBezTo>
                <a:cubicBezTo>
                  <a:pt x="141100" y="142870"/>
                  <a:pt x="159115" y="150620"/>
                  <a:pt x="166116" y="158496"/>
                </a:cubicBezTo>
                <a:cubicBezTo>
                  <a:pt x="174354" y="167764"/>
                  <a:pt x="175992" y="182860"/>
                  <a:pt x="186309" y="189738"/>
                </a:cubicBezTo>
                <a:cubicBezTo>
                  <a:pt x="193538" y="194557"/>
                  <a:pt x="202854" y="197825"/>
                  <a:pt x="211455" y="196596"/>
                </a:cubicBezTo>
                <a:cubicBezTo>
                  <a:pt x="214212" y="196202"/>
                  <a:pt x="220042" y="192127"/>
                  <a:pt x="217551" y="190881"/>
                </a:cubicBezTo>
              </a:path>
            </a:pathLst>
          </a:custGeom>
          <a:noFill/>
          <a:ln w="28575" cap="flat" cmpd="sng">
            <a:solidFill>
              <a:schemeClr val="accent4"/>
            </a:solidFill>
            <a:prstDash val="dash"/>
            <a:round/>
            <a:headEnd type="none" w="med" len="med"/>
            <a:tailEnd type="none" w="med" len="med"/>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99"/>
        <p:cNvGrpSpPr/>
        <p:nvPr/>
      </p:nvGrpSpPr>
      <p:grpSpPr>
        <a:xfrm>
          <a:off x="0" y="0"/>
          <a:ext cx="0" cy="0"/>
          <a:chOff x="0" y="0"/>
          <a:chExt cx="0" cy="0"/>
        </a:xfrm>
      </p:grpSpPr>
      <p:sp>
        <p:nvSpPr>
          <p:cNvPr id="1100" name="Google Shape;1100;p55"/>
          <p:cNvSpPr/>
          <p:nvPr/>
        </p:nvSpPr>
        <p:spPr>
          <a:xfrm>
            <a:off x="0" y="2460000"/>
            <a:ext cx="7164000" cy="2683500"/>
          </a:xfrm>
          <a:prstGeom prst="triangle">
            <a:avLst>
              <a:gd name="adj" fmla="val 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55"/>
          <p:cNvSpPr txBox="1">
            <a:spLocks noGrp="1"/>
          </p:cNvSpPr>
          <p:nvPr>
            <p:ph type="title"/>
          </p:nvPr>
        </p:nvSpPr>
        <p:spPr>
          <a:xfrm>
            <a:off x="720000" y="3708000"/>
            <a:ext cx="3120000" cy="900600"/>
          </a:xfrm>
          <a:prstGeom prst="rect">
            <a:avLst/>
          </a:prstGeom>
        </p:spPr>
        <p:txBody>
          <a:bodyPr spcFirstLastPara="1" wrap="square" lIns="0" tIns="0" rIns="0" bIns="0" anchor="ctr" anchorCtr="0">
            <a:noAutofit/>
          </a:bodyPr>
          <a:lstStyle>
            <a:lvl1pPr lvl="0" rtl="0">
              <a:spcBef>
                <a:spcPts val="0"/>
              </a:spcBef>
              <a:spcAft>
                <a:spcPts val="0"/>
              </a:spcAft>
              <a:buSzPts val="1800"/>
              <a:buNone/>
              <a:defRPr sz="1800">
                <a:highlight>
                  <a:schemeClr val="accent1"/>
                </a:highlight>
              </a:defRPr>
            </a:lvl1pPr>
            <a:lvl2pPr lvl="1" rtl="0">
              <a:spcBef>
                <a:spcPts val="0"/>
              </a:spcBef>
              <a:spcAft>
                <a:spcPts val="0"/>
              </a:spcAft>
              <a:buSzPts val="1800"/>
              <a:buNone/>
              <a:defRPr sz="1800">
                <a:highlight>
                  <a:schemeClr val="accent1"/>
                </a:highlight>
              </a:defRPr>
            </a:lvl2pPr>
            <a:lvl3pPr lvl="2" rtl="0">
              <a:spcBef>
                <a:spcPts val="0"/>
              </a:spcBef>
              <a:spcAft>
                <a:spcPts val="0"/>
              </a:spcAft>
              <a:buSzPts val="1800"/>
              <a:buNone/>
              <a:defRPr sz="1800">
                <a:highlight>
                  <a:schemeClr val="accent1"/>
                </a:highlight>
              </a:defRPr>
            </a:lvl3pPr>
            <a:lvl4pPr lvl="3" rtl="0">
              <a:spcBef>
                <a:spcPts val="0"/>
              </a:spcBef>
              <a:spcAft>
                <a:spcPts val="0"/>
              </a:spcAft>
              <a:buSzPts val="1800"/>
              <a:buNone/>
              <a:defRPr sz="1800">
                <a:highlight>
                  <a:schemeClr val="accent1"/>
                </a:highlight>
              </a:defRPr>
            </a:lvl4pPr>
            <a:lvl5pPr lvl="4" rtl="0">
              <a:spcBef>
                <a:spcPts val="0"/>
              </a:spcBef>
              <a:spcAft>
                <a:spcPts val="0"/>
              </a:spcAft>
              <a:buSzPts val="1800"/>
              <a:buNone/>
              <a:defRPr sz="1800">
                <a:highlight>
                  <a:schemeClr val="accent1"/>
                </a:highlight>
              </a:defRPr>
            </a:lvl5pPr>
            <a:lvl6pPr lvl="5" rtl="0">
              <a:spcBef>
                <a:spcPts val="0"/>
              </a:spcBef>
              <a:spcAft>
                <a:spcPts val="0"/>
              </a:spcAft>
              <a:buSzPts val="1800"/>
              <a:buNone/>
              <a:defRPr sz="1800">
                <a:highlight>
                  <a:schemeClr val="accent1"/>
                </a:highlight>
              </a:defRPr>
            </a:lvl6pPr>
            <a:lvl7pPr lvl="6" rtl="0">
              <a:spcBef>
                <a:spcPts val="0"/>
              </a:spcBef>
              <a:spcAft>
                <a:spcPts val="0"/>
              </a:spcAft>
              <a:buSzPts val="1800"/>
              <a:buNone/>
              <a:defRPr sz="1800">
                <a:highlight>
                  <a:schemeClr val="accent1"/>
                </a:highlight>
              </a:defRPr>
            </a:lvl7pPr>
            <a:lvl8pPr lvl="7" rtl="0">
              <a:spcBef>
                <a:spcPts val="0"/>
              </a:spcBef>
              <a:spcAft>
                <a:spcPts val="0"/>
              </a:spcAft>
              <a:buSzPts val="1800"/>
              <a:buNone/>
              <a:defRPr sz="1800">
                <a:highlight>
                  <a:schemeClr val="accent1"/>
                </a:highlight>
              </a:defRPr>
            </a:lvl8pPr>
            <a:lvl9pPr lvl="8" rtl="0">
              <a:spcBef>
                <a:spcPts val="0"/>
              </a:spcBef>
              <a:spcAft>
                <a:spcPts val="0"/>
              </a:spcAft>
              <a:buSzPts val="1800"/>
              <a:buNone/>
              <a:defRPr sz="1800">
                <a:highlight>
                  <a:schemeClr val="accent1"/>
                </a:highlight>
              </a:defRPr>
            </a:lvl9pPr>
          </a:lstStyle>
          <a:p>
            <a:endParaRPr/>
          </a:p>
        </p:txBody>
      </p:sp>
      <p:sp>
        <p:nvSpPr>
          <p:cNvPr id="1102" name="Google Shape;1102;p55"/>
          <p:cNvSpPr/>
          <p:nvPr/>
        </p:nvSpPr>
        <p:spPr>
          <a:xfrm>
            <a:off x="334200" y="2808000"/>
            <a:ext cx="6181800" cy="2208000"/>
          </a:xfrm>
          <a:prstGeom prst="triangle">
            <a:avLst>
              <a:gd name="adj" fmla="val 0"/>
            </a:avLst>
          </a:prstGeom>
          <a:noFill/>
          <a:ln w="28575" cap="flat" cmpd="sng">
            <a:solidFill>
              <a:schemeClr val="accent4"/>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2"/>
        </a:solidFill>
        <a:effectLst/>
      </p:bgPr>
    </p:bg>
    <p:spTree>
      <p:nvGrpSpPr>
        <p:cNvPr id="1" name="Shape 1103"/>
        <p:cNvGrpSpPr/>
        <p:nvPr/>
      </p:nvGrpSpPr>
      <p:grpSpPr>
        <a:xfrm>
          <a:off x="0" y="0"/>
          <a:ext cx="0" cy="0"/>
          <a:chOff x="0" y="0"/>
          <a:chExt cx="0" cy="0"/>
        </a:xfrm>
      </p:grpSpPr>
      <p:sp>
        <p:nvSpPr>
          <p:cNvPr id="1104" name="Google Shape;1104;p56"/>
          <p:cNvSpPr/>
          <p:nvPr/>
        </p:nvSpPr>
        <p:spPr>
          <a:xfrm>
            <a:off x="980875" y="-276224"/>
            <a:ext cx="32" cy="5694083"/>
          </a:xfrm>
          <a:custGeom>
            <a:avLst/>
            <a:gdLst/>
            <a:ahLst/>
            <a:cxnLst/>
            <a:rect l="l" t="t" r="r" b="b"/>
            <a:pathLst>
              <a:path w="1" h="283464" fill="none" extrusionOk="0">
                <a:moveTo>
                  <a:pt x="0" y="283463"/>
                </a:moveTo>
                <a:lnTo>
                  <a:pt x="0"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56"/>
          <p:cNvSpPr/>
          <p:nvPr/>
        </p:nvSpPr>
        <p:spPr>
          <a:xfrm>
            <a:off x="2152904" y="-276224"/>
            <a:ext cx="32" cy="5694083"/>
          </a:xfrm>
          <a:custGeom>
            <a:avLst/>
            <a:gdLst/>
            <a:ahLst/>
            <a:cxnLst/>
            <a:rect l="l" t="t" r="r" b="b"/>
            <a:pathLst>
              <a:path w="1" h="283464" fill="none" extrusionOk="0">
                <a:moveTo>
                  <a:pt x="1" y="283463"/>
                </a:moveTo>
                <a:lnTo>
                  <a:pt x="1"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56"/>
          <p:cNvSpPr/>
          <p:nvPr/>
        </p:nvSpPr>
        <p:spPr>
          <a:xfrm>
            <a:off x="3324966" y="-276224"/>
            <a:ext cx="32" cy="5694083"/>
          </a:xfrm>
          <a:custGeom>
            <a:avLst/>
            <a:gdLst/>
            <a:ahLst/>
            <a:cxnLst/>
            <a:rect l="l" t="t" r="r" b="b"/>
            <a:pathLst>
              <a:path w="1" h="283464" fill="none" extrusionOk="0">
                <a:moveTo>
                  <a:pt x="0" y="283463"/>
                </a:moveTo>
                <a:lnTo>
                  <a:pt x="0"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56"/>
          <p:cNvSpPr/>
          <p:nvPr/>
        </p:nvSpPr>
        <p:spPr>
          <a:xfrm>
            <a:off x="4498025" y="-276224"/>
            <a:ext cx="32" cy="5694083"/>
          </a:xfrm>
          <a:custGeom>
            <a:avLst/>
            <a:gdLst/>
            <a:ahLst/>
            <a:cxnLst/>
            <a:rect l="l" t="t" r="r" b="b"/>
            <a:pathLst>
              <a:path w="1" h="283464" fill="none" extrusionOk="0">
                <a:moveTo>
                  <a:pt x="0" y="283463"/>
                </a:moveTo>
                <a:lnTo>
                  <a:pt x="0"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56"/>
          <p:cNvSpPr/>
          <p:nvPr/>
        </p:nvSpPr>
        <p:spPr>
          <a:xfrm>
            <a:off x="5670054" y="-276224"/>
            <a:ext cx="32" cy="5694083"/>
          </a:xfrm>
          <a:custGeom>
            <a:avLst/>
            <a:gdLst/>
            <a:ahLst/>
            <a:cxnLst/>
            <a:rect l="l" t="t" r="r" b="b"/>
            <a:pathLst>
              <a:path w="1" h="283464" fill="none" extrusionOk="0">
                <a:moveTo>
                  <a:pt x="0" y="283463"/>
                </a:moveTo>
                <a:lnTo>
                  <a:pt x="0"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56"/>
          <p:cNvSpPr/>
          <p:nvPr/>
        </p:nvSpPr>
        <p:spPr>
          <a:xfrm>
            <a:off x="6843113" y="-276224"/>
            <a:ext cx="32" cy="5694083"/>
          </a:xfrm>
          <a:custGeom>
            <a:avLst/>
            <a:gdLst/>
            <a:ahLst/>
            <a:cxnLst/>
            <a:rect l="l" t="t" r="r" b="b"/>
            <a:pathLst>
              <a:path w="1" h="283464" fill="none" extrusionOk="0">
                <a:moveTo>
                  <a:pt x="0" y="283463"/>
                </a:moveTo>
                <a:lnTo>
                  <a:pt x="0"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56"/>
          <p:cNvSpPr/>
          <p:nvPr/>
        </p:nvSpPr>
        <p:spPr>
          <a:xfrm>
            <a:off x="8015143" y="-276224"/>
            <a:ext cx="32" cy="5694083"/>
          </a:xfrm>
          <a:custGeom>
            <a:avLst/>
            <a:gdLst/>
            <a:ahLst/>
            <a:cxnLst/>
            <a:rect l="l" t="t" r="r" b="b"/>
            <a:pathLst>
              <a:path w="1" h="283464" fill="none" extrusionOk="0">
                <a:moveTo>
                  <a:pt x="1" y="283463"/>
                </a:moveTo>
                <a:lnTo>
                  <a:pt x="1"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56"/>
          <p:cNvSpPr/>
          <p:nvPr/>
        </p:nvSpPr>
        <p:spPr>
          <a:xfrm>
            <a:off x="-209552" y="4429164"/>
            <a:ext cx="9396785" cy="32"/>
          </a:xfrm>
          <a:custGeom>
            <a:avLst/>
            <a:gdLst/>
            <a:ahLst/>
            <a:cxnLst/>
            <a:rect l="l" t="t" r="r" b="b"/>
            <a:pathLst>
              <a:path w="292007" h="1" fill="none" extrusionOk="0">
                <a:moveTo>
                  <a:pt x="292006" y="1"/>
                </a:moveTo>
                <a:lnTo>
                  <a:pt x="1" y="1"/>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56"/>
          <p:cNvSpPr/>
          <p:nvPr/>
        </p:nvSpPr>
        <p:spPr>
          <a:xfrm>
            <a:off x="-209552" y="3366031"/>
            <a:ext cx="9396785" cy="32"/>
          </a:xfrm>
          <a:custGeom>
            <a:avLst/>
            <a:gdLst/>
            <a:ahLst/>
            <a:cxnLst/>
            <a:rect l="l" t="t" r="r" b="b"/>
            <a:pathLst>
              <a:path w="292007" h="1" fill="none" extrusionOk="0">
                <a:moveTo>
                  <a:pt x="292006" y="1"/>
                </a:moveTo>
                <a:lnTo>
                  <a:pt x="1" y="1"/>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56"/>
          <p:cNvSpPr/>
          <p:nvPr/>
        </p:nvSpPr>
        <p:spPr>
          <a:xfrm>
            <a:off x="-209552" y="1769498"/>
            <a:ext cx="9396785" cy="32"/>
          </a:xfrm>
          <a:custGeom>
            <a:avLst/>
            <a:gdLst/>
            <a:ahLst/>
            <a:cxnLst/>
            <a:rect l="l" t="t" r="r" b="b"/>
            <a:pathLst>
              <a:path w="292007" h="1" fill="none" extrusionOk="0">
                <a:moveTo>
                  <a:pt x="292006" y="1"/>
                </a:moveTo>
                <a:lnTo>
                  <a:pt x="1" y="1"/>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56"/>
          <p:cNvSpPr/>
          <p:nvPr/>
        </p:nvSpPr>
        <p:spPr>
          <a:xfrm>
            <a:off x="-209552" y="631195"/>
            <a:ext cx="9396785" cy="32"/>
          </a:xfrm>
          <a:custGeom>
            <a:avLst/>
            <a:gdLst/>
            <a:ahLst/>
            <a:cxnLst/>
            <a:rect l="l" t="t" r="r" b="b"/>
            <a:pathLst>
              <a:path w="292007" h="1" fill="none" extrusionOk="0">
                <a:moveTo>
                  <a:pt x="292006" y="0"/>
                </a:moveTo>
                <a:lnTo>
                  <a:pt x="1"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56"/>
          <p:cNvSpPr/>
          <p:nvPr/>
        </p:nvSpPr>
        <p:spPr>
          <a:xfrm>
            <a:off x="796200" y="720000"/>
            <a:ext cx="7634700" cy="2867100"/>
          </a:xfrm>
          <a:prstGeom prst="homePlat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56"/>
          <p:cNvSpPr txBox="1">
            <a:spLocks noGrp="1"/>
          </p:cNvSpPr>
          <p:nvPr>
            <p:ph type="title" hasCustomPrompt="1"/>
          </p:nvPr>
        </p:nvSpPr>
        <p:spPr>
          <a:xfrm>
            <a:off x="1586350" y="720000"/>
            <a:ext cx="5497800" cy="2713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Font typeface="Bad Script"/>
              <a:buNone/>
              <a:defRPr sz="12000" b="1">
                <a:latin typeface="Bad Script"/>
                <a:ea typeface="Bad Script"/>
                <a:cs typeface="Bad Script"/>
                <a:sym typeface="Bad Script"/>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17" name="Google Shape;1117;p56"/>
          <p:cNvSpPr txBox="1">
            <a:spLocks noGrp="1"/>
          </p:cNvSpPr>
          <p:nvPr>
            <p:ph type="subTitle" idx="1"/>
          </p:nvPr>
        </p:nvSpPr>
        <p:spPr>
          <a:xfrm>
            <a:off x="797400" y="3771900"/>
            <a:ext cx="6198300" cy="61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Font typeface="Raleway"/>
              <a:buNone/>
              <a:defRPr sz="1500" b="1">
                <a:highlight>
                  <a:schemeClr val="accent1"/>
                </a:highlight>
                <a:latin typeface="Raleway"/>
                <a:ea typeface="Raleway"/>
                <a:cs typeface="Raleway"/>
                <a:sym typeface="Raleway"/>
              </a:defRPr>
            </a:lvl1pPr>
            <a:lvl2pPr lvl="1" algn="ctr" rtl="0">
              <a:lnSpc>
                <a:spcPct val="100000"/>
              </a:lnSpc>
              <a:spcBef>
                <a:spcPts val="0"/>
              </a:spcBef>
              <a:spcAft>
                <a:spcPts val="0"/>
              </a:spcAft>
              <a:buSzPts val="1400"/>
              <a:buFont typeface="Roboto"/>
              <a:buNone/>
              <a:defRPr>
                <a:latin typeface="Roboto"/>
                <a:ea typeface="Roboto"/>
                <a:cs typeface="Roboto"/>
                <a:sym typeface="Roboto"/>
              </a:defRPr>
            </a:lvl2pPr>
            <a:lvl3pPr lvl="2" algn="ctr" rtl="0">
              <a:lnSpc>
                <a:spcPct val="100000"/>
              </a:lnSpc>
              <a:spcBef>
                <a:spcPts val="0"/>
              </a:spcBef>
              <a:spcAft>
                <a:spcPts val="0"/>
              </a:spcAft>
              <a:buSzPts val="1400"/>
              <a:buFont typeface="Roboto"/>
              <a:buNone/>
              <a:defRPr>
                <a:latin typeface="Roboto"/>
                <a:ea typeface="Roboto"/>
                <a:cs typeface="Roboto"/>
                <a:sym typeface="Roboto"/>
              </a:defRPr>
            </a:lvl3pPr>
            <a:lvl4pPr lvl="3" algn="ctr" rtl="0">
              <a:lnSpc>
                <a:spcPct val="100000"/>
              </a:lnSpc>
              <a:spcBef>
                <a:spcPts val="0"/>
              </a:spcBef>
              <a:spcAft>
                <a:spcPts val="0"/>
              </a:spcAft>
              <a:buSzPts val="1400"/>
              <a:buFont typeface="Roboto"/>
              <a:buNone/>
              <a:defRPr>
                <a:latin typeface="Roboto"/>
                <a:ea typeface="Roboto"/>
                <a:cs typeface="Roboto"/>
                <a:sym typeface="Roboto"/>
              </a:defRPr>
            </a:lvl4pPr>
            <a:lvl5pPr lvl="4" algn="ctr" rtl="0">
              <a:lnSpc>
                <a:spcPct val="100000"/>
              </a:lnSpc>
              <a:spcBef>
                <a:spcPts val="0"/>
              </a:spcBef>
              <a:spcAft>
                <a:spcPts val="0"/>
              </a:spcAft>
              <a:buSzPts val="1400"/>
              <a:buFont typeface="Roboto"/>
              <a:buNone/>
              <a:defRPr>
                <a:latin typeface="Roboto"/>
                <a:ea typeface="Roboto"/>
                <a:cs typeface="Roboto"/>
                <a:sym typeface="Roboto"/>
              </a:defRPr>
            </a:lvl5pPr>
            <a:lvl6pPr lvl="5" algn="ctr" rtl="0">
              <a:lnSpc>
                <a:spcPct val="100000"/>
              </a:lnSpc>
              <a:spcBef>
                <a:spcPts val="0"/>
              </a:spcBef>
              <a:spcAft>
                <a:spcPts val="0"/>
              </a:spcAft>
              <a:buSzPts val="1400"/>
              <a:buFont typeface="Roboto"/>
              <a:buNone/>
              <a:defRPr>
                <a:latin typeface="Roboto"/>
                <a:ea typeface="Roboto"/>
                <a:cs typeface="Roboto"/>
                <a:sym typeface="Roboto"/>
              </a:defRPr>
            </a:lvl6pPr>
            <a:lvl7pPr lvl="6" algn="ctr" rtl="0">
              <a:lnSpc>
                <a:spcPct val="100000"/>
              </a:lnSpc>
              <a:spcBef>
                <a:spcPts val="0"/>
              </a:spcBef>
              <a:spcAft>
                <a:spcPts val="0"/>
              </a:spcAft>
              <a:buSzPts val="1400"/>
              <a:buFont typeface="Roboto"/>
              <a:buNone/>
              <a:defRPr>
                <a:latin typeface="Roboto"/>
                <a:ea typeface="Roboto"/>
                <a:cs typeface="Roboto"/>
                <a:sym typeface="Roboto"/>
              </a:defRPr>
            </a:lvl7pPr>
            <a:lvl8pPr lvl="7" algn="ctr" rtl="0">
              <a:lnSpc>
                <a:spcPct val="100000"/>
              </a:lnSpc>
              <a:spcBef>
                <a:spcPts val="0"/>
              </a:spcBef>
              <a:spcAft>
                <a:spcPts val="0"/>
              </a:spcAft>
              <a:buSzPts val="1400"/>
              <a:buFont typeface="Roboto"/>
              <a:buNone/>
              <a:defRPr>
                <a:latin typeface="Roboto"/>
                <a:ea typeface="Roboto"/>
                <a:cs typeface="Roboto"/>
                <a:sym typeface="Roboto"/>
              </a:defRPr>
            </a:lvl8pPr>
            <a:lvl9pPr lvl="8" algn="ctr"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1118" name="Google Shape;1118;p56"/>
          <p:cNvSpPr/>
          <p:nvPr/>
        </p:nvSpPr>
        <p:spPr>
          <a:xfrm>
            <a:off x="7075005" y="2596911"/>
            <a:ext cx="351737" cy="234493"/>
          </a:xfrm>
          <a:custGeom>
            <a:avLst/>
            <a:gdLst/>
            <a:ahLst/>
            <a:cxnLst/>
            <a:rect l="l" t="t" r="r" b="b"/>
            <a:pathLst>
              <a:path w="1239" h="826" extrusionOk="0">
                <a:moveTo>
                  <a:pt x="191" y="0"/>
                </a:moveTo>
                <a:lnTo>
                  <a:pt x="64" y="32"/>
                </a:lnTo>
                <a:lnTo>
                  <a:pt x="0" y="191"/>
                </a:lnTo>
                <a:lnTo>
                  <a:pt x="64" y="254"/>
                </a:lnTo>
                <a:lnTo>
                  <a:pt x="96" y="286"/>
                </a:lnTo>
                <a:lnTo>
                  <a:pt x="127" y="318"/>
                </a:lnTo>
                <a:lnTo>
                  <a:pt x="159" y="318"/>
                </a:lnTo>
                <a:lnTo>
                  <a:pt x="223" y="381"/>
                </a:lnTo>
                <a:lnTo>
                  <a:pt x="286" y="445"/>
                </a:lnTo>
                <a:lnTo>
                  <a:pt x="318" y="445"/>
                </a:lnTo>
                <a:lnTo>
                  <a:pt x="381" y="477"/>
                </a:lnTo>
                <a:lnTo>
                  <a:pt x="509" y="572"/>
                </a:lnTo>
                <a:lnTo>
                  <a:pt x="604" y="667"/>
                </a:lnTo>
                <a:lnTo>
                  <a:pt x="699" y="731"/>
                </a:lnTo>
                <a:lnTo>
                  <a:pt x="826" y="794"/>
                </a:lnTo>
                <a:lnTo>
                  <a:pt x="953" y="826"/>
                </a:lnTo>
                <a:lnTo>
                  <a:pt x="1080" y="826"/>
                </a:lnTo>
                <a:lnTo>
                  <a:pt x="1175" y="794"/>
                </a:lnTo>
                <a:lnTo>
                  <a:pt x="1239" y="604"/>
                </a:lnTo>
                <a:lnTo>
                  <a:pt x="1207" y="508"/>
                </a:lnTo>
                <a:lnTo>
                  <a:pt x="1112" y="381"/>
                </a:lnTo>
                <a:lnTo>
                  <a:pt x="953" y="318"/>
                </a:lnTo>
                <a:lnTo>
                  <a:pt x="826" y="254"/>
                </a:lnTo>
                <a:lnTo>
                  <a:pt x="699" y="191"/>
                </a:lnTo>
                <a:lnTo>
                  <a:pt x="445" y="95"/>
                </a:lnTo>
                <a:lnTo>
                  <a:pt x="318" y="32"/>
                </a:lnTo>
                <a:lnTo>
                  <a:pt x="1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56"/>
          <p:cNvSpPr/>
          <p:nvPr/>
        </p:nvSpPr>
        <p:spPr>
          <a:xfrm>
            <a:off x="7192251" y="2146092"/>
            <a:ext cx="432928" cy="126615"/>
          </a:xfrm>
          <a:custGeom>
            <a:avLst/>
            <a:gdLst/>
            <a:ahLst/>
            <a:cxnLst/>
            <a:rect l="l" t="t" r="r" b="b"/>
            <a:pathLst>
              <a:path w="1525" h="446" extrusionOk="0">
                <a:moveTo>
                  <a:pt x="477" y="1"/>
                </a:moveTo>
                <a:lnTo>
                  <a:pt x="159" y="32"/>
                </a:lnTo>
                <a:lnTo>
                  <a:pt x="0" y="96"/>
                </a:lnTo>
                <a:lnTo>
                  <a:pt x="0" y="350"/>
                </a:lnTo>
                <a:lnTo>
                  <a:pt x="159" y="382"/>
                </a:lnTo>
                <a:lnTo>
                  <a:pt x="477" y="413"/>
                </a:lnTo>
                <a:lnTo>
                  <a:pt x="794" y="445"/>
                </a:lnTo>
                <a:lnTo>
                  <a:pt x="1112" y="445"/>
                </a:lnTo>
                <a:lnTo>
                  <a:pt x="1429" y="382"/>
                </a:lnTo>
                <a:lnTo>
                  <a:pt x="1524" y="318"/>
                </a:lnTo>
                <a:lnTo>
                  <a:pt x="1524" y="96"/>
                </a:lnTo>
                <a:lnTo>
                  <a:pt x="1429" y="32"/>
                </a:lnTo>
                <a:lnTo>
                  <a:pt x="11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56"/>
          <p:cNvSpPr/>
          <p:nvPr/>
        </p:nvSpPr>
        <p:spPr>
          <a:xfrm>
            <a:off x="7084089" y="1533172"/>
            <a:ext cx="423844" cy="306601"/>
          </a:xfrm>
          <a:custGeom>
            <a:avLst/>
            <a:gdLst/>
            <a:ahLst/>
            <a:cxnLst/>
            <a:rect l="l" t="t" r="r" b="b"/>
            <a:pathLst>
              <a:path w="1493" h="1080" extrusionOk="0">
                <a:moveTo>
                  <a:pt x="1270" y="0"/>
                </a:moveTo>
                <a:lnTo>
                  <a:pt x="1239" y="32"/>
                </a:lnTo>
                <a:lnTo>
                  <a:pt x="1175" y="64"/>
                </a:lnTo>
                <a:lnTo>
                  <a:pt x="1112" y="96"/>
                </a:lnTo>
                <a:lnTo>
                  <a:pt x="1016" y="127"/>
                </a:lnTo>
                <a:lnTo>
                  <a:pt x="858" y="223"/>
                </a:lnTo>
                <a:lnTo>
                  <a:pt x="699" y="350"/>
                </a:lnTo>
                <a:lnTo>
                  <a:pt x="413" y="540"/>
                </a:lnTo>
                <a:lnTo>
                  <a:pt x="95" y="731"/>
                </a:lnTo>
                <a:lnTo>
                  <a:pt x="0" y="826"/>
                </a:lnTo>
                <a:lnTo>
                  <a:pt x="32" y="985"/>
                </a:lnTo>
                <a:lnTo>
                  <a:pt x="127" y="1080"/>
                </a:lnTo>
                <a:lnTo>
                  <a:pt x="254" y="1048"/>
                </a:lnTo>
                <a:lnTo>
                  <a:pt x="286" y="1048"/>
                </a:lnTo>
                <a:lnTo>
                  <a:pt x="604" y="889"/>
                </a:lnTo>
                <a:lnTo>
                  <a:pt x="953" y="699"/>
                </a:lnTo>
                <a:lnTo>
                  <a:pt x="1112" y="604"/>
                </a:lnTo>
                <a:lnTo>
                  <a:pt x="1302" y="477"/>
                </a:lnTo>
                <a:lnTo>
                  <a:pt x="1366" y="413"/>
                </a:lnTo>
                <a:lnTo>
                  <a:pt x="1366" y="381"/>
                </a:lnTo>
                <a:lnTo>
                  <a:pt x="1397" y="318"/>
                </a:lnTo>
                <a:lnTo>
                  <a:pt x="1429" y="286"/>
                </a:lnTo>
                <a:lnTo>
                  <a:pt x="1429" y="254"/>
                </a:lnTo>
                <a:lnTo>
                  <a:pt x="1461" y="223"/>
                </a:lnTo>
                <a:lnTo>
                  <a:pt x="1461" y="191"/>
                </a:lnTo>
                <a:lnTo>
                  <a:pt x="1493" y="159"/>
                </a:lnTo>
                <a:lnTo>
                  <a:pt x="1461" y="32"/>
                </a:lnTo>
                <a:lnTo>
                  <a:pt x="13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56"/>
          <p:cNvSpPr/>
          <p:nvPr/>
        </p:nvSpPr>
        <p:spPr>
          <a:xfrm>
            <a:off x="1243403" y="2538596"/>
            <a:ext cx="342936" cy="234777"/>
          </a:xfrm>
          <a:custGeom>
            <a:avLst/>
            <a:gdLst/>
            <a:ahLst/>
            <a:cxnLst/>
            <a:rect l="l" t="t" r="r" b="b"/>
            <a:pathLst>
              <a:path w="1208" h="827" extrusionOk="0">
                <a:moveTo>
                  <a:pt x="1049" y="1"/>
                </a:moveTo>
                <a:lnTo>
                  <a:pt x="1062" y="5"/>
                </a:lnTo>
                <a:lnTo>
                  <a:pt x="1062" y="5"/>
                </a:lnTo>
                <a:lnTo>
                  <a:pt x="1080" y="1"/>
                </a:lnTo>
                <a:close/>
                <a:moveTo>
                  <a:pt x="1062" y="5"/>
                </a:moveTo>
                <a:lnTo>
                  <a:pt x="953" y="32"/>
                </a:lnTo>
                <a:lnTo>
                  <a:pt x="826" y="64"/>
                </a:lnTo>
                <a:lnTo>
                  <a:pt x="541" y="159"/>
                </a:lnTo>
                <a:lnTo>
                  <a:pt x="318" y="287"/>
                </a:lnTo>
                <a:lnTo>
                  <a:pt x="159" y="350"/>
                </a:lnTo>
                <a:lnTo>
                  <a:pt x="32" y="509"/>
                </a:lnTo>
                <a:lnTo>
                  <a:pt x="1" y="572"/>
                </a:lnTo>
                <a:lnTo>
                  <a:pt x="64" y="763"/>
                </a:lnTo>
                <a:lnTo>
                  <a:pt x="159" y="795"/>
                </a:lnTo>
                <a:lnTo>
                  <a:pt x="287" y="826"/>
                </a:lnTo>
                <a:lnTo>
                  <a:pt x="414" y="763"/>
                </a:lnTo>
                <a:lnTo>
                  <a:pt x="541" y="699"/>
                </a:lnTo>
                <a:lnTo>
                  <a:pt x="636" y="636"/>
                </a:lnTo>
                <a:lnTo>
                  <a:pt x="731" y="572"/>
                </a:lnTo>
                <a:lnTo>
                  <a:pt x="795" y="509"/>
                </a:lnTo>
                <a:lnTo>
                  <a:pt x="890" y="445"/>
                </a:lnTo>
                <a:lnTo>
                  <a:pt x="922" y="414"/>
                </a:lnTo>
                <a:lnTo>
                  <a:pt x="953" y="382"/>
                </a:lnTo>
                <a:lnTo>
                  <a:pt x="1080" y="287"/>
                </a:lnTo>
                <a:lnTo>
                  <a:pt x="1144" y="255"/>
                </a:lnTo>
                <a:lnTo>
                  <a:pt x="1207" y="191"/>
                </a:lnTo>
                <a:lnTo>
                  <a:pt x="1144" y="32"/>
                </a:lnTo>
                <a:lnTo>
                  <a:pt x="1062" y="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56"/>
          <p:cNvSpPr/>
          <p:nvPr/>
        </p:nvSpPr>
        <p:spPr>
          <a:xfrm>
            <a:off x="1054049" y="2069892"/>
            <a:ext cx="424128" cy="126615"/>
          </a:xfrm>
          <a:custGeom>
            <a:avLst/>
            <a:gdLst/>
            <a:ahLst/>
            <a:cxnLst/>
            <a:rect l="l" t="t" r="r" b="b"/>
            <a:pathLst>
              <a:path w="1494" h="446" extrusionOk="0">
                <a:moveTo>
                  <a:pt x="414" y="1"/>
                </a:moveTo>
                <a:lnTo>
                  <a:pt x="96" y="32"/>
                </a:lnTo>
                <a:lnTo>
                  <a:pt x="1" y="96"/>
                </a:lnTo>
                <a:lnTo>
                  <a:pt x="1" y="318"/>
                </a:lnTo>
                <a:lnTo>
                  <a:pt x="96" y="382"/>
                </a:lnTo>
                <a:lnTo>
                  <a:pt x="414" y="445"/>
                </a:lnTo>
                <a:lnTo>
                  <a:pt x="731" y="445"/>
                </a:lnTo>
                <a:lnTo>
                  <a:pt x="1049" y="413"/>
                </a:lnTo>
                <a:lnTo>
                  <a:pt x="1366" y="382"/>
                </a:lnTo>
                <a:lnTo>
                  <a:pt x="1493" y="350"/>
                </a:lnTo>
                <a:lnTo>
                  <a:pt x="1493" y="96"/>
                </a:lnTo>
                <a:lnTo>
                  <a:pt x="1366" y="32"/>
                </a:lnTo>
                <a:lnTo>
                  <a:pt x="1049" y="32"/>
                </a:lnTo>
                <a:lnTo>
                  <a:pt x="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56"/>
          <p:cNvSpPr/>
          <p:nvPr/>
        </p:nvSpPr>
        <p:spPr>
          <a:xfrm>
            <a:off x="1171295" y="1466057"/>
            <a:ext cx="424128" cy="306601"/>
          </a:xfrm>
          <a:custGeom>
            <a:avLst/>
            <a:gdLst/>
            <a:ahLst/>
            <a:cxnLst/>
            <a:rect l="l" t="t" r="r" b="b"/>
            <a:pathLst>
              <a:path w="1494" h="1080" extrusionOk="0">
                <a:moveTo>
                  <a:pt x="32" y="0"/>
                </a:moveTo>
                <a:lnTo>
                  <a:pt x="1" y="127"/>
                </a:lnTo>
                <a:lnTo>
                  <a:pt x="32" y="222"/>
                </a:lnTo>
                <a:lnTo>
                  <a:pt x="96" y="286"/>
                </a:lnTo>
                <a:lnTo>
                  <a:pt x="128" y="349"/>
                </a:lnTo>
                <a:lnTo>
                  <a:pt x="159" y="381"/>
                </a:lnTo>
                <a:lnTo>
                  <a:pt x="223" y="445"/>
                </a:lnTo>
                <a:lnTo>
                  <a:pt x="382" y="572"/>
                </a:lnTo>
                <a:lnTo>
                  <a:pt x="572" y="699"/>
                </a:lnTo>
                <a:lnTo>
                  <a:pt x="890" y="889"/>
                </a:lnTo>
                <a:lnTo>
                  <a:pt x="1239" y="1048"/>
                </a:lnTo>
                <a:lnTo>
                  <a:pt x="1366" y="1080"/>
                </a:lnTo>
                <a:lnTo>
                  <a:pt x="1461" y="984"/>
                </a:lnTo>
                <a:lnTo>
                  <a:pt x="1493" y="826"/>
                </a:lnTo>
                <a:lnTo>
                  <a:pt x="1398" y="730"/>
                </a:lnTo>
                <a:lnTo>
                  <a:pt x="1398" y="699"/>
                </a:lnTo>
                <a:lnTo>
                  <a:pt x="1080" y="540"/>
                </a:lnTo>
                <a:lnTo>
                  <a:pt x="763" y="318"/>
                </a:lnTo>
                <a:lnTo>
                  <a:pt x="604" y="191"/>
                </a:lnTo>
                <a:lnTo>
                  <a:pt x="445" y="95"/>
                </a:lnTo>
                <a:lnTo>
                  <a:pt x="382" y="64"/>
                </a:lnTo>
                <a:lnTo>
                  <a:pt x="286" y="32"/>
                </a:lnTo>
                <a:lnTo>
                  <a:pt x="2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24"/>
        <p:cNvGrpSpPr/>
        <p:nvPr/>
      </p:nvGrpSpPr>
      <p:grpSpPr>
        <a:xfrm>
          <a:off x="0" y="0"/>
          <a:ext cx="0" cy="0"/>
          <a:chOff x="0" y="0"/>
          <a:chExt cx="0" cy="0"/>
        </a:xfrm>
      </p:grpSpPr>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able of content">
  <p:cSld name="CUSTOM">
    <p:bg>
      <p:bgPr>
        <a:solidFill>
          <a:schemeClr val="lt2"/>
        </a:solidFill>
        <a:effectLst/>
      </p:bgPr>
    </p:bg>
    <p:spTree>
      <p:nvGrpSpPr>
        <p:cNvPr id="1" name="Shape 1125"/>
        <p:cNvGrpSpPr/>
        <p:nvPr/>
      </p:nvGrpSpPr>
      <p:grpSpPr>
        <a:xfrm>
          <a:off x="0" y="0"/>
          <a:ext cx="0" cy="0"/>
          <a:chOff x="0" y="0"/>
          <a:chExt cx="0" cy="0"/>
        </a:xfrm>
      </p:grpSpPr>
      <p:sp>
        <p:nvSpPr>
          <p:cNvPr id="1126" name="Google Shape;1126;p58"/>
          <p:cNvSpPr txBox="1">
            <a:spLocks noGrp="1"/>
          </p:cNvSpPr>
          <p:nvPr>
            <p:ph type="subTitle" idx="1"/>
          </p:nvPr>
        </p:nvSpPr>
        <p:spPr>
          <a:xfrm>
            <a:off x="2088370" y="2065400"/>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Raleway SemiBold"/>
              <a:buNone/>
              <a:defRPr sz="1400">
                <a:latin typeface="Raleway SemiBold"/>
                <a:ea typeface="Raleway SemiBold"/>
                <a:cs typeface="Raleway SemiBold"/>
                <a:sym typeface="Raleway SemiBold"/>
              </a:defRPr>
            </a:lvl1pPr>
            <a:lvl2pPr lvl="1"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2pPr>
            <a:lvl3pPr lvl="2"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3pPr>
            <a:lvl4pPr lvl="3"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4pPr>
            <a:lvl5pPr lvl="4"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5pPr>
            <a:lvl6pPr lvl="5"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6pPr>
            <a:lvl7pPr lvl="6"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7pPr>
            <a:lvl8pPr lvl="7"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8pPr>
            <a:lvl9pPr lvl="8"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9pPr>
          </a:lstStyle>
          <a:p>
            <a:endParaRPr/>
          </a:p>
        </p:txBody>
      </p:sp>
      <p:sp>
        <p:nvSpPr>
          <p:cNvPr id="1127" name="Google Shape;1127;p58"/>
          <p:cNvSpPr txBox="1">
            <a:spLocks noGrp="1"/>
          </p:cNvSpPr>
          <p:nvPr>
            <p:ph type="title" hasCustomPrompt="1"/>
          </p:nvPr>
        </p:nvSpPr>
        <p:spPr>
          <a:xfrm>
            <a:off x="859175" y="1532000"/>
            <a:ext cx="1031100" cy="99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9pPr>
          </a:lstStyle>
          <a:p>
            <a:r>
              <a:t>xx%</a:t>
            </a:r>
          </a:p>
        </p:txBody>
      </p:sp>
      <p:sp>
        <p:nvSpPr>
          <p:cNvPr id="1128" name="Google Shape;1128;p58"/>
          <p:cNvSpPr txBox="1">
            <a:spLocks noGrp="1"/>
          </p:cNvSpPr>
          <p:nvPr>
            <p:ph type="subTitle" idx="2"/>
          </p:nvPr>
        </p:nvSpPr>
        <p:spPr>
          <a:xfrm>
            <a:off x="5857826" y="2065400"/>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Raleway SemiBold"/>
              <a:buNone/>
              <a:defRPr sz="1400">
                <a:latin typeface="Raleway SemiBold"/>
                <a:ea typeface="Raleway SemiBold"/>
                <a:cs typeface="Raleway SemiBold"/>
                <a:sym typeface="Raleway SemiBold"/>
              </a:defRPr>
            </a:lvl1pPr>
            <a:lvl2pPr lvl="1"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2pPr>
            <a:lvl3pPr lvl="2"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3pPr>
            <a:lvl4pPr lvl="3"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4pPr>
            <a:lvl5pPr lvl="4"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5pPr>
            <a:lvl6pPr lvl="5"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6pPr>
            <a:lvl7pPr lvl="6"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7pPr>
            <a:lvl8pPr lvl="7"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8pPr>
            <a:lvl9pPr lvl="8"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9pPr>
          </a:lstStyle>
          <a:p>
            <a:endParaRPr/>
          </a:p>
        </p:txBody>
      </p:sp>
      <p:sp>
        <p:nvSpPr>
          <p:cNvPr id="1129" name="Google Shape;1129;p58"/>
          <p:cNvSpPr txBox="1">
            <a:spLocks noGrp="1"/>
          </p:cNvSpPr>
          <p:nvPr>
            <p:ph type="title" idx="3" hasCustomPrompt="1"/>
          </p:nvPr>
        </p:nvSpPr>
        <p:spPr>
          <a:xfrm>
            <a:off x="4631125" y="1532000"/>
            <a:ext cx="1031100" cy="99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9pPr>
          </a:lstStyle>
          <a:p>
            <a:r>
              <a:t>xx%</a:t>
            </a:r>
          </a:p>
        </p:txBody>
      </p:sp>
      <p:sp>
        <p:nvSpPr>
          <p:cNvPr id="1130" name="Google Shape;1130;p58"/>
          <p:cNvSpPr txBox="1">
            <a:spLocks noGrp="1"/>
          </p:cNvSpPr>
          <p:nvPr>
            <p:ph type="ctrTitle" idx="4"/>
          </p:nvPr>
        </p:nvSpPr>
        <p:spPr>
          <a:xfrm>
            <a:off x="2088365" y="3208400"/>
            <a:ext cx="2103000" cy="428400"/>
          </a:xfrm>
          <a:prstGeom prst="rect">
            <a:avLst/>
          </a:prstGeom>
        </p:spPr>
        <p:txBody>
          <a:bodyPr spcFirstLastPara="1" wrap="square" lIns="91425" tIns="91425" rIns="91425" bIns="91425" anchor="ctr" anchorCtr="0">
            <a:noAutofit/>
          </a:bodyPr>
          <a:lstStyle>
            <a:lvl1pPr lvl="0" rtl="0">
              <a:spcBef>
                <a:spcPts val="0"/>
              </a:spcBef>
              <a:spcAft>
                <a:spcPts val="0"/>
              </a:spcAft>
              <a:buSzPts val="1700"/>
              <a:buFont typeface="Bad Script"/>
              <a:buNone/>
              <a:defRPr sz="2000" b="1">
                <a:latin typeface="Bad Script"/>
                <a:ea typeface="Bad Script"/>
                <a:cs typeface="Bad Script"/>
                <a:sym typeface="Bad Script"/>
              </a:defRPr>
            </a:lvl1pPr>
            <a:lvl2pPr lvl="1" rtl="0">
              <a:spcBef>
                <a:spcPts val="0"/>
              </a:spcBef>
              <a:spcAft>
                <a:spcPts val="0"/>
              </a:spcAft>
              <a:buSzPts val="1700"/>
              <a:buFont typeface="Bad Script"/>
              <a:buNone/>
              <a:defRPr sz="1700" b="1">
                <a:latin typeface="Bad Script"/>
                <a:ea typeface="Bad Script"/>
                <a:cs typeface="Bad Script"/>
                <a:sym typeface="Bad Script"/>
              </a:defRPr>
            </a:lvl2pPr>
            <a:lvl3pPr lvl="2" rtl="0">
              <a:spcBef>
                <a:spcPts val="0"/>
              </a:spcBef>
              <a:spcAft>
                <a:spcPts val="0"/>
              </a:spcAft>
              <a:buSzPts val="1700"/>
              <a:buFont typeface="Bad Script"/>
              <a:buNone/>
              <a:defRPr sz="1700" b="1">
                <a:latin typeface="Bad Script"/>
                <a:ea typeface="Bad Script"/>
                <a:cs typeface="Bad Script"/>
                <a:sym typeface="Bad Script"/>
              </a:defRPr>
            </a:lvl3pPr>
            <a:lvl4pPr lvl="3" rtl="0">
              <a:spcBef>
                <a:spcPts val="0"/>
              </a:spcBef>
              <a:spcAft>
                <a:spcPts val="0"/>
              </a:spcAft>
              <a:buSzPts val="1700"/>
              <a:buFont typeface="Bad Script"/>
              <a:buNone/>
              <a:defRPr sz="1700" b="1">
                <a:latin typeface="Bad Script"/>
                <a:ea typeface="Bad Script"/>
                <a:cs typeface="Bad Script"/>
                <a:sym typeface="Bad Script"/>
              </a:defRPr>
            </a:lvl4pPr>
            <a:lvl5pPr lvl="4" rtl="0">
              <a:spcBef>
                <a:spcPts val="0"/>
              </a:spcBef>
              <a:spcAft>
                <a:spcPts val="0"/>
              </a:spcAft>
              <a:buSzPts val="1700"/>
              <a:buFont typeface="Bad Script"/>
              <a:buNone/>
              <a:defRPr sz="1700" b="1">
                <a:latin typeface="Bad Script"/>
                <a:ea typeface="Bad Script"/>
                <a:cs typeface="Bad Script"/>
                <a:sym typeface="Bad Script"/>
              </a:defRPr>
            </a:lvl5pPr>
            <a:lvl6pPr lvl="5" rtl="0">
              <a:spcBef>
                <a:spcPts val="0"/>
              </a:spcBef>
              <a:spcAft>
                <a:spcPts val="0"/>
              </a:spcAft>
              <a:buSzPts val="1700"/>
              <a:buFont typeface="Bad Script"/>
              <a:buNone/>
              <a:defRPr sz="1700" b="1">
                <a:latin typeface="Bad Script"/>
                <a:ea typeface="Bad Script"/>
                <a:cs typeface="Bad Script"/>
                <a:sym typeface="Bad Script"/>
              </a:defRPr>
            </a:lvl6pPr>
            <a:lvl7pPr lvl="6" rtl="0">
              <a:spcBef>
                <a:spcPts val="0"/>
              </a:spcBef>
              <a:spcAft>
                <a:spcPts val="0"/>
              </a:spcAft>
              <a:buSzPts val="1700"/>
              <a:buFont typeface="Bad Script"/>
              <a:buNone/>
              <a:defRPr sz="1700" b="1">
                <a:latin typeface="Bad Script"/>
                <a:ea typeface="Bad Script"/>
                <a:cs typeface="Bad Script"/>
                <a:sym typeface="Bad Script"/>
              </a:defRPr>
            </a:lvl7pPr>
            <a:lvl8pPr lvl="7" rtl="0">
              <a:spcBef>
                <a:spcPts val="0"/>
              </a:spcBef>
              <a:spcAft>
                <a:spcPts val="0"/>
              </a:spcAft>
              <a:buSzPts val="1700"/>
              <a:buFont typeface="Bad Script"/>
              <a:buNone/>
              <a:defRPr sz="1700" b="1">
                <a:latin typeface="Bad Script"/>
                <a:ea typeface="Bad Script"/>
                <a:cs typeface="Bad Script"/>
                <a:sym typeface="Bad Script"/>
              </a:defRPr>
            </a:lvl8pPr>
            <a:lvl9pPr lvl="8" rtl="0">
              <a:spcBef>
                <a:spcPts val="0"/>
              </a:spcBef>
              <a:spcAft>
                <a:spcPts val="0"/>
              </a:spcAft>
              <a:buSzPts val="1700"/>
              <a:buFont typeface="Bad Script"/>
              <a:buNone/>
              <a:defRPr sz="1700" b="1">
                <a:latin typeface="Bad Script"/>
                <a:ea typeface="Bad Script"/>
                <a:cs typeface="Bad Script"/>
                <a:sym typeface="Bad Script"/>
              </a:defRPr>
            </a:lvl9pPr>
          </a:lstStyle>
          <a:p>
            <a:endParaRPr/>
          </a:p>
        </p:txBody>
      </p:sp>
      <p:sp>
        <p:nvSpPr>
          <p:cNvPr id="1131" name="Google Shape;1131;p58"/>
          <p:cNvSpPr txBox="1">
            <a:spLocks noGrp="1"/>
          </p:cNvSpPr>
          <p:nvPr>
            <p:ph type="subTitle" idx="5"/>
          </p:nvPr>
        </p:nvSpPr>
        <p:spPr>
          <a:xfrm>
            <a:off x="2088369" y="3741800"/>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Raleway SemiBold"/>
              <a:buNone/>
              <a:defRPr sz="1400">
                <a:latin typeface="Raleway SemiBold"/>
                <a:ea typeface="Raleway SemiBold"/>
                <a:cs typeface="Raleway SemiBold"/>
                <a:sym typeface="Raleway SemiBold"/>
              </a:defRPr>
            </a:lvl1pPr>
            <a:lvl2pPr lvl="1"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2pPr>
            <a:lvl3pPr lvl="2"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3pPr>
            <a:lvl4pPr lvl="3"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4pPr>
            <a:lvl5pPr lvl="4"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5pPr>
            <a:lvl6pPr lvl="5"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6pPr>
            <a:lvl7pPr lvl="6"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7pPr>
            <a:lvl8pPr lvl="7"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8pPr>
            <a:lvl9pPr lvl="8"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9pPr>
          </a:lstStyle>
          <a:p>
            <a:endParaRPr/>
          </a:p>
        </p:txBody>
      </p:sp>
      <p:sp>
        <p:nvSpPr>
          <p:cNvPr id="1132" name="Google Shape;1132;p58"/>
          <p:cNvSpPr txBox="1">
            <a:spLocks noGrp="1"/>
          </p:cNvSpPr>
          <p:nvPr>
            <p:ph type="title" idx="6" hasCustomPrompt="1"/>
          </p:nvPr>
        </p:nvSpPr>
        <p:spPr>
          <a:xfrm>
            <a:off x="859175" y="3208299"/>
            <a:ext cx="1031100" cy="99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9pPr>
          </a:lstStyle>
          <a:p>
            <a:r>
              <a:t>xx%</a:t>
            </a:r>
          </a:p>
        </p:txBody>
      </p:sp>
      <p:sp>
        <p:nvSpPr>
          <p:cNvPr id="1133" name="Google Shape;1133;p58"/>
          <p:cNvSpPr txBox="1">
            <a:spLocks noGrp="1"/>
          </p:cNvSpPr>
          <p:nvPr>
            <p:ph type="ctrTitle" idx="7"/>
          </p:nvPr>
        </p:nvSpPr>
        <p:spPr>
          <a:xfrm>
            <a:off x="5857821" y="3208400"/>
            <a:ext cx="2103000" cy="428400"/>
          </a:xfrm>
          <a:prstGeom prst="rect">
            <a:avLst/>
          </a:prstGeom>
        </p:spPr>
        <p:txBody>
          <a:bodyPr spcFirstLastPara="1" wrap="square" lIns="91425" tIns="91425" rIns="91425" bIns="91425" anchor="ctr" anchorCtr="0">
            <a:noAutofit/>
          </a:bodyPr>
          <a:lstStyle>
            <a:lvl1pPr lvl="0" rtl="0">
              <a:spcBef>
                <a:spcPts val="0"/>
              </a:spcBef>
              <a:spcAft>
                <a:spcPts val="0"/>
              </a:spcAft>
              <a:buSzPts val="1700"/>
              <a:buFont typeface="Bad Script"/>
              <a:buNone/>
              <a:defRPr sz="2000" b="1">
                <a:latin typeface="Bad Script"/>
                <a:ea typeface="Bad Script"/>
                <a:cs typeface="Bad Script"/>
                <a:sym typeface="Bad Script"/>
              </a:defRPr>
            </a:lvl1pPr>
            <a:lvl2pPr lvl="1" rtl="0">
              <a:spcBef>
                <a:spcPts val="0"/>
              </a:spcBef>
              <a:spcAft>
                <a:spcPts val="0"/>
              </a:spcAft>
              <a:buSzPts val="1700"/>
              <a:buFont typeface="Bad Script"/>
              <a:buNone/>
              <a:defRPr sz="1700" b="1">
                <a:latin typeface="Bad Script"/>
                <a:ea typeface="Bad Script"/>
                <a:cs typeface="Bad Script"/>
                <a:sym typeface="Bad Script"/>
              </a:defRPr>
            </a:lvl2pPr>
            <a:lvl3pPr lvl="2" rtl="0">
              <a:spcBef>
                <a:spcPts val="0"/>
              </a:spcBef>
              <a:spcAft>
                <a:spcPts val="0"/>
              </a:spcAft>
              <a:buSzPts val="1700"/>
              <a:buFont typeface="Bad Script"/>
              <a:buNone/>
              <a:defRPr sz="1700" b="1">
                <a:latin typeface="Bad Script"/>
                <a:ea typeface="Bad Script"/>
                <a:cs typeface="Bad Script"/>
                <a:sym typeface="Bad Script"/>
              </a:defRPr>
            </a:lvl3pPr>
            <a:lvl4pPr lvl="3" rtl="0">
              <a:spcBef>
                <a:spcPts val="0"/>
              </a:spcBef>
              <a:spcAft>
                <a:spcPts val="0"/>
              </a:spcAft>
              <a:buSzPts val="1700"/>
              <a:buFont typeface="Bad Script"/>
              <a:buNone/>
              <a:defRPr sz="1700" b="1">
                <a:latin typeface="Bad Script"/>
                <a:ea typeface="Bad Script"/>
                <a:cs typeface="Bad Script"/>
                <a:sym typeface="Bad Script"/>
              </a:defRPr>
            </a:lvl4pPr>
            <a:lvl5pPr lvl="4" rtl="0">
              <a:spcBef>
                <a:spcPts val="0"/>
              </a:spcBef>
              <a:spcAft>
                <a:spcPts val="0"/>
              </a:spcAft>
              <a:buSzPts val="1700"/>
              <a:buFont typeface="Bad Script"/>
              <a:buNone/>
              <a:defRPr sz="1700" b="1">
                <a:latin typeface="Bad Script"/>
                <a:ea typeface="Bad Script"/>
                <a:cs typeface="Bad Script"/>
                <a:sym typeface="Bad Script"/>
              </a:defRPr>
            </a:lvl5pPr>
            <a:lvl6pPr lvl="5" rtl="0">
              <a:spcBef>
                <a:spcPts val="0"/>
              </a:spcBef>
              <a:spcAft>
                <a:spcPts val="0"/>
              </a:spcAft>
              <a:buSzPts val="1700"/>
              <a:buFont typeface="Bad Script"/>
              <a:buNone/>
              <a:defRPr sz="1700" b="1">
                <a:latin typeface="Bad Script"/>
                <a:ea typeface="Bad Script"/>
                <a:cs typeface="Bad Script"/>
                <a:sym typeface="Bad Script"/>
              </a:defRPr>
            </a:lvl6pPr>
            <a:lvl7pPr lvl="6" rtl="0">
              <a:spcBef>
                <a:spcPts val="0"/>
              </a:spcBef>
              <a:spcAft>
                <a:spcPts val="0"/>
              </a:spcAft>
              <a:buSzPts val="1700"/>
              <a:buFont typeface="Bad Script"/>
              <a:buNone/>
              <a:defRPr sz="1700" b="1">
                <a:latin typeface="Bad Script"/>
                <a:ea typeface="Bad Script"/>
                <a:cs typeface="Bad Script"/>
                <a:sym typeface="Bad Script"/>
              </a:defRPr>
            </a:lvl7pPr>
            <a:lvl8pPr lvl="7" rtl="0">
              <a:spcBef>
                <a:spcPts val="0"/>
              </a:spcBef>
              <a:spcAft>
                <a:spcPts val="0"/>
              </a:spcAft>
              <a:buSzPts val="1700"/>
              <a:buFont typeface="Bad Script"/>
              <a:buNone/>
              <a:defRPr sz="1700" b="1">
                <a:latin typeface="Bad Script"/>
                <a:ea typeface="Bad Script"/>
                <a:cs typeface="Bad Script"/>
                <a:sym typeface="Bad Script"/>
              </a:defRPr>
            </a:lvl8pPr>
            <a:lvl9pPr lvl="8" rtl="0">
              <a:spcBef>
                <a:spcPts val="0"/>
              </a:spcBef>
              <a:spcAft>
                <a:spcPts val="0"/>
              </a:spcAft>
              <a:buSzPts val="1700"/>
              <a:buFont typeface="Bad Script"/>
              <a:buNone/>
              <a:defRPr sz="1700" b="1">
                <a:latin typeface="Bad Script"/>
                <a:ea typeface="Bad Script"/>
                <a:cs typeface="Bad Script"/>
                <a:sym typeface="Bad Script"/>
              </a:defRPr>
            </a:lvl9pPr>
          </a:lstStyle>
          <a:p>
            <a:endParaRPr/>
          </a:p>
        </p:txBody>
      </p:sp>
      <p:sp>
        <p:nvSpPr>
          <p:cNvPr id="1134" name="Google Shape;1134;p58"/>
          <p:cNvSpPr txBox="1">
            <a:spLocks noGrp="1"/>
          </p:cNvSpPr>
          <p:nvPr>
            <p:ph type="subTitle" idx="8"/>
          </p:nvPr>
        </p:nvSpPr>
        <p:spPr>
          <a:xfrm>
            <a:off x="5857827" y="3741800"/>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Raleway SemiBold"/>
              <a:buNone/>
              <a:defRPr sz="1400">
                <a:latin typeface="Raleway SemiBold"/>
                <a:ea typeface="Raleway SemiBold"/>
                <a:cs typeface="Raleway SemiBold"/>
                <a:sym typeface="Raleway SemiBold"/>
              </a:defRPr>
            </a:lvl1pPr>
            <a:lvl2pPr lvl="1"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2pPr>
            <a:lvl3pPr lvl="2"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3pPr>
            <a:lvl4pPr lvl="3"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4pPr>
            <a:lvl5pPr lvl="4"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5pPr>
            <a:lvl6pPr lvl="5"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6pPr>
            <a:lvl7pPr lvl="6"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7pPr>
            <a:lvl8pPr lvl="7"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8pPr>
            <a:lvl9pPr lvl="8"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9pPr>
          </a:lstStyle>
          <a:p>
            <a:endParaRPr/>
          </a:p>
        </p:txBody>
      </p:sp>
      <p:sp>
        <p:nvSpPr>
          <p:cNvPr id="1135" name="Google Shape;1135;p58"/>
          <p:cNvSpPr txBox="1">
            <a:spLocks noGrp="1"/>
          </p:cNvSpPr>
          <p:nvPr>
            <p:ph type="title" idx="9" hasCustomPrompt="1"/>
          </p:nvPr>
        </p:nvSpPr>
        <p:spPr>
          <a:xfrm>
            <a:off x="4631125" y="3208299"/>
            <a:ext cx="1031100" cy="99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9pPr>
          </a:lstStyle>
          <a:p>
            <a:r>
              <a:t>xx%</a:t>
            </a:r>
          </a:p>
        </p:txBody>
      </p:sp>
      <p:sp>
        <p:nvSpPr>
          <p:cNvPr id="1136" name="Google Shape;1136;p58"/>
          <p:cNvSpPr txBox="1">
            <a:spLocks noGrp="1"/>
          </p:cNvSpPr>
          <p:nvPr>
            <p:ph type="ctrTitle" idx="13"/>
          </p:nvPr>
        </p:nvSpPr>
        <p:spPr>
          <a:xfrm>
            <a:off x="2088365" y="1532000"/>
            <a:ext cx="2103000" cy="428400"/>
          </a:xfrm>
          <a:prstGeom prst="rect">
            <a:avLst/>
          </a:prstGeom>
        </p:spPr>
        <p:txBody>
          <a:bodyPr spcFirstLastPara="1" wrap="square" lIns="91425" tIns="91425" rIns="91425" bIns="91425" anchor="ctr" anchorCtr="0">
            <a:noAutofit/>
          </a:bodyPr>
          <a:lstStyle>
            <a:lvl1pPr lvl="0" rtl="0">
              <a:spcBef>
                <a:spcPts val="0"/>
              </a:spcBef>
              <a:spcAft>
                <a:spcPts val="0"/>
              </a:spcAft>
              <a:buSzPts val="1700"/>
              <a:buFont typeface="Bad Script"/>
              <a:buNone/>
              <a:defRPr sz="2000" b="1">
                <a:latin typeface="Bad Script"/>
                <a:ea typeface="Bad Script"/>
                <a:cs typeface="Bad Script"/>
                <a:sym typeface="Bad Script"/>
              </a:defRPr>
            </a:lvl1pPr>
            <a:lvl2pPr lvl="1" rtl="0">
              <a:spcBef>
                <a:spcPts val="0"/>
              </a:spcBef>
              <a:spcAft>
                <a:spcPts val="0"/>
              </a:spcAft>
              <a:buSzPts val="1700"/>
              <a:buFont typeface="Bad Script"/>
              <a:buNone/>
              <a:defRPr sz="1700" b="1">
                <a:latin typeface="Bad Script"/>
                <a:ea typeface="Bad Script"/>
                <a:cs typeface="Bad Script"/>
                <a:sym typeface="Bad Script"/>
              </a:defRPr>
            </a:lvl2pPr>
            <a:lvl3pPr lvl="2" rtl="0">
              <a:spcBef>
                <a:spcPts val="0"/>
              </a:spcBef>
              <a:spcAft>
                <a:spcPts val="0"/>
              </a:spcAft>
              <a:buSzPts val="1700"/>
              <a:buFont typeface="Bad Script"/>
              <a:buNone/>
              <a:defRPr sz="1700" b="1">
                <a:latin typeface="Bad Script"/>
                <a:ea typeface="Bad Script"/>
                <a:cs typeface="Bad Script"/>
                <a:sym typeface="Bad Script"/>
              </a:defRPr>
            </a:lvl3pPr>
            <a:lvl4pPr lvl="3" rtl="0">
              <a:spcBef>
                <a:spcPts val="0"/>
              </a:spcBef>
              <a:spcAft>
                <a:spcPts val="0"/>
              </a:spcAft>
              <a:buSzPts val="1700"/>
              <a:buFont typeface="Bad Script"/>
              <a:buNone/>
              <a:defRPr sz="1700" b="1">
                <a:latin typeface="Bad Script"/>
                <a:ea typeface="Bad Script"/>
                <a:cs typeface="Bad Script"/>
                <a:sym typeface="Bad Script"/>
              </a:defRPr>
            </a:lvl4pPr>
            <a:lvl5pPr lvl="4" rtl="0">
              <a:spcBef>
                <a:spcPts val="0"/>
              </a:spcBef>
              <a:spcAft>
                <a:spcPts val="0"/>
              </a:spcAft>
              <a:buSzPts val="1700"/>
              <a:buFont typeface="Bad Script"/>
              <a:buNone/>
              <a:defRPr sz="1700" b="1">
                <a:latin typeface="Bad Script"/>
                <a:ea typeface="Bad Script"/>
                <a:cs typeface="Bad Script"/>
                <a:sym typeface="Bad Script"/>
              </a:defRPr>
            </a:lvl5pPr>
            <a:lvl6pPr lvl="5" rtl="0">
              <a:spcBef>
                <a:spcPts val="0"/>
              </a:spcBef>
              <a:spcAft>
                <a:spcPts val="0"/>
              </a:spcAft>
              <a:buSzPts val="1700"/>
              <a:buFont typeface="Bad Script"/>
              <a:buNone/>
              <a:defRPr sz="1700" b="1">
                <a:latin typeface="Bad Script"/>
                <a:ea typeface="Bad Script"/>
                <a:cs typeface="Bad Script"/>
                <a:sym typeface="Bad Script"/>
              </a:defRPr>
            </a:lvl6pPr>
            <a:lvl7pPr lvl="6" rtl="0">
              <a:spcBef>
                <a:spcPts val="0"/>
              </a:spcBef>
              <a:spcAft>
                <a:spcPts val="0"/>
              </a:spcAft>
              <a:buSzPts val="1700"/>
              <a:buFont typeface="Bad Script"/>
              <a:buNone/>
              <a:defRPr sz="1700" b="1">
                <a:latin typeface="Bad Script"/>
                <a:ea typeface="Bad Script"/>
                <a:cs typeface="Bad Script"/>
                <a:sym typeface="Bad Script"/>
              </a:defRPr>
            </a:lvl7pPr>
            <a:lvl8pPr lvl="7" rtl="0">
              <a:spcBef>
                <a:spcPts val="0"/>
              </a:spcBef>
              <a:spcAft>
                <a:spcPts val="0"/>
              </a:spcAft>
              <a:buSzPts val="1700"/>
              <a:buFont typeface="Bad Script"/>
              <a:buNone/>
              <a:defRPr sz="1700" b="1">
                <a:latin typeface="Bad Script"/>
                <a:ea typeface="Bad Script"/>
                <a:cs typeface="Bad Script"/>
                <a:sym typeface="Bad Script"/>
              </a:defRPr>
            </a:lvl8pPr>
            <a:lvl9pPr lvl="8" rtl="0">
              <a:spcBef>
                <a:spcPts val="0"/>
              </a:spcBef>
              <a:spcAft>
                <a:spcPts val="0"/>
              </a:spcAft>
              <a:buSzPts val="1700"/>
              <a:buFont typeface="Bad Script"/>
              <a:buNone/>
              <a:defRPr sz="1700" b="1">
                <a:latin typeface="Bad Script"/>
                <a:ea typeface="Bad Script"/>
                <a:cs typeface="Bad Script"/>
                <a:sym typeface="Bad Script"/>
              </a:defRPr>
            </a:lvl9pPr>
          </a:lstStyle>
          <a:p>
            <a:endParaRPr/>
          </a:p>
        </p:txBody>
      </p:sp>
      <p:sp>
        <p:nvSpPr>
          <p:cNvPr id="1137" name="Google Shape;1137;p58"/>
          <p:cNvSpPr txBox="1">
            <a:spLocks noGrp="1"/>
          </p:cNvSpPr>
          <p:nvPr>
            <p:ph type="ctrTitle" idx="14"/>
          </p:nvPr>
        </p:nvSpPr>
        <p:spPr>
          <a:xfrm>
            <a:off x="5857821" y="1532000"/>
            <a:ext cx="2103000" cy="428400"/>
          </a:xfrm>
          <a:prstGeom prst="rect">
            <a:avLst/>
          </a:prstGeom>
        </p:spPr>
        <p:txBody>
          <a:bodyPr spcFirstLastPara="1" wrap="square" lIns="91425" tIns="91425" rIns="91425" bIns="91425" anchor="ctr" anchorCtr="0">
            <a:noAutofit/>
          </a:bodyPr>
          <a:lstStyle>
            <a:lvl1pPr lvl="0" rtl="0">
              <a:spcBef>
                <a:spcPts val="0"/>
              </a:spcBef>
              <a:spcAft>
                <a:spcPts val="0"/>
              </a:spcAft>
              <a:buSzPts val="1700"/>
              <a:buFont typeface="Bad Script"/>
              <a:buNone/>
              <a:defRPr sz="2000" b="1">
                <a:latin typeface="Bad Script"/>
                <a:ea typeface="Bad Script"/>
                <a:cs typeface="Bad Script"/>
                <a:sym typeface="Bad Script"/>
              </a:defRPr>
            </a:lvl1pPr>
            <a:lvl2pPr lvl="1" rtl="0">
              <a:spcBef>
                <a:spcPts val="0"/>
              </a:spcBef>
              <a:spcAft>
                <a:spcPts val="0"/>
              </a:spcAft>
              <a:buSzPts val="1700"/>
              <a:buFont typeface="Bad Script"/>
              <a:buNone/>
              <a:defRPr sz="1700" b="1">
                <a:latin typeface="Bad Script"/>
                <a:ea typeface="Bad Script"/>
                <a:cs typeface="Bad Script"/>
                <a:sym typeface="Bad Script"/>
              </a:defRPr>
            </a:lvl2pPr>
            <a:lvl3pPr lvl="2" rtl="0">
              <a:spcBef>
                <a:spcPts val="0"/>
              </a:spcBef>
              <a:spcAft>
                <a:spcPts val="0"/>
              </a:spcAft>
              <a:buSzPts val="1700"/>
              <a:buFont typeface="Bad Script"/>
              <a:buNone/>
              <a:defRPr sz="1700" b="1">
                <a:latin typeface="Bad Script"/>
                <a:ea typeface="Bad Script"/>
                <a:cs typeface="Bad Script"/>
                <a:sym typeface="Bad Script"/>
              </a:defRPr>
            </a:lvl3pPr>
            <a:lvl4pPr lvl="3" rtl="0">
              <a:spcBef>
                <a:spcPts val="0"/>
              </a:spcBef>
              <a:spcAft>
                <a:spcPts val="0"/>
              </a:spcAft>
              <a:buSzPts val="1700"/>
              <a:buFont typeface="Bad Script"/>
              <a:buNone/>
              <a:defRPr sz="1700" b="1">
                <a:latin typeface="Bad Script"/>
                <a:ea typeface="Bad Script"/>
                <a:cs typeface="Bad Script"/>
                <a:sym typeface="Bad Script"/>
              </a:defRPr>
            </a:lvl4pPr>
            <a:lvl5pPr lvl="4" rtl="0">
              <a:spcBef>
                <a:spcPts val="0"/>
              </a:spcBef>
              <a:spcAft>
                <a:spcPts val="0"/>
              </a:spcAft>
              <a:buSzPts val="1700"/>
              <a:buFont typeface="Bad Script"/>
              <a:buNone/>
              <a:defRPr sz="1700" b="1">
                <a:latin typeface="Bad Script"/>
                <a:ea typeface="Bad Script"/>
                <a:cs typeface="Bad Script"/>
                <a:sym typeface="Bad Script"/>
              </a:defRPr>
            </a:lvl5pPr>
            <a:lvl6pPr lvl="5" rtl="0">
              <a:spcBef>
                <a:spcPts val="0"/>
              </a:spcBef>
              <a:spcAft>
                <a:spcPts val="0"/>
              </a:spcAft>
              <a:buSzPts val="1700"/>
              <a:buFont typeface="Bad Script"/>
              <a:buNone/>
              <a:defRPr sz="1700" b="1">
                <a:latin typeface="Bad Script"/>
                <a:ea typeface="Bad Script"/>
                <a:cs typeface="Bad Script"/>
                <a:sym typeface="Bad Script"/>
              </a:defRPr>
            </a:lvl6pPr>
            <a:lvl7pPr lvl="6" rtl="0">
              <a:spcBef>
                <a:spcPts val="0"/>
              </a:spcBef>
              <a:spcAft>
                <a:spcPts val="0"/>
              </a:spcAft>
              <a:buSzPts val="1700"/>
              <a:buFont typeface="Bad Script"/>
              <a:buNone/>
              <a:defRPr sz="1700" b="1">
                <a:latin typeface="Bad Script"/>
                <a:ea typeface="Bad Script"/>
                <a:cs typeface="Bad Script"/>
                <a:sym typeface="Bad Script"/>
              </a:defRPr>
            </a:lvl7pPr>
            <a:lvl8pPr lvl="7" rtl="0">
              <a:spcBef>
                <a:spcPts val="0"/>
              </a:spcBef>
              <a:spcAft>
                <a:spcPts val="0"/>
              </a:spcAft>
              <a:buSzPts val="1700"/>
              <a:buFont typeface="Bad Script"/>
              <a:buNone/>
              <a:defRPr sz="1700" b="1">
                <a:latin typeface="Bad Script"/>
                <a:ea typeface="Bad Script"/>
                <a:cs typeface="Bad Script"/>
                <a:sym typeface="Bad Script"/>
              </a:defRPr>
            </a:lvl8pPr>
            <a:lvl9pPr lvl="8" rtl="0">
              <a:spcBef>
                <a:spcPts val="0"/>
              </a:spcBef>
              <a:spcAft>
                <a:spcPts val="0"/>
              </a:spcAft>
              <a:buSzPts val="1700"/>
              <a:buFont typeface="Bad Script"/>
              <a:buNone/>
              <a:defRPr sz="1700" b="1">
                <a:latin typeface="Bad Script"/>
                <a:ea typeface="Bad Script"/>
                <a:cs typeface="Bad Script"/>
                <a:sym typeface="Bad Script"/>
              </a:defRPr>
            </a:lvl9pPr>
          </a:lstStyle>
          <a:p>
            <a:endParaRPr/>
          </a:p>
        </p:txBody>
      </p:sp>
      <p:sp>
        <p:nvSpPr>
          <p:cNvPr id="1138" name="Google Shape;1138;p58"/>
          <p:cNvSpPr txBox="1">
            <a:spLocks noGrp="1"/>
          </p:cNvSpPr>
          <p:nvPr>
            <p:ph type="title" idx="15"/>
          </p:nvPr>
        </p:nvSpPr>
        <p:spPr>
          <a:xfrm>
            <a:off x="720000" y="539500"/>
            <a:ext cx="77040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highlight>
                  <a:schemeClr val="accent1"/>
                </a:high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139" name="Google Shape;1139;p58"/>
          <p:cNvGrpSpPr/>
          <p:nvPr/>
        </p:nvGrpSpPr>
        <p:grpSpPr>
          <a:xfrm rot="-1706676">
            <a:off x="739860" y="195207"/>
            <a:ext cx="644225" cy="688604"/>
            <a:chOff x="319900" y="315700"/>
            <a:chExt cx="342123" cy="365691"/>
          </a:xfrm>
        </p:grpSpPr>
        <p:sp>
          <p:nvSpPr>
            <p:cNvPr id="1140" name="Google Shape;1140;p58"/>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58"/>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58"/>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58"/>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58"/>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5" name="Google Shape;1145;p58"/>
          <p:cNvGrpSpPr/>
          <p:nvPr/>
        </p:nvGrpSpPr>
        <p:grpSpPr>
          <a:xfrm rot="-1706727">
            <a:off x="204772" y="776219"/>
            <a:ext cx="644191" cy="641053"/>
            <a:chOff x="4636900" y="2064950"/>
            <a:chExt cx="179650" cy="178775"/>
          </a:xfrm>
        </p:grpSpPr>
        <p:sp>
          <p:nvSpPr>
            <p:cNvPr id="1146" name="Google Shape;1146;p58"/>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58"/>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58"/>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9" name="Google Shape;1149;p58"/>
          <p:cNvGrpSpPr/>
          <p:nvPr/>
        </p:nvGrpSpPr>
        <p:grpSpPr>
          <a:xfrm rot="9512781">
            <a:off x="8372642" y="3832021"/>
            <a:ext cx="607890" cy="604913"/>
            <a:chOff x="4636900" y="2064950"/>
            <a:chExt cx="179650" cy="178775"/>
          </a:xfrm>
        </p:grpSpPr>
        <p:sp>
          <p:nvSpPr>
            <p:cNvPr id="1150" name="Google Shape;1150;p58"/>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58"/>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58"/>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3" name="Google Shape;1153;p58"/>
          <p:cNvGrpSpPr/>
          <p:nvPr/>
        </p:nvGrpSpPr>
        <p:grpSpPr>
          <a:xfrm rot="-6464289">
            <a:off x="8110450" y="4439120"/>
            <a:ext cx="561221" cy="759571"/>
            <a:chOff x="5408700" y="2855000"/>
            <a:chExt cx="121525" cy="164475"/>
          </a:xfrm>
        </p:grpSpPr>
        <p:sp>
          <p:nvSpPr>
            <p:cNvPr id="1154" name="Google Shape;1154;p58"/>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58"/>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six columns">
  <p:cSld name="CUSTOM_1">
    <p:bg>
      <p:bgPr>
        <a:solidFill>
          <a:schemeClr val="lt2"/>
        </a:solidFill>
        <a:effectLst/>
      </p:bgPr>
    </p:bg>
    <p:spTree>
      <p:nvGrpSpPr>
        <p:cNvPr id="1" name="Shape 1156"/>
        <p:cNvGrpSpPr/>
        <p:nvPr/>
      </p:nvGrpSpPr>
      <p:grpSpPr>
        <a:xfrm>
          <a:off x="0" y="0"/>
          <a:ext cx="0" cy="0"/>
          <a:chOff x="0" y="0"/>
          <a:chExt cx="0" cy="0"/>
        </a:xfrm>
      </p:grpSpPr>
      <p:sp>
        <p:nvSpPr>
          <p:cNvPr id="1157" name="Google Shape;1157;p59"/>
          <p:cNvSpPr txBox="1">
            <a:spLocks noGrp="1"/>
          </p:cNvSpPr>
          <p:nvPr>
            <p:ph type="title"/>
          </p:nvPr>
        </p:nvSpPr>
        <p:spPr>
          <a:xfrm>
            <a:off x="720100" y="1723800"/>
            <a:ext cx="20514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1158" name="Google Shape;1158;p59"/>
          <p:cNvSpPr txBox="1">
            <a:spLocks noGrp="1"/>
          </p:cNvSpPr>
          <p:nvPr>
            <p:ph type="subTitle" idx="1"/>
          </p:nvPr>
        </p:nvSpPr>
        <p:spPr>
          <a:xfrm>
            <a:off x="720100" y="2083800"/>
            <a:ext cx="20514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59" name="Google Shape;1159;p59"/>
          <p:cNvSpPr txBox="1">
            <a:spLocks noGrp="1"/>
          </p:cNvSpPr>
          <p:nvPr>
            <p:ph type="title" idx="2"/>
          </p:nvPr>
        </p:nvSpPr>
        <p:spPr>
          <a:xfrm>
            <a:off x="3546382" y="1723800"/>
            <a:ext cx="2051400" cy="42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1160" name="Google Shape;1160;p59"/>
          <p:cNvSpPr txBox="1">
            <a:spLocks noGrp="1"/>
          </p:cNvSpPr>
          <p:nvPr>
            <p:ph type="subTitle" idx="3"/>
          </p:nvPr>
        </p:nvSpPr>
        <p:spPr>
          <a:xfrm>
            <a:off x="3546382" y="2083800"/>
            <a:ext cx="20514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61" name="Google Shape;1161;p59"/>
          <p:cNvSpPr txBox="1">
            <a:spLocks noGrp="1"/>
          </p:cNvSpPr>
          <p:nvPr>
            <p:ph type="title" idx="4"/>
          </p:nvPr>
        </p:nvSpPr>
        <p:spPr>
          <a:xfrm>
            <a:off x="6372826" y="1723800"/>
            <a:ext cx="2051400" cy="42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1162" name="Google Shape;1162;p59"/>
          <p:cNvSpPr txBox="1">
            <a:spLocks noGrp="1"/>
          </p:cNvSpPr>
          <p:nvPr>
            <p:ph type="subTitle" idx="5"/>
          </p:nvPr>
        </p:nvSpPr>
        <p:spPr>
          <a:xfrm>
            <a:off x="6372826" y="2083800"/>
            <a:ext cx="20514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63" name="Google Shape;1163;p59"/>
          <p:cNvSpPr txBox="1">
            <a:spLocks noGrp="1"/>
          </p:cNvSpPr>
          <p:nvPr>
            <p:ph type="title" idx="6"/>
          </p:nvPr>
        </p:nvSpPr>
        <p:spPr>
          <a:xfrm>
            <a:off x="720100" y="3392400"/>
            <a:ext cx="2051400" cy="42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1164" name="Google Shape;1164;p59"/>
          <p:cNvSpPr txBox="1">
            <a:spLocks noGrp="1"/>
          </p:cNvSpPr>
          <p:nvPr>
            <p:ph type="subTitle" idx="7"/>
          </p:nvPr>
        </p:nvSpPr>
        <p:spPr>
          <a:xfrm>
            <a:off x="720100" y="3752400"/>
            <a:ext cx="20514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65" name="Google Shape;1165;p59"/>
          <p:cNvSpPr txBox="1">
            <a:spLocks noGrp="1"/>
          </p:cNvSpPr>
          <p:nvPr>
            <p:ph type="title" idx="8"/>
          </p:nvPr>
        </p:nvSpPr>
        <p:spPr>
          <a:xfrm>
            <a:off x="3546382" y="3392995"/>
            <a:ext cx="2051400" cy="42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1166" name="Google Shape;1166;p59"/>
          <p:cNvSpPr txBox="1">
            <a:spLocks noGrp="1"/>
          </p:cNvSpPr>
          <p:nvPr>
            <p:ph type="subTitle" idx="9"/>
          </p:nvPr>
        </p:nvSpPr>
        <p:spPr>
          <a:xfrm>
            <a:off x="3546382" y="3752995"/>
            <a:ext cx="20514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67" name="Google Shape;1167;p59"/>
          <p:cNvSpPr txBox="1">
            <a:spLocks noGrp="1"/>
          </p:cNvSpPr>
          <p:nvPr>
            <p:ph type="title" idx="13"/>
          </p:nvPr>
        </p:nvSpPr>
        <p:spPr>
          <a:xfrm>
            <a:off x="6372826" y="3392995"/>
            <a:ext cx="2051400" cy="42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1168" name="Google Shape;1168;p59"/>
          <p:cNvSpPr txBox="1">
            <a:spLocks noGrp="1"/>
          </p:cNvSpPr>
          <p:nvPr>
            <p:ph type="subTitle" idx="14"/>
          </p:nvPr>
        </p:nvSpPr>
        <p:spPr>
          <a:xfrm>
            <a:off x="6372826" y="3752995"/>
            <a:ext cx="20514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69" name="Google Shape;1169;p59"/>
          <p:cNvSpPr txBox="1">
            <a:spLocks noGrp="1"/>
          </p:cNvSpPr>
          <p:nvPr>
            <p:ph type="title" idx="15"/>
          </p:nvPr>
        </p:nvSpPr>
        <p:spPr>
          <a:xfrm>
            <a:off x="720000" y="539500"/>
            <a:ext cx="77040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highlight>
                  <a:schemeClr val="accent1"/>
                </a:high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170" name="Google Shape;1170;p59"/>
          <p:cNvGrpSpPr/>
          <p:nvPr/>
        </p:nvGrpSpPr>
        <p:grpSpPr>
          <a:xfrm>
            <a:off x="42324" y="-280065"/>
            <a:ext cx="1023323" cy="1094037"/>
            <a:chOff x="319900" y="315700"/>
            <a:chExt cx="342123" cy="365691"/>
          </a:xfrm>
        </p:grpSpPr>
        <p:sp>
          <p:nvSpPr>
            <p:cNvPr id="1171" name="Google Shape;1171;p59"/>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59"/>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59"/>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59"/>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59"/>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6" name="Google Shape;1176;p59"/>
          <p:cNvGrpSpPr/>
          <p:nvPr/>
        </p:nvGrpSpPr>
        <p:grpSpPr>
          <a:xfrm>
            <a:off x="-181287" y="1127327"/>
            <a:ext cx="658687" cy="655425"/>
            <a:chOff x="4636900" y="2064950"/>
            <a:chExt cx="179650" cy="178775"/>
          </a:xfrm>
        </p:grpSpPr>
        <p:sp>
          <p:nvSpPr>
            <p:cNvPr id="1177" name="Google Shape;1177;p59"/>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59"/>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59"/>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0" name="Google Shape;1180;p59"/>
          <p:cNvGrpSpPr/>
          <p:nvPr/>
        </p:nvGrpSpPr>
        <p:grpSpPr>
          <a:xfrm rot="1867210">
            <a:off x="1322325" y="-125742"/>
            <a:ext cx="502362" cy="679910"/>
            <a:chOff x="5408700" y="2855000"/>
            <a:chExt cx="121525" cy="164475"/>
          </a:xfrm>
        </p:grpSpPr>
        <p:sp>
          <p:nvSpPr>
            <p:cNvPr id="1181" name="Google Shape;1181;p59"/>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59"/>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3" name="Google Shape;1183;p59"/>
          <p:cNvGrpSpPr/>
          <p:nvPr/>
        </p:nvGrpSpPr>
        <p:grpSpPr>
          <a:xfrm rot="-1973065">
            <a:off x="8056215" y="4357118"/>
            <a:ext cx="1018987" cy="554146"/>
            <a:chOff x="1449934" y="4565833"/>
            <a:chExt cx="320467" cy="168684"/>
          </a:xfrm>
        </p:grpSpPr>
        <p:sp>
          <p:nvSpPr>
            <p:cNvPr id="1184" name="Google Shape;1184;p59"/>
            <p:cNvSpPr/>
            <p:nvPr/>
          </p:nvSpPr>
          <p:spPr>
            <a:xfrm>
              <a:off x="1449934" y="4565833"/>
              <a:ext cx="65112" cy="148810"/>
            </a:xfrm>
            <a:custGeom>
              <a:avLst/>
              <a:gdLst/>
              <a:ahLst/>
              <a:cxnLst/>
              <a:rect l="l" t="t" r="r" b="b"/>
              <a:pathLst>
                <a:path w="2021" h="4620" extrusionOk="0">
                  <a:moveTo>
                    <a:pt x="1806" y="0"/>
                  </a:moveTo>
                  <a:cubicBezTo>
                    <a:pt x="1773" y="0"/>
                    <a:pt x="1741" y="8"/>
                    <a:pt x="1712" y="25"/>
                  </a:cubicBezTo>
                  <a:cubicBezTo>
                    <a:pt x="951" y="489"/>
                    <a:pt x="404" y="1225"/>
                    <a:pt x="191" y="2093"/>
                  </a:cubicBezTo>
                  <a:cubicBezTo>
                    <a:pt x="0" y="2936"/>
                    <a:pt x="179" y="3828"/>
                    <a:pt x="678" y="4541"/>
                  </a:cubicBezTo>
                  <a:cubicBezTo>
                    <a:pt x="702" y="4576"/>
                    <a:pt x="737" y="4600"/>
                    <a:pt x="773" y="4612"/>
                  </a:cubicBezTo>
                  <a:cubicBezTo>
                    <a:pt x="793" y="4617"/>
                    <a:pt x="814" y="4620"/>
                    <a:pt x="836" y="4620"/>
                  </a:cubicBezTo>
                  <a:cubicBezTo>
                    <a:pt x="868" y="4620"/>
                    <a:pt x="899" y="4614"/>
                    <a:pt x="927" y="4600"/>
                  </a:cubicBezTo>
                  <a:cubicBezTo>
                    <a:pt x="1010" y="4553"/>
                    <a:pt x="1034" y="4446"/>
                    <a:pt x="975" y="4374"/>
                  </a:cubicBezTo>
                  <a:cubicBezTo>
                    <a:pt x="523" y="3733"/>
                    <a:pt x="369" y="2925"/>
                    <a:pt x="535" y="2164"/>
                  </a:cubicBezTo>
                  <a:cubicBezTo>
                    <a:pt x="725" y="1380"/>
                    <a:pt x="1224" y="714"/>
                    <a:pt x="1914" y="298"/>
                  </a:cubicBezTo>
                  <a:cubicBezTo>
                    <a:pt x="1997" y="251"/>
                    <a:pt x="2021" y="144"/>
                    <a:pt x="1961" y="73"/>
                  </a:cubicBezTo>
                  <a:cubicBezTo>
                    <a:pt x="1923" y="27"/>
                    <a:pt x="1865" y="0"/>
                    <a:pt x="18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59"/>
            <p:cNvSpPr/>
            <p:nvPr/>
          </p:nvSpPr>
          <p:spPr>
            <a:xfrm>
              <a:off x="1495876" y="4617241"/>
              <a:ext cx="65112" cy="64774"/>
            </a:xfrm>
            <a:custGeom>
              <a:avLst/>
              <a:gdLst/>
              <a:ahLst/>
              <a:cxnLst/>
              <a:rect l="l" t="t" r="r" b="b"/>
              <a:pathLst>
                <a:path w="2021" h="2011" extrusionOk="0">
                  <a:moveTo>
                    <a:pt x="1824" y="1"/>
                  </a:moveTo>
                  <a:cubicBezTo>
                    <a:pt x="1780" y="1"/>
                    <a:pt x="1735" y="15"/>
                    <a:pt x="1700" y="45"/>
                  </a:cubicBezTo>
                  <a:lnTo>
                    <a:pt x="1034" y="627"/>
                  </a:lnTo>
                  <a:lnTo>
                    <a:pt x="749" y="105"/>
                  </a:lnTo>
                  <a:cubicBezTo>
                    <a:pt x="716" y="47"/>
                    <a:pt x="660" y="12"/>
                    <a:pt x="601" y="12"/>
                  </a:cubicBezTo>
                  <a:cubicBezTo>
                    <a:pt x="575" y="12"/>
                    <a:pt x="549" y="19"/>
                    <a:pt x="523" y="33"/>
                  </a:cubicBezTo>
                  <a:cubicBezTo>
                    <a:pt x="428" y="57"/>
                    <a:pt x="393" y="164"/>
                    <a:pt x="440" y="247"/>
                  </a:cubicBezTo>
                  <a:lnTo>
                    <a:pt x="773" y="853"/>
                  </a:lnTo>
                  <a:lnTo>
                    <a:pt x="72" y="1471"/>
                  </a:lnTo>
                  <a:cubicBezTo>
                    <a:pt x="0" y="1531"/>
                    <a:pt x="0" y="1638"/>
                    <a:pt x="72" y="1697"/>
                  </a:cubicBezTo>
                  <a:cubicBezTo>
                    <a:pt x="95" y="1721"/>
                    <a:pt x="119" y="1733"/>
                    <a:pt x="143" y="1744"/>
                  </a:cubicBezTo>
                  <a:cubicBezTo>
                    <a:pt x="158" y="1747"/>
                    <a:pt x="173" y="1749"/>
                    <a:pt x="189" y="1749"/>
                  </a:cubicBezTo>
                  <a:cubicBezTo>
                    <a:pt x="237" y="1749"/>
                    <a:pt x="286" y="1736"/>
                    <a:pt x="321" y="1709"/>
                  </a:cubicBezTo>
                  <a:lnTo>
                    <a:pt x="939" y="1162"/>
                  </a:lnTo>
                  <a:lnTo>
                    <a:pt x="1355" y="1923"/>
                  </a:lnTo>
                  <a:cubicBezTo>
                    <a:pt x="1379" y="1958"/>
                    <a:pt x="1414" y="1994"/>
                    <a:pt x="1462" y="2006"/>
                  </a:cubicBezTo>
                  <a:cubicBezTo>
                    <a:pt x="1472" y="2009"/>
                    <a:pt x="1484" y="2011"/>
                    <a:pt x="1496" y="2011"/>
                  </a:cubicBezTo>
                  <a:cubicBezTo>
                    <a:pt x="1525" y="2011"/>
                    <a:pt x="1559" y="2002"/>
                    <a:pt x="1593" y="1994"/>
                  </a:cubicBezTo>
                  <a:cubicBezTo>
                    <a:pt x="1676" y="1958"/>
                    <a:pt x="1712" y="1851"/>
                    <a:pt x="1664" y="1768"/>
                  </a:cubicBezTo>
                  <a:lnTo>
                    <a:pt x="1201" y="925"/>
                  </a:lnTo>
                  <a:lnTo>
                    <a:pt x="1949" y="283"/>
                  </a:lnTo>
                  <a:cubicBezTo>
                    <a:pt x="2020" y="223"/>
                    <a:pt x="2020" y="105"/>
                    <a:pt x="1949" y="45"/>
                  </a:cubicBezTo>
                  <a:cubicBezTo>
                    <a:pt x="1914" y="15"/>
                    <a:pt x="1869" y="1"/>
                    <a:pt x="18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59"/>
            <p:cNvSpPr/>
            <p:nvPr/>
          </p:nvSpPr>
          <p:spPr>
            <a:xfrm>
              <a:off x="1570524" y="4645295"/>
              <a:ext cx="49035" cy="15557"/>
            </a:xfrm>
            <a:custGeom>
              <a:avLst/>
              <a:gdLst/>
              <a:ahLst/>
              <a:cxnLst/>
              <a:rect l="l" t="t" r="r" b="b"/>
              <a:pathLst>
                <a:path w="1522" h="483" extrusionOk="0">
                  <a:moveTo>
                    <a:pt x="172" y="1"/>
                  </a:moveTo>
                  <a:cubicBezTo>
                    <a:pt x="93" y="1"/>
                    <a:pt x="23" y="56"/>
                    <a:pt x="12" y="137"/>
                  </a:cubicBezTo>
                  <a:cubicBezTo>
                    <a:pt x="1" y="220"/>
                    <a:pt x="48" y="303"/>
                    <a:pt x="131" y="315"/>
                  </a:cubicBezTo>
                  <a:lnTo>
                    <a:pt x="155" y="315"/>
                  </a:lnTo>
                  <a:lnTo>
                    <a:pt x="1308" y="481"/>
                  </a:lnTo>
                  <a:cubicBezTo>
                    <a:pt x="1316" y="482"/>
                    <a:pt x="1324" y="483"/>
                    <a:pt x="1332" y="483"/>
                  </a:cubicBezTo>
                  <a:cubicBezTo>
                    <a:pt x="1418" y="483"/>
                    <a:pt x="1499" y="426"/>
                    <a:pt x="1510" y="339"/>
                  </a:cubicBezTo>
                  <a:cubicBezTo>
                    <a:pt x="1522" y="256"/>
                    <a:pt x="1450" y="172"/>
                    <a:pt x="1367" y="160"/>
                  </a:cubicBezTo>
                  <a:lnTo>
                    <a:pt x="214" y="6"/>
                  </a:lnTo>
                  <a:cubicBezTo>
                    <a:pt x="200" y="2"/>
                    <a:pt x="186"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59"/>
            <p:cNvSpPr/>
            <p:nvPr/>
          </p:nvSpPr>
          <p:spPr>
            <a:xfrm>
              <a:off x="1624875" y="4635987"/>
              <a:ext cx="55543" cy="72183"/>
            </a:xfrm>
            <a:custGeom>
              <a:avLst/>
              <a:gdLst/>
              <a:ahLst/>
              <a:cxnLst/>
              <a:rect l="l" t="t" r="r" b="b"/>
              <a:pathLst>
                <a:path w="1724" h="2241" extrusionOk="0">
                  <a:moveTo>
                    <a:pt x="686" y="1"/>
                  </a:moveTo>
                  <a:cubicBezTo>
                    <a:pt x="640" y="1"/>
                    <a:pt x="595" y="16"/>
                    <a:pt x="559" y="45"/>
                  </a:cubicBezTo>
                  <a:cubicBezTo>
                    <a:pt x="405" y="200"/>
                    <a:pt x="357" y="426"/>
                    <a:pt x="441" y="628"/>
                  </a:cubicBezTo>
                  <a:cubicBezTo>
                    <a:pt x="512" y="842"/>
                    <a:pt x="702" y="996"/>
                    <a:pt x="928" y="1032"/>
                  </a:cubicBezTo>
                  <a:cubicBezTo>
                    <a:pt x="953" y="1036"/>
                    <a:pt x="978" y="1038"/>
                    <a:pt x="1003" y="1038"/>
                  </a:cubicBezTo>
                  <a:cubicBezTo>
                    <a:pt x="1124" y="1038"/>
                    <a:pt x="1248" y="993"/>
                    <a:pt x="1356" y="925"/>
                  </a:cubicBezTo>
                  <a:cubicBezTo>
                    <a:pt x="1356" y="996"/>
                    <a:pt x="1356" y="1067"/>
                    <a:pt x="1356" y="1139"/>
                  </a:cubicBezTo>
                  <a:cubicBezTo>
                    <a:pt x="1344" y="1400"/>
                    <a:pt x="1213" y="1650"/>
                    <a:pt x="999" y="1804"/>
                  </a:cubicBezTo>
                  <a:cubicBezTo>
                    <a:pt x="898" y="1875"/>
                    <a:pt x="779" y="1911"/>
                    <a:pt x="662" y="1911"/>
                  </a:cubicBezTo>
                  <a:cubicBezTo>
                    <a:pt x="545" y="1911"/>
                    <a:pt x="429" y="1875"/>
                    <a:pt x="334" y="1804"/>
                  </a:cubicBezTo>
                  <a:cubicBezTo>
                    <a:pt x="292" y="1774"/>
                    <a:pt x="245" y="1760"/>
                    <a:pt x="198" y="1760"/>
                  </a:cubicBezTo>
                  <a:cubicBezTo>
                    <a:pt x="152" y="1760"/>
                    <a:pt x="108" y="1774"/>
                    <a:pt x="72" y="1804"/>
                  </a:cubicBezTo>
                  <a:cubicBezTo>
                    <a:pt x="1" y="1864"/>
                    <a:pt x="1" y="1982"/>
                    <a:pt x="72" y="2042"/>
                  </a:cubicBezTo>
                  <a:cubicBezTo>
                    <a:pt x="167" y="2113"/>
                    <a:pt x="274" y="2173"/>
                    <a:pt x="393" y="2208"/>
                  </a:cubicBezTo>
                  <a:cubicBezTo>
                    <a:pt x="476" y="2230"/>
                    <a:pt x="563" y="2241"/>
                    <a:pt x="650" y="2241"/>
                  </a:cubicBezTo>
                  <a:cubicBezTo>
                    <a:pt x="848" y="2241"/>
                    <a:pt x="1048" y="2185"/>
                    <a:pt x="1213" y="2077"/>
                  </a:cubicBezTo>
                  <a:cubicBezTo>
                    <a:pt x="1510" y="1864"/>
                    <a:pt x="1688" y="1531"/>
                    <a:pt x="1712" y="1174"/>
                  </a:cubicBezTo>
                  <a:cubicBezTo>
                    <a:pt x="1724" y="925"/>
                    <a:pt x="1700" y="675"/>
                    <a:pt x="1641" y="438"/>
                  </a:cubicBezTo>
                  <a:cubicBezTo>
                    <a:pt x="1641" y="354"/>
                    <a:pt x="1617" y="259"/>
                    <a:pt x="1569" y="188"/>
                  </a:cubicBezTo>
                  <a:cubicBezTo>
                    <a:pt x="1542" y="125"/>
                    <a:pt x="1481" y="96"/>
                    <a:pt x="1417" y="96"/>
                  </a:cubicBezTo>
                  <a:cubicBezTo>
                    <a:pt x="1397" y="96"/>
                    <a:pt x="1376" y="99"/>
                    <a:pt x="1356" y="105"/>
                  </a:cubicBezTo>
                  <a:cubicBezTo>
                    <a:pt x="1272" y="129"/>
                    <a:pt x="1225" y="212"/>
                    <a:pt x="1249" y="295"/>
                  </a:cubicBezTo>
                  <a:cubicBezTo>
                    <a:pt x="1261" y="343"/>
                    <a:pt x="1272" y="402"/>
                    <a:pt x="1284" y="461"/>
                  </a:cubicBezTo>
                  <a:cubicBezTo>
                    <a:pt x="1272" y="509"/>
                    <a:pt x="1249" y="556"/>
                    <a:pt x="1225" y="592"/>
                  </a:cubicBezTo>
                  <a:cubicBezTo>
                    <a:pt x="1165" y="675"/>
                    <a:pt x="1070" y="711"/>
                    <a:pt x="975" y="711"/>
                  </a:cubicBezTo>
                  <a:cubicBezTo>
                    <a:pt x="880" y="687"/>
                    <a:pt x="797" y="616"/>
                    <a:pt x="773" y="533"/>
                  </a:cubicBezTo>
                  <a:cubicBezTo>
                    <a:pt x="738" y="438"/>
                    <a:pt x="750" y="343"/>
                    <a:pt x="821" y="271"/>
                  </a:cubicBezTo>
                  <a:cubicBezTo>
                    <a:pt x="892" y="212"/>
                    <a:pt x="892" y="105"/>
                    <a:pt x="821" y="45"/>
                  </a:cubicBezTo>
                  <a:cubicBezTo>
                    <a:pt x="779" y="16"/>
                    <a:pt x="732" y="1"/>
                    <a:pt x="6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59"/>
            <p:cNvSpPr/>
            <p:nvPr/>
          </p:nvSpPr>
          <p:spPr>
            <a:xfrm>
              <a:off x="1671203" y="4601458"/>
              <a:ext cx="58604" cy="133060"/>
            </a:xfrm>
            <a:custGeom>
              <a:avLst/>
              <a:gdLst/>
              <a:ahLst/>
              <a:cxnLst/>
              <a:rect l="l" t="t" r="r" b="b"/>
              <a:pathLst>
                <a:path w="1819" h="4131" extrusionOk="0">
                  <a:moveTo>
                    <a:pt x="1150" y="0"/>
                  </a:moveTo>
                  <a:cubicBezTo>
                    <a:pt x="1118" y="0"/>
                    <a:pt x="1087" y="8"/>
                    <a:pt x="1058" y="24"/>
                  </a:cubicBezTo>
                  <a:cubicBezTo>
                    <a:pt x="975" y="60"/>
                    <a:pt x="940" y="167"/>
                    <a:pt x="999" y="238"/>
                  </a:cubicBezTo>
                  <a:cubicBezTo>
                    <a:pt x="1355" y="832"/>
                    <a:pt x="1462" y="1533"/>
                    <a:pt x="1296" y="2199"/>
                  </a:cubicBezTo>
                  <a:cubicBezTo>
                    <a:pt x="1118" y="2876"/>
                    <a:pt x="690" y="3458"/>
                    <a:pt x="96" y="3839"/>
                  </a:cubicBezTo>
                  <a:cubicBezTo>
                    <a:pt x="13" y="3886"/>
                    <a:pt x="1" y="3993"/>
                    <a:pt x="60" y="4064"/>
                  </a:cubicBezTo>
                  <a:cubicBezTo>
                    <a:pt x="84" y="4100"/>
                    <a:pt x="120" y="4124"/>
                    <a:pt x="155" y="4124"/>
                  </a:cubicBezTo>
                  <a:cubicBezTo>
                    <a:pt x="173" y="4128"/>
                    <a:pt x="190" y="4131"/>
                    <a:pt x="207" y="4131"/>
                  </a:cubicBezTo>
                  <a:cubicBezTo>
                    <a:pt x="238" y="4131"/>
                    <a:pt x="268" y="4123"/>
                    <a:pt x="298" y="4100"/>
                  </a:cubicBezTo>
                  <a:cubicBezTo>
                    <a:pt x="963" y="3684"/>
                    <a:pt x="1439" y="3031"/>
                    <a:pt x="1641" y="2282"/>
                  </a:cubicBezTo>
                  <a:cubicBezTo>
                    <a:pt x="1819" y="1533"/>
                    <a:pt x="1700" y="737"/>
                    <a:pt x="1308" y="84"/>
                  </a:cubicBezTo>
                  <a:cubicBezTo>
                    <a:pt x="1269" y="29"/>
                    <a:pt x="1209" y="0"/>
                    <a:pt x="11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59"/>
            <p:cNvSpPr/>
            <p:nvPr/>
          </p:nvSpPr>
          <p:spPr>
            <a:xfrm>
              <a:off x="1731321" y="4567283"/>
              <a:ext cx="39080" cy="49700"/>
            </a:xfrm>
            <a:custGeom>
              <a:avLst/>
              <a:gdLst/>
              <a:ahLst/>
              <a:cxnLst/>
              <a:rect l="l" t="t" r="r" b="b"/>
              <a:pathLst>
                <a:path w="1213" h="1543" extrusionOk="0">
                  <a:moveTo>
                    <a:pt x="347" y="1"/>
                  </a:moveTo>
                  <a:cubicBezTo>
                    <a:pt x="262" y="1"/>
                    <a:pt x="179" y="22"/>
                    <a:pt x="107" y="63"/>
                  </a:cubicBezTo>
                  <a:cubicBezTo>
                    <a:pt x="24" y="111"/>
                    <a:pt x="0" y="218"/>
                    <a:pt x="48" y="289"/>
                  </a:cubicBezTo>
                  <a:cubicBezTo>
                    <a:pt x="84" y="340"/>
                    <a:pt x="139" y="364"/>
                    <a:pt x="195" y="364"/>
                  </a:cubicBezTo>
                  <a:cubicBezTo>
                    <a:pt x="230" y="364"/>
                    <a:pt x="265" y="355"/>
                    <a:pt x="297" y="337"/>
                  </a:cubicBezTo>
                  <a:cubicBezTo>
                    <a:pt x="312" y="332"/>
                    <a:pt x="329" y="329"/>
                    <a:pt x="346" y="329"/>
                  </a:cubicBezTo>
                  <a:cubicBezTo>
                    <a:pt x="370" y="329"/>
                    <a:pt x="395" y="335"/>
                    <a:pt x="416" y="348"/>
                  </a:cubicBezTo>
                  <a:cubicBezTo>
                    <a:pt x="499" y="396"/>
                    <a:pt x="559" y="479"/>
                    <a:pt x="559" y="574"/>
                  </a:cubicBezTo>
                  <a:cubicBezTo>
                    <a:pt x="559" y="764"/>
                    <a:pt x="393" y="943"/>
                    <a:pt x="214" y="1121"/>
                  </a:cubicBezTo>
                  <a:cubicBezTo>
                    <a:pt x="167" y="1168"/>
                    <a:pt x="155" y="1228"/>
                    <a:pt x="167" y="1275"/>
                  </a:cubicBezTo>
                  <a:cubicBezTo>
                    <a:pt x="191" y="1323"/>
                    <a:pt x="238" y="1370"/>
                    <a:pt x="286" y="1382"/>
                  </a:cubicBezTo>
                  <a:lnTo>
                    <a:pt x="297" y="1382"/>
                  </a:lnTo>
                  <a:lnTo>
                    <a:pt x="987" y="1537"/>
                  </a:lnTo>
                  <a:cubicBezTo>
                    <a:pt x="1001" y="1540"/>
                    <a:pt x="1015" y="1542"/>
                    <a:pt x="1029" y="1542"/>
                  </a:cubicBezTo>
                  <a:cubicBezTo>
                    <a:pt x="1106" y="1542"/>
                    <a:pt x="1170" y="1489"/>
                    <a:pt x="1201" y="1418"/>
                  </a:cubicBezTo>
                  <a:cubicBezTo>
                    <a:pt x="1212" y="1323"/>
                    <a:pt x="1153" y="1240"/>
                    <a:pt x="1070" y="1228"/>
                  </a:cubicBezTo>
                  <a:lnTo>
                    <a:pt x="666" y="1145"/>
                  </a:lnTo>
                  <a:cubicBezTo>
                    <a:pt x="808" y="990"/>
                    <a:pt x="904" y="788"/>
                    <a:pt x="915" y="586"/>
                  </a:cubicBezTo>
                  <a:cubicBezTo>
                    <a:pt x="915" y="360"/>
                    <a:pt x="785" y="170"/>
                    <a:pt x="595" y="63"/>
                  </a:cubicBezTo>
                  <a:cubicBezTo>
                    <a:pt x="517" y="22"/>
                    <a:pt x="431" y="1"/>
                    <a:pt x="3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0" name="Google Shape;1190;p59"/>
          <p:cNvGrpSpPr/>
          <p:nvPr/>
        </p:nvGrpSpPr>
        <p:grpSpPr>
          <a:xfrm rot="-8100048" flipH="1">
            <a:off x="7796043" y="574938"/>
            <a:ext cx="614932" cy="832264"/>
            <a:chOff x="5408700" y="2855000"/>
            <a:chExt cx="121525" cy="164475"/>
          </a:xfrm>
        </p:grpSpPr>
        <p:sp>
          <p:nvSpPr>
            <p:cNvPr id="1191" name="Google Shape;1191;p59"/>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59"/>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3" name="Google Shape;1193;p59"/>
          <p:cNvGrpSpPr/>
          <p:nvPr/>
        </p:nvGrpSpPr>
        <p:grpSpPr>
          <a:xfrm rot="-1927476">
            <a:off x="525893" y="708545"/>
            <a:ext cx="815816" cy="625130"/>
            <a:chOff x="6467995" y="4541033"/>
            <a:chExt cx="413793" cy="317088"/>
          </a:xfrm>
        </p:grpSpPr>
        <p:sp>
          <p:nvSpPr>
            <p:cNvPr id="1194" name="Google Shape;1194;p59"/>
            <p:cNvSpPr/>
            <p:nvPr/>
          </p:nvSpPr>
          <p:spPr>
            <a:xfrm rot="-1375784">
              <a:off x="6489980" y="4605651"/>
              <a:ext cx="369822" cy="187850"/>
            </a:xfrm>
            <a:custGeom>
              <a:avLst/>
              <a:gdLst/>
              <a:ahLst/>
              <a:cxnLst/>
              <a:rect l="l" t="t" r="r" b="b"/>
              <a:pathLst>
                <a:path w="7820" h="3973" extrusionOk="0">
                  <a:moveTo>
                    <a:pt x="2221" y="1"/>
                  </a:moveTo>
                  <a:cubicBezTo>
                    <a:pt x="2201" y="1"/>
                    <a:pt x="2181" y="4"/>
                    <a:pt x="2163" y="13"/>
                  </a:cubicBezTo>
                  <a:cubicBezTo>
                    <a:pt x="2116" y="25"/>
                    <a:pt x="2068" y="61"/>
                    <a:pt x="2044" y="109"/>
                  </a:cubicBezTo>
                  <a:lnTo>
                    <a:pt x="892" y="3198"/>
                  </a:lnTo>
                  <a:lnTo>
                    <a:pt x="369" y="833"/>
                  </a:lnTo>
                  <a:cubicBezTo>
                    <a:pt x="349" y="755"/>
                    <a:pt x="281" y="709"/>
                    <a:pt x="204" y="709"/>
                  </a:cubicBezTo>
                  <a:cubicBezTo>
                    <a:pt x="188" y="709"/>
                    <a:pt x="171" y="711"/>
                    <a:pt x="155" y="715"/>
                  </a:cubicBezTo>
                  <a:cubicBezTo>
                    <a:pt x="72" y="726"/>
                    <a:pt x="0" y="810"/>
                    <a:pt x="24" y="893"/>
                  </a:cubicBezTo>
                  <a:lnTo>
                    <a:pt x="666" y="3840"/>
                  </a:lnTo>
                  <a:cubicBezTo>
                    <a:pt x="678" y="3899"/>
                    <a:pt x="725" y="3947"/>
                    <a:pt x="773" y="3959"/>
                  </a:cubicBezTo>
                  <a:cubicBezTo>
                    <a:pt x="797" y="3970"/>
                    <a:pt x="809" y="3970"/>
                    <a:pt x="832" y="3970"/>
                  </a:cubicBezTo>
                  <a:cubicBezTo>
                    <a:pt x="840" y="3972"/>
                    <a:pt x="847" y="3972"/>
                    <a:pt x="854" y="3972"/>
                  </a:cubicBezTo>
                  <a:cubicBezTo>
                    <a:pt x="918" y="3972"/>
                    <a:pt x="979" y="3927"/>
                    <a:pt x="1011" y="3864"/>
                  </a:cubicBezTo>
                  <a:lnTo>
                    <a:pt x="2306" y="418"/>
                  </a:lnTo>
                  <a:cubicBezTo>
                    <a:pt x="3712" y="1251"/>
                    <a:pt x="5319" y="1692"/>
                    <a:pt x="6959" y="1692"/>
                  </a:cubicBezTo>
                  <a:cubicBezTo>
                    <a:pt x="7190" y="1692"/>
                    <a:pt x="7421" y="1683"/>
                    <a:pt x="7653" y="1665"/>
                  </a:cubicBezTo>
                  <a:cubicBezTo>
                    <a:pt x="7736" y="1665"/>
                    <a:pt x="7819" y="1582"/>
                    <a:pt x="7808" y="1487"/>
                  </a:cubicBezTo>
                  <a:cubicBezTo>
                    <a:pt x="7797" y="1410"/>
                    <a:pt x="7724" y="1343"/>
                    <a:pt x="7638" y="1343"/>
                  </a:cubicBezTo>
                  <a:cubicBezTo>
                    <a:pt x="7631" y="1343"/>
                    <a:pt x="7624" y="1344"/>
                    <a:pt x="7617" y="1344"/>
                  </a:cubicBezTo>
                  <a:cubicBezTo>
                    <a:pt x="7411" y="1359"/>
                    <a:pt x="7204" y="1366"/>
                    <a:pt x="6998" y="1366"/>
                  </a:cubicBezTo>
                  <a:cubicBezTo>
                    <a:pt x="5344" y="1366"/>
                    <a:pt x="3722" y="902"/>
                    <a:pt x="2306" y="25"/>
                  </a:cubicBezTo>
                  <a:cubicBezTo>
                    <a:pt x="2284" y="11"/>
                    <a:pt x="2253" y="1"/>
                    <a:pt x="22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59"/>
            <p:cNvSpPr/>
            <p:nvPr/>
          </p:nvSpPr>
          <p:spPr>
            <a:xfrm rot="-1375784">
              <a:off x="6594395" y="4710536"/>
              <a:ext cx="102860" cy="104682"/>
            </a:xfrm>
            <a:custGeom>
              <a:avLst/>
              <a:gdLst/>
              <a:ahLst/>
              <a:cxnLst/>
              <a:rect l="l" t="t" r="r" b="b"/>
              <a:pathLst>
                <a:path w="2175" h="2214" extrusionOk="0">
                  <a:moveTo>
                    <a:pt x="791" y="1"/>
                  </a:moveTo>
                  <a:cubicBezTo>
                    <a:pt x="777" y="1"/>
                    <a:pt x="763" y="3"/>
                    <a:pt x="749" y="6"/>
                  </a:cubicBezTo>
                  <a:cubicBezTo>
                    <a:pt x="666" y="30"/>
                    <a:pt x="606" y="113"/>
                    <a:pt x="618" y="208"/>
                  </a:cubicBezTo>
                  <a:lnTo>
                    <a:pt x="844" y="1099"/>
                  </a:lnTo>
                  <a:lnTo>
                    <a:pt x="107" y="1575"/>
                  </a:lnTo>
                  <a:cubicBezTo>
                    <a:pt x="24" y="1622"/>
                    <a:pt x="0" y="1729"/>
                    <a:pt x="60" y="1800"/>
                  </a:cubicBezTo>
                  <a:cubicBezTo>
                    <a:pt x="96" y="1844"/>
                    <a:pt x="150" y="1870"/>
                    <a:pt x="205" y="1870"/>
                  </a:cubicBezTo>
                  <a:cubicBezTo>
                    <a:pt x="241" y="1870"/>
                    <a:pt x="277" y="1859"/>
                    <a:pt x="309" y="1836"/>
                  </a:cubicBezTo>
                  <a:lnTo>
                    <a:pt x="939" y="1432"/>
                  </a:lnTo>
                  <a:lnTo>
                    <a:pt x="1105" y="2097"/>
                  </a:lnTo>
                  <a:cubicBezTo>
                    <a:pt x="1117" y="2145"/>
                    <a:pt x="1153" y="2193"/>
                    <a:pt x="1212" y="2204"/>
                  </a:cubicBezTo>
                  <a:cubicBezTo>
                    <a:pt x="1230" y="2210"/>
                    <a:pt x="1248" y="2213"/>
                    <a:pt x="1266" y="2213"/>
                  </a:cubicBezTo>
                  <a:cubicBezTo>
                    <a:pt x="1284" y="2213"/>
                    <a:pt x="1302" y="2210"/>
                    <a:pt x="1319" y="2204"/>
                  </a:cubicBezTo>
                  <a:cubicBezTo>
                    <a:pt x="1403" y="2193"/>
                    <a:pt x="1462" y="2109"/>
                    <a:pt x="1450" y="2014"/>
                  </a:cubicBezTo>
                  <a:lnTo>
                    <a:pt x="1248" y="1230"/>
                  </a:lnTo>
                  <a:lnTo>
                    <a:pt x="2080" y="695"/>
                  </a:lnTo>
                  <a:cubicBezTo>
                    <a:pt x="2151" y="648"/>
                    <a:pt x="2175" y="541"/>
                    <a:pt x="2116" y="470"/>
                  </a:cubicBezTo>
                  <a:cubicBezTo>
                    <a:pt x="2081" y="421"/>
                    <a:pt x="2030" y="397"/>
                    <a:pt x="1977" y="397"/>
                  </a:cubicBezTo>
                  <a:cubicBezTo>
                    <a:pt x="1939" y="397"/>
                    <a:pt x="1901" y="409"/>
                    <a:pt x="1866" y="434"/>
                  </a:cubicBezTo>
                  <a:lnTo>
                    <a:pt x="1165" y="885"/>
                  </a:lnTo>
                  <a:lnTo>
                    <a:pt x="963" y="137"/>
                  </a:lnTo>
                  <a:cubicBezTo>
                    <a:pt x="943" y="56"/>
                    <a:pt x="871" y="1"/>
                    <a:pt x="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59"/>
            <p:cNvSpPr/>
            <p:nvPr/>
          </p:nvSpPr>
          <p:spPr>
            <a:xfrm rot="-1375784">
              <a:off x="6692752" y="4726376"/>
              <a:ext cx="58500" cy="24823"/>
            </a:xfrm>
            <a:custGeom>
              <a:avLst/>
              <a:gdLst/>
              <a:ahLst/>
              <a:cxnLst/>
              <a:rect l="l" t="t" r="r" b="b"/>
              <a:pathLst>
                <a:path w="1237" h="525" extrusionOk="0">
                  <a:moveTo>
                    <a:pt x="207" y="1"/>
                  </a:moveTo>
                  <a:cubicBezTo>
                    <a:pt x="148" y="1"/>
                    <a:pt x="91" y="30"/>
                    <a:pt x="60" y="84"/>
                  </a:cubicBezTo>
                  <a:cubicBezTo>
                    <a:pt x="0" y="156"/>
                    <a:pt x="36" y="263"/>
                    <a:pt x="119" y="298"/>
                  </a:cubicBezTo>
                  <a:cubicBezTo>
                    <a:pt x="202" y="346"/>
                    <a:pt x="285" y="382"/>
                    <a:pt x="380" y="417"/>
                  </a:cubicBezTo>
                  <a:cubicBezTo>
                    <a:pt x="594" y="488"/>
                    <a:pt x="832" y="524"/>
                    <a:pt x="1070" y="524"/>
                  </a:cubicBezTo>
                  <a:cubicBezTo>
                    <a:pt x="1165" y="524"/>
                    <a:pt x="1236" y="441"/>
                    <a:pt x="1236" y="346"/>
                  </a:cubicBezTo>
                  <a:cubicBezTo>
                    <a:pt x="1225" y="258"/>
                    <a:pt x="1153" y="190"/>
                    <a:pt x="1067" y="190"/>
                  </a:cubicBezTo>
                  <a:cubicBezTo>
                    <a:pt x="1060" y="190"/>
                    <a:pt x="1053" y="191"/>
                    <a:pt x="1046" y="191"/>
                  </a:cubicBezTo>
                  <a:cubicBezTo>
                    <a:pt x="1024" y="192"/>
                    <a:pt x="1002" y="193"/>
                    <a:pt x="980" y="193"/>
                  </a:cubicBezTo>
                  <a:cubicBezTo>
                    <a:pt x="741" y="193"/>
                    <a:pt x="504" y="134"/>
                    <a:pt x="297" y="25"/>
                  </a:cubicBezTo>
                  <a:cubicBezTo>
                    <a:pt x="269" y="9"/>
                    <a:pt x="237" y="1"/>
                    <a:pt x="2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59"/>
            <p:cNvSpPr/>
            <p:nvPr/>
          </p:nvSpPr>
          <p:spPr>
            <a:xfrm rot="-1375784">
              <a:off x="6763407" y="4667937"/>
              <a:ext cx="91652" cy="105580"/>
            </a:xfrm>
            <a:custGeom>
              <a:avLst/>
              <a:gdLst/>
              <a:ahLst/>
              <a:cxnLst/>
              <a:rect l="l" t="t" r="r" b="b"/>
              <a:pathLst>
                <a:path w="1938" h="2233" extrusionOk="0">
                  <a:moveTo>
                    <a:pt x="210" y="0"/>
                  </a:moveTo>
                  <a:cubicBezTo>
                    <a:pt x="180" y="0"/>
                    <a:pt x="149" y="8"/>
                    <a:pt x="119" y="25"/>
                  </a:cubicBezTo>
                  <a:cubicBezTo>
                    <a:pt x="36" y="60"/>
                    <a:pt x="0" y="167"/>
                    <a:pt x="60" y="251"/>
                  </a:cubicBezTo>
                  <a:lnTo>
                    <a:pt x="797" y="1296"/>
                  </a:lnTo>
                  <a:lnTo>
                    <a:pt x="333" y="1986"/>
                  </a:lnTo>
                  <a:cubicBezTo>
                    <a:pt x="274" y="2057"/>
                    <a:pt x="298" y="2164"/>
                    <a:pt x="393" y="2211"/>
                  </a:cubicBezTo>
                  <a:cubicBezTo>
                    <a:pt x="393" y="2211"/>
                    <a:pt x="404" y="2223"/>
                    <a:pt x="416" y="2223"/>
                  </a:cubicBezTo>
                  <a:cubicBezTo>
                    <a:pt x="437" y="2229"/>
                    <a:pt x="458" y="2232"/>
                    <a:pt x="478" y="2232"/>
                  </a:cubicBezTo>
                  <a:cubicBezTo>
                    <a:pt x="539" y="2232"/>
                    <a:pt x="595" y="2205"/>
                    <a:pt x="630" y="2152"/>
                  </a:cubicBezTo>
                  <a:lnTo>
                    <a:pt x="1890" y="334"/>
                  </a:lnTo>
                  <a:cubicBezTo>
                    <a:pt x="1937" y="262"/>
                    <a:pt x="1914" y="156"/>
                    <a:pt x="1830" y="108"/>
                  </a:cubicBezTo>
                  <a:cubicBezTo>
                    <a:pt x="1802" y="92"/>
                    <a:pt x="1771" y="84"/>
                    <a:pt x="1739" y="84"/>
                  </a:cubicBezTo>
                  <a:cubicBezTo>
                    <a:pt x="1679" y="84"/>
                    <a:pt x="1620" y="113"/>
                    <a:pt x="1581" y="167"/>
                  </a:cubicBezTo>
                  <a:lnTo>
                    <a:pt x="1011" y="999"/>
                  </a:lnTo>
                  <a:lnTo>
                    <a:pt x="357" y="72"/>
                  </a:lnTo>
                  <a:cubicBezTo>
                    <a:pt x="319" y="26"/>
                    <a:pt x="265" y="0"/>
                    <a:pt x="2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four columns">
  <p:cSld name="CUSTOM_2">
    <p:bg>
      <p:bgPr>
        <a:solidFill>
          <a:schemeClr val="dk2"/>
        </a:solidFill>
        <a:effectLst/>
      </p:bgPr>
    </p:bg>
    <p:spTree>
      <p:nvGrpSpPr>
        <p:cNvPr id="1" name="Shape 1198"/>
        <p:cNvGrpSpPr/>
        <p:nvPr/>
      </p:nvGrpSpPr>
      <p:grpSpPr>
        <a:xfrm>
          <a:off x="0" y="0"/>
          <a:ext cx="0" cy="0"/>
          <a:chOff x="0" y="0"/>
          <a:chExt cx="0" cy="0"/>
        </a:xfrm>
      </p:grpSpPr>
      <p:sp>
        <p:nvSpPr>
          <p:cNvPr id="1199" name="Google Shape;1199;p60"/>
          <p:cNvSpPr/>
          <p:nvPr/>
        </p:nvSpPr>
        <p:spPr>
          <a:xfrm>
            <a:off x="135650" y="-79775"/>
            <a:ext cx="9048405" cy="4204950"/>
          </a:xfrm>
          <a:custGeom>
            <a:avLst/>
            <a:gdLst/>
            <a:ahLst/>
            <a:cxnLst/>
            <a:rect l="l" t="t" r="r" b="b"/>
            <a:pathLst>
              <a:path w="354909" h="168198" extrusionOk="0">
                <a:moveTo>
                  <a:pt x="0" y="0"/>
                </a:moveTo>
                <a:cubicBezTo>
                  <a:pt x="8767" y="2504"/>
                  <a:pt x="18824" y="9216"/>
                  <a:pt x="20426" y="18192"/>
                </a:cubicBezTo>
                <a:cubicBezTo>
                  <a:pt x="23163" y="33526"/>
                  <a:pt x="12636" y="49813"/>
                  <a:pt x="16916" y="64790"/>
                </a:cubicBezTo>
                <a:cubicBezTo>
                  <a:pt x="21386" y="80430"/>
                  <a:pt x="37878" y="91623"/>
                  <a:pt x="52981" y="97664"/>
                </a:cubicBezTo>
                <a:cubicBezTo>
                  <a:pt x="71090" y="104908"/>
                  <a:pt x="92348" y="89922"/>
                  <a:pt x="111388" y="94153"/>
                </a:cubicBezTo>
                <a:cubicBezTo>
                  <a:pt x="121193" y="96332"/>
                  <a:pt x="128412" y="105156"/>
                  <a:pt x="137878" y="108515"/>
                </a:cubicBezTo>
                <a:cubicBezTo>
                  <a:pt x="154253" y="114326"/>
                  <a:pt x="173056" y="113990"/>
                  <a:pt x="187987" y="122877"/>
                </a:cubicBezTo>
                <a:cubicBezTo>
                  <a:pt x="202093" y="131273"/>
                  <a:pt x="215959" y="143350"/>
                  <a:pt x="232350" y="144261"/>
                </a:cubicBezTo>
                <a:cubicBezTo>
                  <a:pt x="252001" y="145353"/>
                  <a:pt x="271713" y="144261"/>
                  <a:pt x="291395" y="144261"/>
                </a:cubicBezTo>
                <a:cubicBezTo>
                  <a:pt x="297994" y="144261"/>
                  <a:pt x="304678" y="142508"/>
                  <a:pt x="311183" y="143623"/>
                </a:cubicBezTo>
                <a:cubicBezTo>
                  <a:pt x="327662" y="146448"/>
                  <a:pt x="343077" y="156385"/>
                  <a:pt x="354909" y="168198"/>
                </a:cubicBezTo>
              </a:path>
            </a:pathLst>
          </a:custGeom>
          <a:noFill/>
          <a:ln w="28575" cap="flat" cmpd="sng">
            <a:solidFill>
              <a:schemeClr val="accent4"/>
            </a:solidFill>
            <a:prstDash val="lgDash"/>
            <a:round/>
            <a:headEnd type="none" w="med" len="med"/>
            <a:tailEnd type="none" w="med" len="med"/>
          </a:ln>
        </p:spPr>
      </p:sp>
      <p:sp>
        <p:nvSpPr>
          <p:cNvPr id="1200" name="Google Shape;1200;p60"/>
          <p:cNvSpPr/>
          <p:nvPr/>
        </p:nvSpPr>
        <p:spPr>
          <a:xfrm>
            <a:off x="1164938" y="1419225"/>
            <a:ext cx="3300900" cy="15714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60"/>
          <p:cNvSpPr/>
          <p:nvPr/>
        </p:nvSpPr>
        <p:spPr>
          <a:xfrm>
            <a:off x="1164938" y="3054101"/>
            <a:ext cx="3300900" cy="15714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60"/>
          <p:cNvSpPr/>
          <p:nvPr/>
        </p:nvSpPr>
        <p:spPr>
          <a:xfrm>
            <a:off x="4530501" y="1419225"/>
            <a:ext cx="3305100" cy="15714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60"/>
          <p:cNvSpPr/>
          <p:nvPr/>
        </p:nvSpPr>
        <p:spPr>
          <a:xfrm>
            <a:off x="4530501" y="3054096"/>
            <a:ext cx="3305100" cy="15714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1204" name="Google Shape;1204;p60"/>
          <p:cNvSpPr txBox="1">
            <a:spLocks noGrp="1"/>
          </p:cNvSpPr>
          <p:nvPr>
            <p:ph type="title"/>
          </p:nvPr>
        </p:nvSpPr>
        <p:spPr>
          <a:xfrm>
            <a:off x="1397588" y="1702775"/>
            <a:ext cx="2835600" cy="42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1205" name="Google Shape;1205;p60"/>
          <p:cNvSpPr txBox="1">
            <a:spLocks noGrp="1"/>
          </p:cNvSpPr>
          <p:nvPr>
            <p:ph type="subTitle" idx="1"/>
          </p:nvPr>
        </p:nvSpPr>
        <p:spPr>
          <a:xfrm>
            <a:off x="1397588" y="2062775"/>
            <a:ext cx="28356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206" name="Google Shape;1206;p60"/>
          <p:cNvSpPr txBox="1">
            <a:spLocks noGrp="1"/>
          </p:cNvSpPr>
          <p:nvPr>
            <p:ph type="title" idx="2"/>
          </p:nvPr>
        </p:nvSpPr>
        <p:spPr>
          <a:xfrm>
            <a:off x="1397588" y="3388367"/>
            <a:ext cx="2835600" cy="42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1207" name="Google Shape;1207;p60"/>
          <p:cNvSpPr txBox="1">
            <a:spLocks noGrp="1"/>
          </p:cNvSpPr>
          <p:nvPr>
            <p:ph type="subTitle" idx="3"/>
          </p:nvPr>
        </p:nvSpPr>
        <p:spPr>
          <a:xfrm>
            <a:off x="1397588" y="3748367"/>
            <a:ext cx="28356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160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208" name="Google Shape;1208;p60"/>
          <p:cNvSpPr txBox="1">
            <a:spLocks noGrp="1"/>
          </p:cNvSpPr>
          <p:nvPr>
            <p:ph type="title" idx="4"/>
          </p:nvPr>
        </p:nvSpPr>
        <p:spPr>
          <a:xfrm>
            <a:off x="4765251" y="1702775"/>
            <a:ext cx="2835600" cy="42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1209" name="Google Shape;1209;p60"/>
          <p:cNvSpPr txBox="1">
            <a:spLocks noGrp="1"/>
          </p:cNvSpPr>
          <p:nvPr>
            <p:ph type="subTitle" idx="5"/>
          </p:nvPr>
        </p:nvSpPr>
        <p:spPr>
          <a:xfrm>
            <a:off x="4765251" y="2062775"/>
            <a:ext cx="28356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210" name="Google Shape;1210;p60"/>
          <p:cNvSpPr txBox="1">
            <a:spLocks noGrp="1"/>
          </p:cNvSpPr>
          <p:nvPr>
            <p:ph type="title" idx="6"/>
          </p:nvPr>
        </p:nvSpPr>
        <p:spPr>
          <a:xfrm>
            <a:off x="4765251" y="3388367"/>
            <a:ext cx="2835600" cy="42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2300"/>
              <a:buFont typeface="Bad Script"/>
              <a:buNone/>
              <a:defRPr sz="23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300"/>
              <a:buFont typeface="Bad Script"/>
              <a:buNone/>
              <a:defRPr sz="23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300"/>
              <a:buFont typeface="Bad Script"/>
              <a:buNone/>
              <a:defRPr sz="23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300"/>
              <a:buFont typeface="Bad Script"/>
              <a:buNone/>
              <a:defRPr sz="23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300"/>
              <a:buFont typeface="Bad Script"/>
              <a:buNone/>
              <a:defRPr sz="23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300"/>
              <a:buFont typeface="Bad Script"/>
              <a:buNone/>
              <a:defRPr sz="23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300"/>
              <a:buFont typeface="Bad Script"/>
              <a:buNone/>
              <a:defRPr sz="23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300"/>
              <a:buFont typeface="Bad Script"/>
              <a:buNone/>
              <a:defRPr sz="2300">
                <a:solidFill>
                  <a:schemeClr val="accent3"/>
                </a:solidFill>
                <a:latin typeface="Bad Script"/>
                <a:ea typeface="Bad Script"/>
                <a:cs typeface="Bad Script"/>
                <a:sym typeface="Bad Script"/>
              </a:defRPr>
            </a:lvl9pPr>
          </a:lstStyle>
          <a:p>
            <a:endParaRPr/>
          </a:p>
        </p:txBody>
      </p:sp>
      <p:sp>
        <p:nvSpPr>
          <p:cNvPr id="1211" name="Google Shape;1211;p60"/>
          <p:cNvSpPr txBox="1">
            <a:spLocks noGrp="1"/>
          </p:cNvSpPr>
          <p:nvPr>
            <p:ph type="subTitle" idx="7"/>
          </p:nvPr>
        </p:nvSpPr>
        <p:spPr>
          <a:xfrm>
            <a:off x="4765251" y="3748367"/>
            <a:ext cx="28356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212" name="Google Shape;1212;p60"/>
          <p:cNvSpPr txBox="1">
            <a:spLocks noGrp="1"/>
          </p:cNvSpPr>
          <p:nvPr>
            <p:ph type="title" idx="8"/>
          </p:nvPr>
        </p:nvSpPr>
        <p:spPr>
          <a:xfrm>
            <a:off x="720000" y="539500"/>
            <a:ext cx="77040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highlight>
                  <a:schemeClr val="accent1"/>
                </a:high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213" name="Google Shape;1213;p60"/>
          <p:cNvGrpSpPr/>
          <p:nvPr/>
        </p:nvGrpSpPr>
        <p:grpSpPr>
          <a:xfrm flipH="1">
            <a:off x="-49870" y="4164535"/>
            <a:ext cx="1023323" cy="1094037"/>
            <a:chOff x="319900" y="315700"/>
            <a:chExt cx="342123" cy="365691"/>
          </a:xfrm>
        </p:grpSpPr>
        <p:sp>
          <p:nvSpPr>
            <p:cNvPr id="1214" name="Google Shape;1214;p60"/>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60"/>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60"/>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60"/>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60"/>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9" name="Google Shape;1219;p60"/>
          <p:cNvGrpSpPr/>
          <p:nvPr/>
        </p:nvGrpSpPr>
        <p:grpSpPr>
          <a:xfrm flipH="1">
            <a:off x="8101427" y="1079702"/>
            <a:ext cx="658687" cy="655425"/>
            <a:chOff x="4636900" y="2064950"/>
            <a:chExt cx="179650" cy="178775"/>
          </a:xfrm>
        </p:grpSpPr>
        <p:sp>
          <p:nvSpPr>
            <p:cNvPr id="1220" name="Google Shape;1220;p60"/>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60"/>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60"/>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3" name="Google Shape;1223;p60"/>
          <p:cNvGrpSpPr/>
          <p:nvPr/>
        </p:nvGrpSpPr>
        <p:grpSpPr>
          <a:xfrm rot="-1867210" flipH="1">
            <a:off x="7289615" y="260683"/>
            <a:ext cx="502362" cy="679910"/>
            <a:chOff x="5408700" y="2855000"/>
            <a:chExt cx="121525" cy="164475"/>
          </a:xfrm>
        </p:grpSpPr>
        <p:sp>
          <p:nvSpPr>
            <p:cNvPr id="1224" name="Google Shape;1224;p60"/>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60"/>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6" name="Google Shape;1226;p60"/>
          <p:cNvGrpSpPr/>
          <p:nvPr/>
        </p:nvGrpSpPr>
        <p:grpSpPr>
          <a:xfrm rot="-1973065">
            <a:off x="7969065" y="4291593"/>
            <a:ext cx="1018987" cy="554146"/>
            <a:chOff x="1449934" y="4565833"/>
            <a:chExt cx="320467" cy="168684"/>
          </a:xfrm>
        </p:grpSpPr>
        <p:sp>
          <p:nvSpPr>
            <p:cNvPr id="1227" name="Google Shape;1227;p60"/>
            <p:cNvSpPr/>
            <p:nvPr/>
          </p:nvSpPr>
          <p:spPr>
            <a:xfrm>
              <a:off x="1449934" y="4565833"/>
              <a:ext cx="65112" cy="148810"/>
            </a:xfrm>
            <a:custGeom>
              <a:avLst/>
              <a:gdLst/>
              <a:ahLst/>
              <a:cxnLst/>
              <a:rect l="l" t="t" r="r" b="b"/>
              <a:pathLst>
                <a:path w="2021" h="4620" extrusionOk="0">
                  <a:moveTo>
                    <a:pt x="1806" y="0"/>
                  </a:moveTo>
                  <a:cubicBezTo>
                    <a:pt x="1773" y="0"/>
                    <a:pt x="1741" y="8"/>
                    <a:pt x="1712" y="25"/>
                  </a:cubicBezTo>
                  <a:cubicBezTo>
                    <a:pt x="951" y="489"/>
                    <a:pt x="404" y="1225"/>
                    <a:pt x="191" y="2093"/>
                  </a:cubicBezTo>
                  <a:cubicBezTo>
                    <a:pt x="0" y="2936"/>
                    <a:pt x="179" y="3828"/>
                    <a:pt x="678" y="4541"/>
                  </a:cubicBezTo>
                  <a:cubicBezTo>
                    <a:pt x="702" y="4576"/>
                    <a:pt x="737" y="4600"/>
                    <a:pt x="773" y="4612"/>
                  </a:cubicBezTo>
                  <a:cubicBezTo>
                    <a:pt x="793" y="4617"/>
                    <a:pt x="814" y="4620"/>
                    <a:pt x="836" y="4620"/>
                  </a:cubicBezTo>
                  <a:cubicBezTo>
                    <a:pt x="868" y="4620"/>
                    <a:pt x="899" y="4614"/>
                    <a:pt x="927" y="4600"/>
                  </a:cubicBezTo>
                  <a:cubicBezTo>
                    <a:pt x="1010" y="4553"/>
                    <a:pt x="1034" y="4446"/>
                    <a:pt x="975" y="4374"/>
                  </a:cubicBezTo>
                  <a:cubicBezTo>
                    <a:pt x="523" y="3733"/>
                    <a:pt x="369" y="2925"/>
                    <a:pt x="535" y="2164"/>
                  </a:cubicBezTo>
                  <a:cubicBezTo>
                    <a:pt x="725" y="1380"/>
                    <a:pt x="1224" y="714"/>
                    <a:pt x="1914" y="298"/>
                  </a:cubicBezTo>
                  <a:cubicBezTo>
                    <a:pt x="1997" y="251"/>
                    <a:pt x="2021" y="144"/>
                    <a:pt x="1961" y="73"/>
                  </a:cubicBezTo>
                  <a:cubicBezTo>
                    <a:pt x="1923" y="27"/>
                    <a:pt x="1865" y="0"/>
                    <a:pt x="18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60"/>
            <p:cNvSpPr/>
            <p:nvPr/>
          </p:nvSpPr>
          <p:spPr>
            <a:xfrm>
              <a:off x="1495876" y="4617241"/>
              <a:ext cx="65112" cy="64774"/>
            </a:xfrm>
            <a:custGeom>
              <a:avLst/>
              <a:gdLst/>
              <a:ahLst/>
              <a:cxnLst/>
              <a:rect l="l" t="t" r="r" b="b"/>
              <a:pathLst>
                <a:path w="2021" h="2011" extrusionOk="0">
                  <a:moveTo>
                    <a:pt x="1824" y="1"/>
                  </a:moveTo>
                  <a:cubicBezTo>
                    <a:pt x="1780" y="1"/>
                    <a:pt x="1735" y="15"/>
                    <a:pt x="1700" y="45"/>
                  </a:cubicBezTo>
                  <a:lnTo>
                    <a:pt x="1034" y="627"/>
                  </a:lnTo>
                  <a:lnTo>
                    <a:pt x="749" y="105"/>
                  </a:lnTo>
                  <a:cubicBezTo>
                    <a:pt x="716" y="47"/>
                    <a:pt x="660" y="12"/>
                    <a:pt x="601" y="12"/>
                  </a:cubicBezTo>
                  <a:cubicBezTo>
                    <a:pt x="575" y="12"/>
                    <a:pt x="549" y="19"/>
                    <a:pt x="523" y="33"/>
                  </a:cubicBezTo>
                  <a:cubicBezTo>
                    <a:pt x="428" y="57"/>
                    <a:pt x="393" y="164"/>
                    <a:pt x="440" y="247"/>
                  </a:cubicBezTo>
                  <a:lnTo>
                    <a:pt x="773" y="853"/>
                  </a:lnTo>
                  <a:lnTo>
                    <a:pt x="72" y="1471"/>
                  </a:lnTo>
                  <a:cubicBezTo>
                    <a:pt x="0" y="1531"/>
                    <a:pt x="0" y="1638"/>
                    <a:pt x="72" y="1697"/>
                  </a:cubicBezTo>
                  <a:cubicBezTo>
                    <a:pt x="95" y="1721"/>
                    <a:pt x="119" y="1733"/>
                    <a:pt x="143" y="1744"/>
                  </a:cubicBezTo>
                  <a:cubicBezTo>
                    <a:pt x="158" y="1747"/>
                    <a:pt x="173" y="1749"/>
                    <a:pt x="189" y="1749"/>
                  </a:cubicBezTo>
                  <a:cubicBezTo>
                    <a:pt x="237" y="1749"/>
                    <a:pt x="286" y="1736"/>
                    <a:pt x="321" y="1709"/>
                  </a:cubicBezTo>
                  <a:lnTo>
                    <a:pt x="939" y="1162"/>
                  </a:lnTo>
                  <a:lnTo>
                    <a:pt x="1355" y="1923"/>
                  </a:lnTo>
                  <a:cubicBezTo>
                    <a:pt x="1379" y="1958"/>
                    <a:pt x="1414" y="1994"/>
                    <a:pt x="1462" y="2006"/>
                  </a:cubicBezTo>
                  <a:cubicBezTo>
                    <a:pt x="1472" y="2009"/>
                    <a:pt x="1484" y="2011"/>
                    <a:pt x="1496" y="2011"/>
                  </a:cubicBezTo>
                  <a:cubicBezTo>
                    <a:pt x="1525" y="2011"/>
                    <a:pt x="1559" y="2002"/>
                    <a:pt x="1593" y="1994"/>
                  </a:cubicBezTo>
                  <a:cubicBezTo>
                    <a:pt x="1676" y="1958"/>
                    <a:pt x="1712" y="1851"/>
                    <a:pt x="1664" y="1768"/>
                  </a:cubicBezTo>
                  <a:lnTo>
                    <a:pt x="1201" y="925"/>
                  </a:lnTo>
                  <a:lnTo>
                    <a:pt x="1949" y="283"/>
                  </a:lnTo>
                  <a:cubicBezTo>
                    <a:pt x="2020" y="223"/>
                    <a:pt x="2020" y="105"/>
                    <a:pt x="1949" y="45"/>
                  </a:cubicBezTo>
                  <a:cubicBezTo>
                    <a:pt x="1914" y="15"/>
                    <a:pt x="1869" y="1"/>
                    <a:pt x="18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60"/>
            <p:cNvSpPr/>
            <p:nvPr/>
          </p:nvSpPr>
          <p:spPr>
            <a:xfrm>
              <a:off x="1570524" y="4645295"/>
              <a:ext cx="49035" cy="15557"/>
            </a:xfrm>
            <a:custGeom>
              <a:avLst/>
              <a:gdLst/>
              <a:ahLst/>
              <a:cxnLst/>
              <a:rect l="l" t="t" r="r" b="b"/>
              <a:pathLst>
                <a:path w="1522" h="483" extrusionOk="0">
                  <a:moveTo>
                    <a:pt x="172" y="1"/>
                  </a:moveTo>
                  <a:cubicBezTo>
                    <a:pt x="93" y="1"/>
                    <a:pt x="23" y="56"/>
                    <a:pt x="12" y="137"/>
                  </a:cubicBezTo>
                  <a:cubicBezTo>
                    <a:pt x="1" y="220"/>
                    <a:pt x="48" y="303"/>
                    <a:pt x="131" y="315"/>
                  </a:cubicBezTo>
                  <a:lnTo>
                    <a:pt x="155" y="315"/>
                  </a:lnTo>
                  <a:lnTo>
                    <a:pt x="1308" y="481"/>
                  </a:lnTo>
                  <a:cubicBezTo>
                    <a:pt x="1316" y="482"/>
                    <a:pt x="1324" y="483"/>
                    <a:pt x="1332" y="483"/>
                  </a:cubicBezTo>
                  <a:cubicBezTo>
                    <a:pt x="1418" y="483"/>
                    <a:pt x="1499" y="426"/>
                    <a:pt x="1510" y="339"/>
                  </a:cubicBezTo>
                  <a:cubicBezTo>
                    <a:pt x="1522" y="256"/>
                    <a:pt x="1450" y="172"/>
                    <a:pt x="1367" y="160"/>
                  </a:cubicBezTo>
                  <a:lnTo>
                    <a:pt x="214" y="6"/>
                  </a:lnTo>
                  <a:cubicBezTo>
                    <a:pt x="200" y="2"/>
                    <a:pt x="186"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60"/>
            <p:cNvSpPr/>
            <p:nvPr/>
          </p:nvSpPr>
          <p:spPr>
            <a:xfrm>
              <a:off x="1624875" y="4635987"/>
              <a:ext cx="55543" cy="72183"/>
            </a:xfrm>
            <a:custGeom>
              <a:avLst/>
              <a:gdLst/>
              <a:ahLst/>
              <a:cxnLst/>
              <a:rect l="l" t="t" r="r" b="b"/>
              <a:pathLst>
                <a:path w="1724" h="2241" extrusionOk="0">
                  <a:moveTo>
                    <a:pt x="686" y="1"/>
                  </a:moveTo>
                  <a:cubicBezTo>
                    <a:pt x="640" y="1"/>
                    <a:pt x="595" y="16"/>
                    <a:pt x="559" y="45"/>
                  </a:cubicBezTo>
                  <a:cubicBezTo>
                    <a:pt x="405" y="200"/>
                    <a:pt x="357" y="426"/>
                    <a:pt x="441" y="628"/>
                  </a:cubicBezTo>
                  <a:cubicBezTo>
                    <a:pt x="512" y="842"/>
                    <a:pt x="702" y="996"/>
                    <a:pt x="928" y="1032"/>
                  </a:cubicBezTo>
                  <a:cubicBezTo>
                    <a:pt x="953" y="1036"/>
                    <a:pt x="978" y="1038"/>
                    <a:pt x="1003" y="1038"/>
                  </a:cubicBezTo>
                  <a:cubicBezTo>
                    <a:pt x="1124" y="1038"/>
                    <a:pt x="1248" y="993"/>
                    <a:pt x="1356" y="925"/>
                  </a:cubicBezTo>
                  <a:cubicBezTo>
                    <a:pt x="1356" y="996"/>
                    <a:pt x="1356" y="1067"/>
                    <a:pt x="1356" y="1139"/>
                  </a:cubicBezTo>
                  <a:cubicBezTo>
                    <a:pt x="1344" y="1400"/>
                    <a:pt x="1213" y="1650"/>
                    <a:pt x="999" y="1804"/>
                  </a:cubicBezTo>
                  <a:cubicBezTo>
                    <a:pt x="898" y="1875"/>
                    <a:pt x="779" y="1911"/>
                    <a:pt x="662" y="1911"/>
                  </a:cubicBezTo>
                  <a:cubicBezTo>
                    <a:pt x="545" y="1911"/>
                    <a:pt x="429" y="1875"/>
                    <a:pt x="334" y="1804"/>
                  </a:cubicBezTo>
                  <a:cubicBezTo>
                    <a:pt x="292" y="1774"/>
                    <a:pt x="245" y="1760"/>
                    <a:pt x="198" y="1760"/>
                  </a:cubicBezTo>
                  <a:cubicBezTo>
                    <a:pt x="152" y="1760"/>
                    <a:pt x="108" y="1774"/>
                    <a:pt x="72" y="1804"/>
                  </a:cubicBezTo>
                  <a:cubicBezTo>
                    <a:pt x="1" y="1864"/>
                    <a:pt x="1" y="1982"/>
                    <a:pt x="72" y="2042"/>
                  </a:cubicBezTo>
                  <a:cubicBezTo>
                    <a:pt x="167" y="2113"/>
                    <a:pt x="274" y="2173"/>
                    <a:pt x="393" y="2208"/>
                  </a:cubicBezTo>
                  <a:cubicBezTo>
                    <a:pt x="476" y="2230"/>
                    <a:pt x="563" y="2241"/>
                    <a:pt x="650" y="2241"/>
                  </a:cubicBezTo>
                  <a:cubicBezTo>
                    <a:pt x="848" y="2241"/>
                    <a:pt x="1048" y="2185"/>
                    <a:pt x="1213" y="2077"/>
                  </a:cubicBezTo>
                  <a:cubicBezTo>
                    <a:pt x="1510" y="1864"/>
                    <a:pt x="1688" y="1531"/>
                    <a:pt x="1712" y="1174"/>
                  </a:cubicBezTo>
                  <a:cubicBezTo>
                    <a:pt x="1724" y="925"/>
                    <a:pt x="1700" y="675"/>
                    <a:pt x="1641" y="438"/>
                  </a:cubicBezTo>
                  <a:cubicBezTo>
                    <a:pt x="1641" y="354"/>
                    <a:pt x="1617" y="259"/>
                    <a:pt x="1569" y="188"/>
                  </a:cubicBezTo>
                  <a:cubicBezTo>
                    <a:pt x="1542" y="125"/>
                    <a:pt x="1481" y="96"/>
                    <a:pt x="1417" y="96"/>
                  </a:cubicBezTo>
                  <a:cubicBezTo>
                    <a:pt x="1397" y="96"/>
                    <a:pt x="1376" y="99"/>
                    <a:pt x="1356" y="105"/>
                  </a:cubicBezTo>
                  <a:cubicBezTo>
                    <a:pt x="1272" y="129"/>
                    <a:pt x="1225" y="212"/>
                    <a:pt x="1249" y="295"/>
                  </a:cubicBezTo>
                  <a:cubicBezTo>
                    <a:pt x="1261" y="343"/>
                    <a:pt x="1272" y="402"/>
                    <a:pt x="1284" y="461"/>
                  </a:cubicBezTo>
                  <a:cubicBezTo>
                    <a:pt x="1272" y="509"/>
                    <a:pt x="1249" y="556"/>
                    <a:pt x="1225" y="592"/>
                  </a:cubicBezTo>
                  <a:cubicBezTo>
                    <a:pt x="1165" y="675"/>
                    <a:pt x="1070" y="711"/>
                    <a:pt x="975" y="711"/>
                  </a:cubicBezTo>
                  <a:cubicBezTo>
                    <a:pt x="880" y="687"/>
                    <a:pt x="797" y="616"/>
                    <a:pt x="773" y="533"/>
                  </a:cubicBezTo>
                  <a:cubicBezTo>
                    <a:pt x="738" y="438"/>
                    <a:pt x="750" y="343"/>
                    <a:pt x="821" y="271"/>
                  </a:cubicBezTo>
                  <a:cubicBezTo>
                    <a:pt x="892" y="212"/>
                    <a:pt x="892" y="105"/>
                    <a:pt x="821" y="45"/>
                  </a:cubicBezTo>
                  <a:cubicBezTo>
                    <a:pt x="779" y="16"/>
                    <a:pt x="732" y="1"/>
                    <a:pt x="6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60"/>
            <p:cNvSpPr/>
            <p:nvPr/>
          </p:nvSpPr>
          <p:spPr>
            <a:xfrm>
              <a:off x="1671203" y="4601458"/>
              <a:ext cx="58604" cy="133060"/>
            </a:xfrm>
            <a:custGeom>
              <a:avLst/>
              <a:gdLst/>
              <a:ahLst/>
              <a:cxnLst/>
              <a:rect l="l" t="t" r="r" b="b"/>
              <a:pathLst>
                <a:path w="1819" h="4131" extrusionOk="0">
                  <a:moveTo>
                    <a:pt x="1150" y="0"/>
                  </a:moveTo>
                  <a:cubicBezTo>
                    <a:pt x="1118" y="0"/>
                    <a:pt x="1087" y="8"/>
                    <a:pt x="1058" y="24"/>
                  </a:cubicBezTo>
                  <a:cubicBezTo>
                    <a:pt x="975" y="60"/>
                    <a:pt x="940" y="167"/>
                    <a:pt x="999" y="238"/>
                  </a:cubicBezTo>
                  <a:cubicBezTo>
                    <a:pt x="1355" y="832"/>
                    <a:pt x="1462" y="1533"/>
                    <a:pt x="1296" y="2199"/>
                  </a:cubicBezTo>
                  <a:cubicBezTo>
                    <a:pt x="1118" y="2876"/>
                    <a:pt x="690" y="3458"/>
                    <a:pt x="96" y="3839"/>
                  </a:cubicBezTo>
                  <a:cubicBezTo>
                    <a:pt x="13" y="3886"/>
                    <a:pt x="1" y="3993"/>
                    <a:pt x="60" y="4064"/>
                  </a:cubicBezTo>
                  <a:cubicBezTo>
                    <a:pt x="84" y="4100"/>
                    <a:pt x="120" y="4124"/>
                    <a:pt x="155" y="4124"/>
                  </a:cubicBezTo>
                  <a:cubicBezTo>
                    <a:pt x="173" y="4128"/>
                    <a:pt x="190" y="4131"/>
                    <a:pt x="207" y="4131"/>
                  </a:cubicBezTo>
                  <a:cubicBezTo>
                    <a:pt x="238" y="4131"/>
                    <a:pt x="268" y="4123"/>
                    <a:pt x="298" y="4100"/>
                  </a:cubicBezTo>
                  <a:cubicBezTo>
                    <a:pt x="963" y="3684"/>
                    <a:pt x="1439" y="3031"/>
                    <a:pt x="1641" y="2282"/>
                  </a:cubicBezTo>
                  <a:cubicBezTo>
                    <a:pt x="1819" y="1533"/>
                    <a:pt x="1700" y="737"/>
                    <a:pt x="1308" y="84"/>
                  </a:cubicBezTo>
                  <a:cubicBezTo>
                    <a:pt x="1269" y="29"/>
                    <a:pt x="1209" y="0"/>
                    <a:pt x="11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60"/>
            <p:cNvSpPr/>
            <p:nvPr/>
          </p:nvSpPr>
          <p:spPr>
            <a:xfrm>
              <a:off x="1731321" y="4567283"/>
              <a:ext cx="39080" cy="49700"/>
            </a:xfrm>
            <a:custGeom>
              <a:avLst/>
              <a:gdLst/>
              <a:ahLst/>
              <a:cxnLst/>
              <a:rect l="l" t="t" r="r" b="b"/>
              <a:pathLst>
                <a:path w="1213" h="1543" extrusionOk="0">
                  <a:moveTo>
                    <a:pt x="347" y="1"/>
                  </a:moveTo>
                  <a:cubicBezTo>
                    <a:pt x="262" y="1"/>
                    <a:pt x="179" y="22"/>
                    <a:pt x="107" y="63"/>
                  </a:cubicBezTo>
                  <a:cubicBezTo>
                    <a:pt x="24" y="111"/>
                    <a:pt x="0" y="218"/>
                    <a:pt x="48" y="289"/>
                  </a:cubicBezTo>
                  <a:cubicBezTo>
                    <a:pt x="84" y="340"/>
                    <a:pt x="139" y="364"/>
                    <a:pt x="195" y="364"/>
                  </a:cubicBezTo>
                  <a:cubicBezTo>
                    <a:pt x="230" y="364"/>
                    <a:pt x="265" y="355"/>
                    <a:pt x="297" y="337"/>
                  </a:cubicBezTo>
                  <a:cubicBezTo>
                    <a:pt x="312" y="332"/>
                    <a:pt x="329" y="329"/>
                    <a:pt x="346" y="329"/>
                  </a:cubicBezTo>
                  <a:cubicBezTo>
                    <a:pt x="370" y="329"/>
                    <a:pt x="395" y="335"/>
                    <a:pt x="416" y="348"/>
                  </a:cubicBezTo>
                  <a:cubicBezTo>
                    <a:pt x="499" y="396"/>
                    <a:pt x="559" y="479"/>
                    <a:pt x="559" y="574"/>
                  </a:cubicBezTo>
                  <a:cubicBezTo>
                    <a:pt x="559" y="764"/>
                    <a:pt x="393" y="943"/>
                    <a:pt x="214" y="1121"/>
                  </a:cubicBezTo>
                  <a:cubicBezTo>
                    <a:pt x="167" y="1168"/>
                    <a:pt x="155" y="1228"/>
                    <a:pt x="167" y="1275"/>
                  </a:cubicBezTo>
                  <a:cubicBezTo>
                    <a:pt x="191" y="1323"/>
                    <a:pt x="238" y="1370"/>
                    <a:pt x="286" y="1382"/>
                  </a:cubicBezTo>
                  <a:lnTo>
                    <a:pt x="297" y="1382"/>
                  </a:lnTo>
                  <a:lnTo>
                    <a:pt x="987" y="1537"/>
                  </a:lnTo>
                  <a:cubicBezTo>
                    <a:pt x="1001" y="1540"/>
                    <a:pt x="1015" y="1542"/>
                    <a:pt x="1029" y="1542"/>
                  </a:cubicBezTo>
                  <a:cubicBezTo>
                    <a:pt x="1106" y="1542"/>
                    <a:pt x="1170" y="1489"/>
                    <a:pt x="1201" y="1418"/>
                  </a:cubicBezTo>
                  <a:cubicBezTo>
                    <a:pt x="1212" y="1323"/>
                    <a:pt x="1153" y="1240"/>
                    <a:pt x="1070" y="1228"/>
                  </a:cubicBezTo>
                  <a:lnTo>
                    <a:pt x="666" y="1145"/>
                  </a:lnTo>
                  <a:cubicBezTo>
                    <a:pt x="808" y="990"/>
                    <a:pt x="904" y="788"/>
                    <a:pt x="915" y="586"/>
                  </a:cubicBezTo>
                  <a:cubicBezTo>
                    <a:pt x="915" y="360"/>
                    <a:pt x="785" y="170"/>
                    <a:pt x="595" y="63"/>
                  </a:cubicBezTo>
                  <a:cubicBezTo>
                    <a:pt x="517" y="22"/>
                    <a:pt x="431" y="1"/>
                    <a:pt x="3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3" name="Google Shape;1233;p60"/>
          <p:cNvGrpSpPr/>
          <p:nvPr/>
        </p:nvGrpSpPr>
        <p:grpSpPr>
          <a:xfrm rot="-811687">
            <a:off x="215258" y="2615053"/>
            <a:ext cx="877036" cy="672069"/>
            <a:chOff x="6467995" y="4541033"/>
            <a:chExt cx="413793" cy="317088"/>
          </a:xfrm>
        </p:grpSpPr>
        <p:sp>
          <p:nvSpPr>
            <p:cNvPr id="1234" name="Google Shape;1234;p60"/>
            <p:cNvSpPr/>
            <p:nvPr/>
          </p:nvSpPr>
          <p:spPr>
            <a:xfrm rot="-1375784">
              <a:off x="6489980" y="4605651"/>
              <a:ext cx="369822" cy="187850"/>
            </a:xfrm>
            <a:custGeom>
              <a:avLst/>
              <a:gdLst/>
              <a:ahLst/>
              <a:cxnLst/>
              <a:rect l="l" t="t" r="r" b="b"/>
              <a:pathLst>
                <a:path w="7820" h="3973" extrusionOk="0">
                  <a:moveTo>
                    <a:pt x="2221" y="1"/>
                  </a:moveTo>
                  <a:cubicBezTo>
                    <a:pt x="2201" y="1"/>
                    <a:pt x="2181" y="4"/>
                    <a:pt x="2163" y="13"/>
                  </a:cubicBezTo>
                  <a:cubicBezTo>
                    <a:pt x="2116" y="25"/>
                    <a:pt x="2068" y="61"/>
                    <a:pt x="2044" y="109"/>
                  </a:cubicBezTo>
                  <a:lnTo>
                    <a:pt x="892" y="3198"/>
                  </a:lnTo>
                  <a:lnTo>
                    <a:pt x="369" y="833"/>
                  </a:lnTo>
                  <a:cubicBezTo>
                    <a:pt x="349" y="755"/>
                    <a:pt x="281" y="709"/>
                    <a:pt x="204" y="709"/>
                  </a:cubicBezTo>
                  <a:cubicBezTo>
                    <a:pt x="188" y="709"/>
                    <a:pt x="171" y="711"/>
                    <a:pt x="155" y="715"/>
                  </a:cubicBezTo>
                  <a:cubicBezTo>
                    <a:pt x="72" y="726"/>
                    <a:pt x="0" y="810"/>
                    <a:pt x="24" y="893"/>
                  </a:cubicBezTo>
                  <a:lnTo>
                    <a:pt x="666" y="3840"/>
                  </a:lnTo>
                  <a:cubicBezTo>
                    <a:pt x="678" y="3899"/>
                    <a:pt x="725" y="3947"/>
                    <a:pt x="773" y="3959"/>
                  </a:cubicBezTo>
                  <a:cubicBezTo>
                    <a:pt x="797" y="3970"/>
                    <a:pt x="809" y="3970"/>
                    <a:pt x="832" y="3970"/>
                  </a:cubicBezTo>
                  <a:cubicBezTo>
                    <a:pt x="840" y="3972"/>
                    <a:pt x="847" y="3972"/>
                    <a:pt x="854" y="3972"/>
                  </a:cubicBezTo>
                  <a:cubicBezTo>
                    <a:pt x="918" y="3972"/>
                    <a:pt x="979" y="3927"/>
                    <a:pt x="1011" y="3864"/>
                  </a:cubicBezTo>
                  <a:lnTo>
                    <a:pt x="2306" y="418"/>
                  </a:lnTo>
                  <a:cubicBezTo>
                    <a:pt x="3712" y="1251"/>
                    <a:pt x="5319" y="1692"/>
                    <a:pt x="6959" y="1692"/>
                  </a:cubicBezTo>
                  <a:cubicBezTo>
                    <a:pt x="7190" y="1692"/>
                    <a:pt x="7421" y="1683"/>
                    <a:pt x="7653" y="1665"/>
                  </a:cubicBezTo>
                  <a:cubicBezTo>
                    <a:pt x="7736" y="1665"/>
                    <a:pt x="7819" y="1582"/>
                    <a:pt x="7808" y="1487"/>
                  </a:cubicBezTo>
                  <a:cubicBezTo>
                    <a:pt x="7797" y="1410"/>
                    <a:pt x="7724" y="1343"/>
                    <a:pt x="7638" y="1343"/>
                  </a:cubicBezTo>
                  <a:cubicBezTo>
                    <a:pt x="7631" y="1343"/>
                    <a:pt x="7624" y="1344"/>
                    <a:pt x="7617" y="1344"/>
                  </a:cubicBezTo>
                  <a:cubicBezTo>
                    <a:pt x="7411" y="1359"/>
                    <a:pt x="7204" y="1366"/>
                    <a:pt x="6998" y="1366"/>
                  </a:cubicBezTo>
                  <a:cubicBezTo>
                    <a:pt x="5344" y="1366"/>
                    <a:pt x="3722" y="902"/>
                    <a:pt x="2306" y="25"/>
                  </a:cubicBezTo>
                  <a:cubicBezTo>
                    <a:pt x="2284" y="11"/>
                    <a:pt x="2253" y="1"/>
                    <a:pt x="22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60"/>
            <p:cNvSpPr/>
            <p:nvPr/>
          </p:nvSpPr>
          <p:spPr>
            <a:xfrm rot="-1375784">
              <a:off x="6594395" y="4710536"/>
              <a:ext cx="102860" cy="104682"/>
            </a:xfrm>
            <a:custGeom>
              <a:avLst/>
              <a:gdLst/>
              <a:ahLst/>
              <a:cxnLst/>
              <a:rect l="l" t="t" r="r" b="b"/>
              <a:pathLst>
                <a:path w="2175" h="2214" extrusionOk="0">
                  <a:moveTo>
                    <a:pt x="791" y="1"/>
                  </a:moveTo>
                  <a:cubicBezTo>
                    <a:pt x="777" y="1"/>
                    <a:pt x="763" y="3"/>
                    <a:pt x="749" y="6"/>
                  </a:cubicBezTo>
                  <a:cubicBezTo>
                    <a:pt x="666" y="30"/>
                    <a:pt x="606" y="113"/>
                    <a:pt x="618" y="208"/>
                  </a:cubicBezTo>
                  <a:lnTo>
                    <a:pt x="844" y="1099"/>
                  </a:lnTo>
                  <a:lnTo>
                    <a:pt x="107" y="1575"/>
                  </a:lnTo>
                  <a:cubicBezTo>
                    <a:pt x="24" y="1622"/>
                    <a:pt x="0" y="1729"/>
                    <a:pt x="60" y="1800"/>
                  </a:cubicBezTo>
                  <a:cubicBezTo>
                    <a:pt x="96" y="1844"/>
                    <a:pt x="150" y="1870"/>
                    <a:pt x="205" y="1870"/>
                  </a:cubicBezTo>
                  <a:cubicBezTo>
                    <a:pt x="241" y="1870"/>
                    <a:pt x="277" y="1859"/>
                    <a:pt x="309" y="1836"/>
                  </a:cubicBezTo>
                  <a:lnTo>
                    <a:pt x="939" y="1432"/>
                  </a:lnTo>
                  <a:lnTo>
                    <a:pt x="1105" y="2097"/>
                  </a:lnTo>
                  <a:cubicBezTo>
                    <a:pt x="1117" y="2145"/>
                    <a:pt x="1153" y="2193"/>
                    <a:pt x="1212" y="2204"/>
                  </a:cubicBezTo>
                  <a:cubicBezTo>
                    <a:pt x="1230" y="2210"/>
                    <a:pt x="1248" y="2213"/>
                    <a:pt x="1266" y="2213"/>
                  </a:cubicBezTo>
                  <a:cubicBezTo>
                    <a:pt x="1284" y="2213"/>
                    <a:pt x="1302" y="2210"/>
                    <a:pt x="1319" y="2204"/>
                  </a:cubicBezTo>
                  <a:cubicBezTo>
                    <a:pt x="1403" y="2193"/>
                    <a:pt x="1462" y="2109"/>
                    <a:pt x="1450" y="2014"/>
                  </a:cubicBezTo>
                  <a:lnTo>
                    <a:pt x="1248" y="1230"/>
                  </a:lnTo>
                  <a:lnTo>
                    <a:pt x="2080" y="695"/>
                  </a:lnTo>
                  <a:cubicBezTo>
                    <a:pt x="2151" y="648"/>
                    <a:pt x="2175" y="541"/>
                    <a:pt x="2116" y="470"/>
                  </a:cubicBezTo>
                  <a:cubicBezTo>
                    <a:pt x="2081" y="421"/>
                    <a:pt x="2030" y="397"/>
                    <a:pt x="1977" y="397"/>
                  </a:cubicBezTo>
                  <a:cubicBezTo>
                    <a:pt x="1939" y="397"/>
                    <a:pt x="1901" y="409"/>
                    <a:pt x="1866" y="434"/>
                  </a:cubicBezTo>
                  <a:lnTo>
                    <a:pt x="1165" y="885"/>
                  </a:lnTo>
                  <a:lnTo>
                    <a:pt x="963" y="137"/>
                  </a:lnTo>
                  <a:cubicBezTo>
                    <a:pt x="943" y="56"/>
                    <a:pt x="871" y="1"/>
                    <a:pt x="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60"/>
            <p:cNvSpPr/>
            <p:nvPr/>
          </p:nvSpPr>
          <p:spPr>
            <a:xfrm rot="-1375784">
              <a:off x="6692752" y="4726376"/>
              <a:ext cx="58500" cy="24823"/>
            </a:xfrm>
            <a:custGeom>
              <a:avLst/>
              <a:gdLst/>
              <a:ahLst/>
              <a:cxnLst/>
              <a:rect l="l" t="t" r="r" b="b"/>
              <a:pathLst>
                <a:path w="1237" h="525" extrusionOk="0">
                  <a:moveTo>
                    <a:pt x="207" y="1"/>
                  </a:moveTo>
                  <a:cubicBezTo>
                    <a:pt x="148" y="1"/>
                    <a:pt x="91" y="30"/>
                    <a:pt x="60" y="84"/>
                  </a:cubicBezTo>
                  <a:cubicBezTo>
                    <a:pt x="0" y="156"/>
                    <a:pt x="36" y="263"/>
                    <a:pt x="119" y="298"/>
                  </a:cubicBezTo>
                  <a:cubicBezTo>
                    <a:pt x="202" y="346"/>
                    <a:pt x="285" y="382"/>
                    <a:pt x="380" y="417"/>
                  </a:cubicBezTo>
                  <a:cubicBezTo>
                    <a:pt x="594" y="488"/>
                    <a:pt x="832" y="524"/>
                    <a:pt x="1070" y="524"/>
                  </a:cubicBezTo>
                  <a:cubicBezTo>
                    <a:pt x="1165" y="524"/>
                    <a:pt x="1236" y="441"/>
                    <a:pt x="1236" y="346"/>
                  </a:cubicBezTo>
                  <a:cubicBezTo>
                    <a:pt x="1225" y="258"/>
                    <a:pt x="1153" y="190"/>
                    <a:pt x="1067" y="190"/>
                  </a:cubicBezTo>
                  <a:cubicBezTo>
                    <a:pt x="1060" y="190"/>
                    <a:pt x="1053" y="191"/>
                    <a:pt x="1046" y="191"/>
                  </a:cubicBezTo>
                  <a:cubicBezTo>
                    <a:pt x="1024" y="192"/>
                    <a:pt x="1002" y="193"/>
                    <a:pt x="980" y="193"/>
                  </a:cubicBezTo>
                  <a:cubicBezTo>
                    <a:pt x="741" y="193"/>
                    <a:pt x="504" y="134"/>
                    <a:pt x="297" y="25"/>
                  </a:cubicBezTo>
                  <a:cubicBezTo>
                    <a:pt x="269" y="9"/>
                    <a:pt x="237" y="1"/>
                    <a:pt x="2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60"/>
            <p:cNvSpPr/>
            <p:nvPr/>
          </p:nvSpPr>
          <p:spPr>
            <a:xfrm rot="-1375784">
              <a:off x="6763407" y="4667937"/>
              <a:ext cx="91652" cy="105580"/>
            </a:xfrm>
            <a:custGeom>
              <a:avLst/>
              <a:gdLst/>
              <a:ahLst/>
              <a:cxnLst/>
              <a:rect l="l" t="t" r="r" b="b"/>
              <a:pathLst>
                <a:path w="1938" h="2233" extrusionOk="0">
                  <a:moveTo>
                    <a:pt x="210" y="0"/>
                  </a:moveTo>
                  <a:cubicBezTo>
                    <a:pt x="180" y="0"/>
                    <a:pt x="149" y="8"/>
                    <a:pt x="119" y="25"/>
                  </a:cubicBezTo>
                  <a:cubicBezTo>
                    <a:pt x="36" y="60"/>
                    <a:pt x="0" y="167"/>
                    <a:pt x="60" y="251"/>
                  </a:cubicBezTo>
                  <a:lnTo>
                    <a:pt x="797" y="1296"/>
                  </a:lnTo>
                  <a:lnTo>
                    <a:pt x="333" y="1986"/>
                  </a:lnTo>
                  <a:cubicBezTo>
                    <a:pt x="274" y="2057"/>
                    <a:pt x="298" y="2164"/>
                    <a:pt x="393" y="2211"/>
                  </a:cubicBezTo>
                  <a:cubicBezTo>
                    <a:pt x="393" y="2211"/>
                    <a:pt x="404" y="2223"/>
                    <a:pt x="416" y="2223"/>
                  </a:cubicBezTo>
                  <a:cubicBezTo>
                    <a:pt x="437" y="2229"/>
                    <a:pt x="458" y="2232"/>
                    <a:pt x="478" y="2232"/>
                  </a:cubicBezTo>
                  <a:cubicBezTo>
                    <a:pt x="539" y="2232"/>
                    <a:pt x="595" y="2205"/>
                    <a:pt x="630" y="2152"/>
                  </a:cubicBezTo>
                  <a:lnTo>
                    <a:pt x="1890" y="334"/>
                  </a:lnTo>
                  <a:cubicBezTo>
                    <a:pt x="1937" y="262"/>
                    <a:pt x="1914" y="156"/>
                    <a:pt x="1830" y="108"/>
                  </a:cubicBezTo>
                  <a:cubicBezTo>
                    <a:pt x="1802" y="92"/>
                    <a:pt x="1771" y="84"/>
                    <a:pt x="1739" y="84"/>
                  </a:cubicBezTo>
                  <a:cubicBezTo>
                    <a:pt x="1679" y="84"/>
                    <a:pt x="1620" y="113"/>
                    <a:pt x="1581" y="167"/>
                  </a:cubicBezTo>
                  <a:lnTo>
                    <a:pt x="1011" y="999"/>
                  </a:lnTo>
                  <a:lnTo>
                    <a:pt x="357" y="72"/>
                  </a:lnTo>
                  <a:cubicBezTo>
                    <a:pt x="319" y="26"/>
                    <a:pt x="265" y="0"/>
                    <a:pt x="2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four columns 1">
  <p:cSld name="CUSTOM_2_1">
    <p:bg>
      <p:bgPr>
        <a:solidFill>
          <a:schemeClr val="lt2"/>
        </a:solidFill>
        <a:effectLst/>
      </p:bgPr>
    </p:bg>
    <p:spTree>
      <p:nvGrpSpPr>
        <p:cNvPr id="1" name="Shape 1238"/>
        <p:cNvGrpSpPr/>
        <p:nvPr/>
      </p:nvGrpSpPr>
      <p:grpSpPr>
        <a:xfrm>
          <a:off x="0" y="0"/>
          <a:ext cx="0" cy="0"/>
          <a:chOff x="0" y="0"/>
          <a:chExt cx="0" cy="0"/>
        </a:xfrm>
      </p:grpSpPr>
      <p:sp>
        <p:nvSpPr>
          <p:cNvPr id="1239" name="Google Shape;1239;p61"/>
          <p:cNvSpPr txBox="1">
            <a:spLocks noGrp="1"/>
          </p:cNvSpPr>
          <p:nvPr>
            <p:ph type="title"/>
          </p:nvPr>
        </p:nvSpPr>
        <p:spPr>
          <a:xfrm>
            <a:off x="711800" y="1778975"/>
            <a:ext cx="2671500" cy="42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1240" name="Google Shape;1240;p61"/>
          <p:cNvSpPr txBox="1">
            <a:spLocks noGrp="1"/>
          </p:cNvSpPr>
          <p:nvPr>
            <p:ph type="subTitle" idx="1"/>
          </p:nvPr>
        </p:nvSpPr>
        <p:spPr>
          <a:xfrm>
            <a:off x="711800" y="2138976"/>
            <a:ext cx="2671500" cy="5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241" name="Google Shape;1241;p61"/>
          <p:cNvSpPr txBox="1">
            <a:spLocks noGrp="1"/>
          </p:cNvSpPr>
          <p:nvPr>
            <p:ph type="title" idx="2"/>
          </p:nvPr>
        </p:nvSpPr>
        <p:spPr>
          <a:xfrm>
            <a:off x="711800" y="3235973"/>
            <a:ext cx="2671500" cy="42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1242" name="Google Shape;1242;p61"/>
          <p:cNvSpPr txBox="1">
            <a:spLocks noGrp="1"/>
          </p:cNvSpPr>
          <p:nvPr>
            <p:ph type="subTitle" idx="3"/>
          </p:nvPr>
        </p:nvSpPr>
        <p:spPr>
          <a:xfrm>
            <a:off x="711800" y="3595975"/>
            <a:ext cx="2671500" cy="5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160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243" name="Google Shape;1243;p61"/>
          <p:cNvSpPr txBox="1">
            <a:spLocks noGrp="1"/>
          </p:cNvSpPr>
          <p:nvPr>
            <p:ph type="title" idx="4"/>
          </p:nvPr>
        </p:nvSpPr>
        <p:spPr>
          <a:xfrm>
            <a:off x="5603451" y="1778975"/>
            <a:ext cx="2835600" cy="428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1244" name="Google Shape;1244;p61"/>
          <p:cNvSpPr txBox="1">
            <a:spLocks noGrp="1"/>
          </p:cNvSpPr>
          <p:nvPr>
            <p:ph type="subTitle" idx="5"/>
          </p:nvPr>
        </p:nvSpPr>
        <p:spPr>
          <a:xfrm>
            <a:off x="5767425" y="2138975"/>
            <a:ext cx="2671500" cy="538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None/>
              <a:defRPr sz="1400">
                <a:solidFill>
                  <a:schemeClr val="dk1"/>
                </a:solidFill>
              </a:defRPr>
            </a:lvl1pPr>
            <a:lvl2pPr lvl="1" algn="r" rtl="0">
              <a:lnSpc>
                <a:spcPct val="100000"/>
              </a:lnSpc>
              <a:spcBef>
                <a:spcPts val="0"/>
              </a:spcBef>
              <a:spcAft>
                <a:spcPts val="0"/>
              </a:spcAft>
              <a:buClr>
                <a:schemeClr val="dk1"/>
              </a:buClr>
              <a:buSzPts val="1400"/>
              <a:buNone/>
              <a:defRPr>
                <a:solidFill>
                  <a:schemeClr val="dk1"/>
                </a:solidFill>
              </a:defRPr>
            </a:lvl2pPr>
            <a:lvl3pPr lvl="2" algn="r" rtl="0">
              <a:lnSpc>
                <a:spcPct val="100000"/>
              </a:lnSpc>
              <a:spcBef>
                <a:spcPts val="0"/>
              </a:spcBef>
              <a:spcAft>
                <a:spcPts val="0"/>
              </a:spcAft>
              <a:buClr>
                <a:schemeClr val="dk1"/>
              </a:buClr>
              <a:buSzPts val="1400"/>
              <a:buNone/>
              <a:defRPr>
                <a:solidFill>
                  <a:schemeClr val="dk1"/>
                </a:solidFill>
              </a:defRPr>
            </a:lvl3pPr>
            <a:lvl4pPr lvl="3" algn="r" rtl="0">
              <a:lnSpc>
                <a:spcPct val="100000"/>
              </a:lnSpc>
              <a:spcBef>
                <a:spcPts val="0"/>
              </a:spcBef>
              <a:spcAft>
                <a:spcPts val="0"/>
              </a:spcAft>
              <a:buClr>
                <a:schemeClr val="dk1"/>
              </a:buClr>
              <a:buSzPts val="1400"/>
              <a:buNone/>
              <a:defRPr>
                <a:solidFill>
                  <a:schemeClr val="dk1"/>
                </a:solidFill>
              </a:defRPr>
            </a:lvl4pPr>
            <a:lvl5pPr lvl="4" algn="r" rtl="0">
              <a:lnSpc>
                <a:spcPct val="100000"/>
              </a:lnSpc>
              <a:spcBef>
                <a:spcPts val="0"/>
              </a:spcBef>
              <a:spcAft>
                <a:spcPts val="0"/>
              </a:spcAft>
              <a:buClr>
                <a:schemeClr val="dk1"/>
              </a:buClr>
              <a:buSzPts val="1400"/>
              <a:buNone/>
              <a:defRPr>
                <a:solidFill>
                  <a:schemeClr val="dk1"/>
                </a:solidFill>
              </a:defRPr>
            </a:lvl5pPr>
            <a:lvl6pPr lvl="5" algn="r" rtl="0">
              <a:lnSpc>
                <a:spcPct val="100000"/>
              </a:lnSpc>
              <a:spcBef>
                <a:spcPts val="0"/>
              </a:spcBef>
              <a:spcAft>
                <a:spcPts val="0"/>
              </a:spcAft>
              <a:buClr>
                <a:schemeClr val="dk1"/>
              </a:buClr>
              <a:buSzPts val="1400"/>
              <a:buNone/>
              <a:defRPr>
                <a:solidFill>
                  <a:schemeClr val="dk1"/>
                </a:solidFill>
              </a:defRPr>
            </a:lvl6pPr>
            <a:lvl7pPr lvl="6" algn="r" rtl="0">
              <a:lnSpc>
                <a:spcPct val="100000"/>
              </a:lnSpc>
              <a:spcBef>
                <a:spcPts val="0"/>
              </a:spcBef>
              <a:spcAft>
                <a:spcPts val="0"/>
              </a:spcAft>
              <a:buClr>
                <a:schemeClr val="dk1"/>
              </a:buClr>
              <a:buSzPts val="1400"/>
              <a:buNone/>
              <a:defRPr>
                <a:solidFill>
                  <a:schemeClr val="dk1"/>
                </a:solidFill>
              </a:defRPr>
            </a:lvl7pPr>
            <a:lvl8pPr lvl="7" algn="r" rtl="0">
              <a:lnSpc>
                <a:spcPct val="100000"/>
              </a:lnSpc>
              <a:spcBef>
                <a:spcPts val="0"/>
              </a:spcBef>
              <a:spcAft>
                <a:spcPts val="0"/>
              </a:spcAft>
              <a:buClr>
                <a:schemeClr val="dk1"/>
              </a:buClr>
              <a:buSzPts val="1400"/>
              <a:buNone/>
              <a:defRPr>
                <a:solidFill>
                  <a:schemeClr val="dk1"/>
                </a:solidFill>
              </a:defRPr>
            </a:lvl8pPr>
            <a:lvl9pPr lvl="8" algn="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245" name="Google Shape;1245;p61"/>
          <p:cNvSpPr txBox="1">
            <a:spLocks noGrp="1"/>
          </p:cNvSpPr>
          <p:nvPr>
            <p:ph type="title" idx="6"/>
          </p:nvPr>
        </p:nvSpPr>
        <p:spPr>
          <a:xfrm>
            <a:off x="5767425" y="3235972"/>
            <a:ext cx="2671500" cy="428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r" rtl="0">
              <a:spcBef>
                <a:spcPts val="0"/>
              </a:spcBef>
              <a:spcAft>
                <a:spcPts val="0"/>
              </a:spcAft>
              <a:buClr>
                <a:schemeClr val="accent3"/>
              </a:buClr>
              <a:buSzPts val="2300"/>
              <a:buFont typeface="Bad Script"/>
              <a:buNone/>
              <a:defRPr sz="2300">
                <a:solidFill>
                  <a:schemeClr val="accent3"/>
                </a:solidFill>
                <a:latin typeface="Bad Script"/>
                <a:ea typeface="Bad Script"/>
                <a:cs typeface="Bad Script"/>
                <a:sym typeface="Bad Script"/>
              </a:defRPr>
            </a:lvl2pPr>
            <a:lvl3pPr lvl="2" algn="r" rtl="0">
              <a:spcBef>
                <a:spcPts val="0"/>
              </a:spcBef>
              <a:spcAft>
                <a:spcPts val="0"/>
              </a:spcAft>
              <a:buClr>
                <a:schemeClr val="accent3"/>
              </a:buClr>
              <a:buSzPts val="2300"/>
              <a:buFont typeface="Bad Script"/>
              <a:buNone/>
              <a:defRPr sz="2300">
                <a:solidFill>
                  <a:schemeClr val="accent3"/>
                </a:solidFill>
                <a:latin typeface="Bad Script"/>
                <a:ea typeface="Bad Script"/>
                <a:cs typeface="Bad Script"/>
                <a:sym typeface="Bad Script"/>
              </a:defRPr>
            </a:lvl3pPr>
            <a:lvl4pPr lvl="3" algn="r" rtl="0">
              <a:spcBef>
                <a:spcPts val="0"/>
              </a:spcBef>
              <a:spcAft>
                <a:spcPts val="0"/>
              </a:spcAft>
              <a:buClr>
                <a:schemeClr val="accent3"/>
              </a:buClr>
              <a:buSzPts val="2300"/>
              <a:buFont typeface="Bad Script"/>
              <a:buNone/>
              <a:defRPr sz="2300">
                <a:solidFill>
                  <a:schemeClr val="accent3"/>
                </a:solidFill>
                <a:latin typeface="Bad Script"/>
                <a:ea typeface="Bad Script"/>
                <a:cs typeface="Bad Script"/>
                <a:sym typeface="Bad Script"/>
              </a:defRPr>
            </a:lvl4pPr>
            <a:lvl5pPr lvl="4" algn="r" rtl="0">
              <a:spcBef>
                <a:spcPts val="0"/>
              </a:spcBef>
              <a:spcAft>
                <a:spcPts val="0"/>
              </a:spcAft>
              <a:buClr>
                <a:schemeClr val="accent3"/>
              </a:buClr>
              <a:buSzPts val="2300"/>
              <a:buFont typeface="Bad Script"/>
              <a:buNone/>
              <a:defRPr sz="2300">
                <a:solidFill>
                  <a:schemeClr val="accent3"/>
                </a:solidFill>
                <a:latin typeface="Bad Script"/>
                <a:ea typeface="Bad Script"/>
                <a:cs typeface="Bad Script"/>
                <a:sym typeface="Bad Script"/>
              </a:defRPr>
            </a:lvl5pPr>
            <a:lvl6pPr lvl="5" algn="r" rtl="0">
              <a:spcBef>
                <a:spcPts val="0"/>
              </a:spcBef>
              <a:spcAft>
                <a:spcPts val="0"/>
              </a:spcAft>
              <a:buClr>
                <a:schemeClr val="accent3"/>
              </a:buClr>
              <a:buSzPts val="2300"/>
              <a:buFont typeface="Bad Script"/>
              <a:buNone/>
              <a:defRPr sz="2300">
                <a:solidFill>
                  <a:schemeClr val="accent3"/>
                </a:solidFill>
                <a:latin typeface="Bad Script"/>
                <a:ea typeface="Bad Script"/>
                <a:cs typeface="Bad Script"/>
                <a:sym typeface="Bad Script"/>
              </a:defRPr>
            </a:lvl6pPr>
            <a:lvl7pPr lvl="6" algn="r" rtl="0">
              <a:spcBef>
                <a:spcPts val="0"/>
              </a:spcBef>
              <a:spcAft>
                <a:spcPts val="0"/>
              </a:spcAft>
              <a:buClr>
                <a:schemeClr val="accent3"/>
              </a:buClr>
              <a:buSzPts val="2300"/>
              <a:buFont typeface="Bad Script"/>
              <a:buNone/>
              <a:defRPr sz="2300">
                <a:solidFill>
                  <a:schemeClr val="accent3"/>
                </a:solidFill>
                <a:latin typeface="Bad Script"/>
                <a:ea typeface="Bad Script"/>
                <a:cs typeface="Bad Script"/>
                <a:sym typeface="Bad Script"/>
              </a:defRPr>
            </a:lvl7pPr>
            <a:lvl8pPr lvl="7" algn="r" rtl="0">
              <a:spcBef>
                <a:spcPts val="0"/>
              </a:spcBef>
              <a:spcAft>
                <a:spcPts val="0"/>
              </a:spcAft>
              <a:buClr>
                <a:schemeClr val="accent3"/>
              </a:buClr>
              <a:buSzPts val="2300"/>
              <a:buFont typeface="Bad Script"/>
              <a:buNone/>
              <a:defRPr sz="2300">
                <a:solidFill>
                  <a:schemeClr val="accent3"/>
                </a:solidFill>
                <a:latin typeface="Bad Script"/>
                <a:ea typeface="Bad Script"/>
                <a:cs typeface="Bad Script"/>
                <a:sym typeface="Bad Script"/>
              </a:defRPr>
            </a:lvl8pPr>
            <a:lvl9pPr lvl="8" algn="r" rtl="0">
              <a:spcBef>
                <a:spcPts val="0"/>
              </a:spcBef>
              <a:spcAft>
                <a:spcPts val="0"/>
              </a:spcAft>
              <a:buClr>
                <a:schemeClr val="accent3"/>
              </a:buClr>
              <a:buSzPts val="2300"/>
              <a:buFont typeface="Bad Script"/>
              <a:buNone/>
              <a:defRPr sz="2300">
                <a:solidFill>
                  <a:schemeClr val="accent3"/>
                </a:solidFill>
                <a:latin typeface="Bad Script"/>
                <a:ea typeface="Bad Script"/>
                <a:cs typeface="Bad Script"/>
                <a:sym typeface="Bad Script"/>
              </a:defRPr>
            </a:lvl9pPr>
          </a:lstStyle>
          <a:p>
            <a:endParaRPr/>
          </a:p>
        </p:txBody>
      </p:sp>
      <p:sp>
        <p:nvSpPr>
          <p:cNvPr id="1246" name="Google Shape;1246;p61"/>
          <p:cNvSpPr txBox="1">
            <a:spLocks noGrp="1"/>
          </p:cNvSpPr>
          <p:nvPr>
            <p:ph type="subTitle" idx="7"/>
          </p:nvPr>
        </p:nvSpPr>
        <p:spPr>
          <a:xfrm>
            <a:off x="5767425" y="3595973"/>
            <a:ext cx="2671500" cy="538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None/>
              <a:defRPr sz="1400">
                <a:solidFill>
                  <a:schemeClr val="dk1"/>
                </a:solidFill>
              </a:defRPr>
            </a:lvl1pPr>
            <a:lvl2pPr lvl="1" algn="r" rtl="0">
              <a:lnSpc>
                <a:spcPct val="100000"/>
              </a:lnSpc>
              <a:spcBef>
                <a:spcPts val="0"/>
              </a:spcBef>
              <a:spcAft>
                <a:spcPts val="0"/>
              </a:spcAft>
              <a:buClr>
                <a:schemeClr val="dk1"/>
              </a:buClr>
              <a:buSzPts val="1400"/>
              <a:buNone/>
              <a:defRPr>
                <a:solidFill>
                  <a:schemeClr val="dk1"/>
                </a:solidFill>
              </a:defRPr>
            </a:lvl2pPr>
            <a:lvl3pPr lvl="2" algn="r" rtl="0">
              <a:lnSpc>
                <a:spcPct val="100000"/>
              </a:lnSpc>
              <a:spcBef>
                <a:spcPts val="0"/>
              </a:spcBef>
              <a:spcAft>
                <a:spcPts val="0"/>
              </a:spcAft>
              <a:buClr>
                <a:schemeClr val="dk1"/>
              </a:buClr>
              <a:buSzPts val="1400"/>
              <a:buNone/>
              <a:defRPr>
                <a:solidFill>
                  <a:schemeClr val="dk1"/>
                </a:solidFill>
              </a:defRPr>
            </a:lvl3pPr>
            <a:lvl4pPr lvl="3" algn="r" rtl="0">
              <a:lnSpc>
                <a:spcPct val="100000"/>
              </a:lnSpc>
              <a:spcBef>
                <a:spcPts val="0"/>
              </a:spcBef>
              <a:spcAft>
                <a:spcPts val="0"/>
              </a:spcAft>
              <a:buClr>
                <a:schemeClr val="dk1"/>
              </a:buClr>
              <a:buSzPts val="1400"/>
              <a:buNone/>
              <a:defRPr>
                <a:solidFill>
                  <a:schemeClr val="dk1"/>
                </a:solidFill>
              </a:defRPr>
            </a:lvl4pPr>
            <a:lvl5pPr lvl="4" algn="r" rtl="0">
              <a:lnSpc>
                <a:spcPct val="100000"/>
              </a:lnSpc>
              <a:spcBef>
                <a:spcPts val="0"/>
              </a:spcBef>
              <a:spcAft>
                <a:spcPts val="0"/>
              </a:spcAft>
              <a:buClr>
                <a:schemeClr val="dk1"/>
              </a:buClr>
              <a:buSzPts val="1400"/>
              <a:buNone/>
              <a:defRPr>
                <a:solidFill>
                  <a:schemeClr val="dk1"/>
                </a:solidFill>
              </a:defRPr>
            </a:lvl5pPr>
            <a:lvl6pPr lvl="5" algn="r" rtl="0">
              <a:lnSpc>
                <a:spcPct val="100000"/>
              </a:lnSpc>
              <a:spcBef>
                <a:spcPts val="0"/>
              </a:spcBef>
              <a:spcAft>
                <a:spcPts val="0"/>
              </a:spcAft>
              <a:buClr>
                <a:schemeClr val="dk1"/>
              </a:buClr>
              <a:buSzPts val="1400"/>
              <a:buNone/>
              <a:defRPr>
                <a:solidFill>
                  <a:schemeClr val="dk1"/>
                </a:solidFill>
              </a:defRPr>
            </a:lvl6pPr>
            <a:lvl7pPr lvl="6" algn="r" rtl="0">
              <a:lnSpc>
                <a:spcPct val="100000"/>
              </a:lnSpc>
              <a:spcBef>
                <a:spcPts val="0"/>
              </a:spcBef>
              <a:spcAft>
                <a:spcPts val="0"/>
              </a:spcAft>
              <a:buClr>
                <a:schemeClr val="dk1"/>
              </a:buClr>
              <a:buSzPts val="1400"/>
              <a:buNone/>
              <a:defRPr>
                <a:solidFill>
                  <a:schemeClr val="dk1"/>
                </a:solidFill>
              </a:defRPr>
            </a:lvl7pPr>
            <a:lvl8pPr lvl="7" algn="r" rtl="0">
              <a:lnSpc>
                <a:spcPct val="100000"/>
              </a:lnSpc>
              <a:spcBef>
                <a:spcPts val="0"/>
              </a:spcBef>
              <a:spcAft>
                <a:spcPts val="0"/>
              </a:spcAft>
              <a:buClr>
                <a:schemeClr val="dk1"/>
              </a:buClr>
              <a:buSzPts val="1400"/>
              <a:buNone/>
              <a:defRPr>
                <a:solidFill>
                  <a:schemeClr val="dk1"/>
                </a:solidFill>
              </a:defRPr>
            </a:lvl8pPr>
            <a:lvl9pPr lvl="8" algn="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247" name="Google Shape;1247;p61"/>
          <p:cNvSpPr txBox="1">
            <a:spLocks noGrp="1"/>
          </p:cNvSpPr>
          <p:nvPr>
            <p:ph type="title" idx="8"/>
          </p:nvPr>
        </p:nvSpPr>
        <p:spPr>
          <a:xfrm>
            <a:off x="720000" y="539500"/>
            <a:ext cx="77040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highlight>
                  <a:schemeClr val="accent1"/>
                </a:high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248" name="Google Shape;1248;p61"/>
          <p:cNvGrpSpPr/>
          <p:nvPr/>
        </p:nvGrpSpPr>
        <p:grpSpPr>
          <a:xfrm flipH="1">
            <a:off x="-170795" y="4405710"/>
            <a:ext cx="1023323" cy="1094037"/>
            <a:chOff x="319900" y="315700"/>
            <a:chExt cx="342123" cy="365691"/>
          </a:xfrm>
        </p:grpSpPr>
        <p:sp>
          <p:nvSpPr>
            <p:cNvPr id="1249" name="Google Shape;1249;p61"/>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61"/>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61"/>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61"/>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61"/>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4" name="Google Shape;1254;p61"/>
          <p:cNvGrpSpPr/>
          <p:nvPr/>
        </p:nvGrpSpPr>
        <p:grpSpPr>
          <a:xfrm flipH="1">
            <a:off x="1009627" y="711052"/>
            <a:ext cx="658687" cy="655425"/>
            <a:chOff x="4636900" y="2064950"/>
            <a:chExt cx="179650" cy="178775"/>
          </a:xfrm>
        </p:grpSpPr>
        <p:sp>
          <p:nvSpPr>
            <p:cNvPr id="1255" name="Google Shape;1255;p61"/>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61"/>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61"/>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8" name="Google Shape;1258;p61"/>
          <p:cNvGrpSpPr/>
          <p:nvPr/>
        </p:nvGrpSpPr>
        <p:grpSpPr>
          <a:xfrm rot="-1973065">
            <a:off x="8056215" y="4518793"/>
            <a:ext cx="1018987" cy="554146"/>
            <a:chOff x="1449934" y="4565833"/>
            <a:chExt cx="320467" cy="168684"/>
          </a:xfrm>
        </p:grpSpPr>
        <p:sp>
          <p:nvSpPr>
            <p:cNvPr id="1259" name="Google Shape;1259;p61"/>
            <p:cNvSpPr/>
            <p:nvPr/>
          </p:nvSpPr>
          <p:spPr>
            <a:xfrm>
              <a:off x="1449934" y="4565833"/>
              <a:ext cx="65112" cy="148810"/>
            </a:xfrm>
            <a:custGeom>
              <a:avLst/>
              <a:gdLst/>
              <a:ahLst/>
              <a:cxnLst/>
              <a:rect l="l" t="t" r="r" b="b"/>
              <a:pathLst>
                <a:path w="2021" h="4620" extrusionOk="0">
                  <a:moveTo>
                    <a:pt x="1806" y="0"/>
                  </a:moveTo>
                  <a:cubicBezTo>
                    <a:pt x="1773" y="0"/>
                    <a:pt x="1741" y="8"/>
                    <a:pt x="1712" y="25"/>
                  </a:cubicBezTo>
                  <a:cubicBezTo>
                    <a:pt x="951" y="489"/>
                    <a:pt x="404" y="1225"/>
                    <a:pt x="191" y="2093"/>
                  </a:cubicBezTo>
                  <a:cubicBezTo>
                    <a:pt x="0" y="2936"/>
                    <a:pt x="179" y="3828"/>
                    <a:pt x="678" y="4541"/>
                  </a:cubicBezTo>
                  <a:cubicBezTo>
                    <a:pt x="702" y="4576"/>
                    <a:pt x="737" y="4600"/>
                    <a:pt x="773" y="4612"/>
                  </a:cubicBezTo>
                  <a:cubicBezTo>
                    <a:pt x="793" y="4617"/>
                    <a:pt x="814" y="4620"/>
                    <a:pt x="836" y="4620"/>
                  </a:cubicBezTo>
                  <a:cubicBezTo>
                    <a:pt x="868" y="4620"/>
                    <a:pt x="899" y="4614"/>
                    <a:pt x="927" y="4600"/>
                  </a:cubicBezTo>
                  <a:cubicBezTo>
                    <a:pt x="1010" y="4553"/>
                    <a:pt x="1034" y="4446"/>
                    <a:pt x="975" y="4374"/>
                  </a:cubicBezTo>
                  <a:cubicBezTo>
                    <a:pt x="523" y="3733"/>
                    <a:pt x="369" y="2925"/>
                    <a:pt x="535" y="2164"/>
                  </a:cubicBezTo>
                  <a:cubicBezTo>
                    <a:pt x="725" y="1380"/>
                    <a:pt x="1224" y="714"/>
                    <a:pt x="1914" y="298"/>
                  </a:cubicBezTo>
                  <a:cubicBezTo>
                    <a:pt x="1997" y="251"/>
                    <a:pt x="2021" y="144"/>
                    <a:pt x="1961" y="73"/>
                  </a:cubicBezTo>
                  <a:cubicBezTo>
                    <a:pt x="1923" y="27"/>
                    <a:pt x="1865" y="0"/>
                    <a:pt x="18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61"/>
            <p:cNvSpPr/>
            <p:nvPr/>
          </p:nvSpPr>
          <p:spPr>
            <a:xfrm>
              <a:off x="1495876" y="4617241"/>
              <a:ext cx="65112" cy="64774"/>
            </a:xfrm>
            <a:custGeom>
              <a:avLst/>
              <a:gdLst/>
              <a:ahLst/>
              <a:cxnLst/>
              <a:rect l="l" t="t" r="r" b="b"/>
              <a:pathLst>
                <a:path w="2021" h="2011" extrusionOk="0">
                  <a:moveTo>
                    <a:pt x="1824" y="1"/>
                  </a:moveTo>
                  <a:cubicBezTo>
                    <a:pt x="1780" y="1"/>
                    <a:pt x="1735" y="15"/>
                    <a:pt x="1700" y="45"/>
                  </a:cubicBezTo>
                  <a:lnTo>
                    <a:pt x="1034" y="627"/>
                  </a:lnTo>
                  <a:lnTo>
                    <a:pt x="749" y="105"/>
                  </a:lnTo>
                  <a:cubicBezTo>
                    <a:pt x="716" y="47"/>
                    <a:pt x="660" y="12"/>
                    <a:pt x="601" y="12"/>
                  </a:cubicBezTo>
                  <a:cubicBezTo>
                    <a:pt x="575" y="12"/>
                    <a:pt x="549" y="19"/>
                    <a:pt x="523" y="33"/>
                  </a:cubicBezTo>
                  <a:cubicBezTo>
                    <a:pt x="428" y="57"/>
                    <a:pt x="393" y="164"/>
                    <a:pt x="440" y="247"/>
                  </a:cubicBezTo>
                  <a:lnTo>
                    <a:pt x="773" y="853"/>
                  </a:lnTo>
                  <a:lnTo>
                    <a:pt x="72" y="1471"/>
                  </a:lnTo>
                  <a:cubicBezTo>
                    <a:pt x="0" y="1531"/>
                    <a:pt x="0" y="1638"/>
                    <a:pt x="72" y="1697"/>
                  </a:cubicBezTo>
                  <a:cubicBezTo>
                    <a:pt x="95" y="1721"/>
                    <a:pt x="119" y="1733"/>
                    <a:pt x="143" y="1744"/>
                  </a:cubicBezTo>
                  <a:cubicBezTo>
                    <a:pt x="158" y="1747"/>
                    <a:pt x="173" y="1749"/>
                    <a:pt x="189" y="1749"/>
                  </a:cubicBezTo>
                  <a:cubicBezTo>
                    <a:pt x="237" y="1749"/>
                    <a:pt x="286" y="1736"/>
                    <a:pt x="321" y="1709"/>
                  </a:cubicBezTo>
                  <a:lnTo>
                    <a:pt x="939" y="1162"/>
                  </a:lnTo>
                  <a:lnTo>
                    <a:pt x="1355" y="1923"/>
                  </a:lnTo>
                  <a:cubicBezTo>
                    <a:pt x="1379" y="1958"/>
                    <a:pt x="1414" y="1994"/>
                    <a:pt x="1462" y="2006"/>
                  </a:cubicBezTo>
                  <a:cubicBezTo>
                    <a:pt x="1472" y="2009"/>
                    <a:pt x="1484" y="2011"/>
                    <a:pt x="1496" y="2011"/>
                  </a:cubicBezTo>
                  <a:cubicBezTo>
                    <a:pt x="1525" y="2011"/>
                    <a:pt x="1559" y="2002"/>
                    <a:pt x="1593" y="1994"/>
                  </a:cubicBezTo>
                  <a:cubicBezTo>
                    <a:pt x="1676" y="1958"/>
                    <a:pt x="1712" y="1851"/>
                    <a:pt x="1664" y="1768"/>
                  </a:cubicBezTo>
                  <a:lnTo>
                    <a:pt x="1201" y="925"/>
                  </a:lnTo>
                  <a:lnTo>
                    <a:pt x="1949" y="283"/>
                  </a:lnTo>
                  <a:cubicBezTo>
                    <a:pt x="2020" y="223"/>
                    <a:pt x="2020" y="105"/>
                    <a:pt x="1949" y="45"/>
                  </a:cubicBezTo>
                  <a:cubicBezTo>
                    <a:pt x="1914" y="15"/>
                    <a:pt x="1869" y="1"/>
                    <a:pt x="18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61"/>
            <p:cNvSpPr/>
            <p:nvPr/>
          </p:nvSpPr>
          <p:spPr>
            <a:xfrm>
              <a:off x="1570524" y="4645295"/>
              <a:ext cx="49035" cy="15557"/>
            </a:xfrm>
            <a:custGeom>
              <a:avLst/>
              <a:gdLst/>
              <a:ahLst/>
              <a:cxnLst/>
              <a:rect l="l" t="t" r="r" b="b"/>
              <a:pathLst>
                <a:path w="1522" h="483" extrusionOk="0">
                  <a:moveTo>
                    <a:pt x="172" y="1"/>
                  </a:moveTo>
                  <a:cubicBezTo>
                    <a:pt x="93" y="1"/>
                    <a:pt x="23" y="56"/>
                    <a:pt x="12" y="137"/>
                  </a:cubicBezTo>
                  <a:cubicBezTo>
                    <a:pt x="1" y="220"/>
                    <a:pt x="48" y="303"/>
                    <a:pt x="131" y="315"/>
                  </a:cubicBezTo>
                  <a:lnTo>
                    <a:pt x="155" y="315"/>
                  </a:lnTo>
                  <a:lnTo>
                    <a:pt x="1308" y="481"/>
                  </a:lnTo>
                  <a:cubicBezTo>
                    <a:pt x="1316" y="482"/>
                    <a:pt x="1324" y="483"/>
                    <a:pt x="1332" y="483"/>
                  </a:cubicBezTo>
                  <a:cubicBezTo>
                    <a:pt x="1418" y="483"/>
                    <a:pt x="1499" y="426"/>
                    <a:pt x="1510" y="339"/>
                  </a:cubicBezTo>
                  <a:cubicBezTo>
                    <a:pt x="1522" y="256"/>
                    <a:pt x="1450" y="172"/>
                    <a:pt x="1367" y="160"/>
                  </a:cubicBezTo>
                  <a:lnTo>
                    <a:pt x="214" y="6"/>
                  </a:lnTo>
                  <a:cubicBezTo>
                    <a:pt x="200" y="2"/>
                    <a:pt x="186"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61"/>
            <p:cNvSpPr/>
            <p:nvPr/>
          </p:nvSpPr>
          <p:spPr>
            <a:xfrm>
              <a:off x="1624875" y="4635987"/>
              <a:ext cx="55543" cy="72183"/>
            </a:xfrm>
            <a:custGeom>
              <a:avLst/>
              <a:gdLst/>
              <a:ahLst/>
              <a:cxnLst/>
              <a:rect l="l" t="t" r="r" b="b"/>
              <a:pathLst>
                <a:path w="1724" h="2241" extrusionOk="0">
                  <a:moveTo>
                    <a:pt x="686" y="1"/>
                  </a:moveTo>
                  <a:cubicBezTo>
                    <a:pt x="640" y="1"/>
                    <a:pt x="595" y="16"/>
                    <a:pt x="559" y="45"/>
                  </a:cubicBezTo>
                  <a:cubicBezTo>
                    <a:pt x="405" y="200"/>
                    <a:pt x="357" y="426"/>
                    <a:pt x="441" y="628"/>
                  </a:cubicBezTo>
                  <a:cubicBezTo>
                    <a:pt x="512" y="842"/>
                    <a:pt x="702" y="996"/>
                    <a:pt x="928" y="1032"/>
                  </a:cubicBezTo>
                  <a:cubicBezTo>
                    <a:pt x="953" y="1036"/>
                    <a:pt x="978" y="1038"/>
                    <a:pt x="1003" y="1038"/>
                  </a:cubicBezTo>
                  <a:cubicBezTo>
                    <a:pt x="1124" y="1038"/>
                    <a:pt x="1248" y="993"/>
                    <a:pt x="1356" y="925"/>
                  </a:cubicBezTo>
                  <a:cubicBezTo>
                    <a:pt x="1356" y="996"/>
                    <a:pt x="1356" y="1067"/>
                    <a:pt x="1356" y="1139"/>
                  </a:cubicBezTo>
                  <a:cubicBezTo>
                    <a:pt x="1344" y="1400"/>
                    <a:pt x="1213" y="1650"/>
                    <a:pt x="999" y="1804"/>
                  </a:cubicBezTo>
                  <a:cubicBezTo>
                    <a:pt x="898" y="1875"/>
                    <a:pt x="779" y="1911"/>
                    <a:pt x="662" y="1911"/>
                  </a:cubicBezTo>
                  <a:cubicBezTo>
                    <a:pt x="545" y="1911"/>
                    <a:pt x="429" y="1875"/>
                    <a:pt x="334" y="1804"/>
                  </a:cubicBezTo>
                  <a:cubicBezTo>
                    <a:pt x="292" y="1774"/>
                    <a:pt x="245" y="1760"/>
                    <a:pt x="198" y="1760"/>
                  </a:cubicBezTo>
                  <a:cubicBezTo>
                    <a:pt x="152" y="1760"/>
                    <a:pt x="108" y="1774"/>
                    <a:pt x="72" y="1804"/>
                  </a:cubicBezTo>
                  <a:cubicBezTo>
                    <a:pt x="1" y="1864"/>
                    <a:pt x="1" y="1982"/>
                    <a:pt x="72" y="2042"/>
                  </a:cubicBezTo>
                  <a:cubicBezTo>
                    <a:pt x="167" y="2113"/>
                    <a:pt x="274" y="2173"/>
                    <a:pt x="393" y="2208"/>
                  </a:cubicBezTo>
                  <a:cubicBezTo>
                    <a:pt x="476" y="2230"/>
                    <a:pt x="563" y="2241"/>
                    <a:pt x="650" y="2241"/>
                  </a:cubicBezTo>
                  <a:cubicBezTo>
                    <a:pt x="848" y="2241"/>
                    <a:pt x="1048" y="2185"/>
                    <a:pt x="1213" y="2077"/>
                  </a:cubicBezTo>
                  <a:cubicBezTo>
                    <a:pt x="1510" y="1864"/>
                    <a:pt x="1688" y="1531"/>
                    <a:pt x="1712" y="1174"/>
                  </a:cubicBezTo>
                  <a:cubicBezTo>
                    <a:pt x="1724" y="925"/>
                    <a:pt x="1700" y="675"/>
                    <a:pt x="1641" y="438"/>
                  </a:cubicBezTo>
                  <a:cubicBezTo>
                    <a:pt x="1641" y="354"/>
                    <a:pt x="1617" y="259"/>
                    <a:pt x="1569" y="188"/>
                  </a:cubicBezTo>
                  <a:cubicBezTo>
                    <a:pt x="1542" y="125"/>
                    <a:pt x="1481" y="96"/>
                    <a:pt x="1417" y="96"/>
                  </a:cubicBezTo>
                  <a:cubicBezTo>
                    <a:pt x="1397" y="96"/>
                    <a:pt x="1376" y="99"/>
                    <a:pt x="1356" y="105"/>
                  </a:cubicBezTo>
                  <a:cubicBezTo>
                    <a:pt x="1272" y="129"/>
                    <a:pt x="1225" y="212"/>
                    <a:pt x="1249" y="295"/>
                  </a:cubicBezTo>
                  <a:cubicBezTo>
                    <a:pt x="1261" y="343"/>
                    <a:pt x="1272" y="402"/>
                    <a:pt x="1284" y="461"/>
                  </a:cubicBezTo>
                  <a:cubicBezTo>
                    <a:pt x="1272" y="509"/>
                    <a:pt x="1249" y="556"/>
                    <a:pt x="1225" y="592"/>
                  </a:cubicBezTo>
                  <a:cubicBezTo>
                    <a:pt x="1165" y="675"/>
                    <a:pt x="1070" y="711"/>
                    <a:pt x="975" y="711"/>
                  </a:cubicBezTo>
                  <a:cubicBezTo>
                    <a:pt x="880" y="687"/>
                    <a:pt x="797" y="616"/>
                    <a:pt x="773" y="533"/>
                  </a:cubicBezTo>
                  <a:cubicBezTo>
                    <a:pt x="738" y="438"/>
                    <a:pt x="750" y="343"/>
                    <a:pt x="821" y="271"/>
                  </a:cubicBezTo>
                  <a:cubicBezTo>
                    <a:pt x="892" y="212"/>
                    <a:pt x="892" y="105"/>
                    <a:pt x="821" y="45"/>
                  </a:cubicBezTo>
                  <a:cubicBezTo>
                    <a:pt x="779" y="16"/>
                    <a:pt x="732" y="1"/>
                    <a:pt x="6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61"/>
            <p:cNvSpPr/>
            <p:nvPr/>
          </p:nvSpPr>
          <p:spPr>
            <a:xfrm>
              <a:off x="1671203" y="4601458"/>
              <a:ext cx="58604" cy="133060"/>
            </a:xfrm>
            <a:custGeom>
              <a:avLst/>
              <a:gdLst/>
              <a:ahLst/>
              <a:cxnLst/>
              <a:rect l="l" t="t" r="r" b="b"/>
              <a:pathLst>
                <a:path w="1819" h="4131" extrusionOk="0">
                  <a:moveTo>
                    <a:pt x="1150" y="0"/>
                  </a:moveTo>
                  <a:cubicBezTo>
                    <a:pt x="1118" y="0"/>
                    <a:pt x="1087" y="8"/>
                    <a:pt x="1058" y="24"/>
                  </a:cubicBezTo>
                  <a:cubicBezTo>
                    <a:pt x="975" y="60"/>
                    <a:pt x="940" y="167"/>
                    <a:pt x="999" y="238"/>
                  </a:cubicBezTo>
                  <a:cubicBezTo>
                    <a:pt x="1355" y="832"/>
                    <a:pt x="1462" y="1533"/>
                    <a:pt x="1296" y="2199"/>
                  </a:cubicBezTo>
                  <a:cubicBezTo>
                    <a:pt x="1118" y="2876"/>
                    <a:pt x="690" y="3458"/>
                    <a:pt x="96" y="3839"/>
                  </a:cubicBezTo>
                  <a:cubicBezTo>
                    <a:pt x="13" y="3886"/>
                    <a:pt x="1" y="3993"/>
                    <a:pt x="60" y="4064"/>
                  </a:cubicBezTo>
                  <a:cubicBezTo>
                    <a:pt x="84" y="4100"/>
                    <a:pt x="120" y="4124"/>
                    <a:pt x="155" y="4124"/>
                  </a:cubicBezTo>
                  <a:cubicBezTo>
                    <a:pt x="173" y="4128"/>
                    <a:pt x="190" y="4131"/>
                    <a:pt x="207" y="4131"/>
                  </a:cubicBezTo>
                  <a:cubicBezTo>
                    <a:pt x="238" y="4131"/>
                    <a:pt x="268" y="4123"/>
                    <a:pt x="298" y="4100"/>
                  </a:cubicBezTo>
                  <a:cubicBezTo>
                    <a:pt x="963" y="3684"/>
                    <a:pt x="1439" y="3031"/>
                    <a:pt x="1641" y="2282"/>
                  </a:cubicBezTo>
                  <a:cubicBezTo>
                    <a:pt x="1819" y="1533"/>
                    <a:pt x="1700" y="737"/>
                    <a:pt x="1308" y="84"/>
                  </a:cubicBezTo>
                  <a:cubicBezTo>
                    <a:pt x="1269" y="29"/>
                    <a:pt x="1209" y="0"/>
                    <a:pt x="11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61"/>
            <p:cNvSpPr/>
            <p:nvPr/>
          </p:nvSpPr>
          <p:spPr>
            <a:xfrm>
              <a:off x="1731321" y="4567283"/>
              <a:ext cx="39080" cy="49700"/>
            </a:xfrm>
            <a:custGeom>
              <a:avLst/>
              <a:gdLst/>
              <a:ahLst/>
              <a:cxnLst/>
              <a:rect l="l" t="t" r="r" b="b"/>
              <a:pathLst>
                <a:path w="1213" h="1543" extrusionOk="0">
                  <a:moveTo>
                    <a:pt x="347" y="1"/>
                  </a:moveTo>
                  <a:cubicBezTo>
                    <a:pt x="262" y="1"/>
                    <a:pt x="179" y="22"/>
                    <a:pt x="107" y="63"/>
                  </a:cubicBezTo>
                  <a:cubicBezTo>
                    <a:pt x="24" y="111"/>
                    <a:pt x="0" y="218"/>
                    <a:pt x="48" y="289"/>
                  </a:cubicBezTo>
                  <a:cubicBezTo>
                    <a:pt x="84" y="340"/>
                    <a:pt x="139" y="364"/>
                    <a:pt x="195" y="364"/>
                  </a:cubicBezTo>
                  <a:cubicBezTo>
                    <a:pt x="230" y="364"/>
                    <a:pt x="265" y="355"/>
                    <a:pt x="297" y="337"/>
                  </a:cubicBezTo>
                  <a:cubicBezTo>
                    <a:pt x="312" y="332"/>
                    <a:pt x="329" y="329"/>
                    <a:pt x="346" y="329"/>
                  </a:cubicBezTo>
                  <a:cubicBezTo>
                    <a:pt x="370" y="329"/>
                    <a:pt x="395" y="335"/>
                    <a:pt x="416" y="348"/>
                  </a:cubicBezTo>
                  <a:cubicBezTo>
                    <a:pt x="499" y="396"/>
                    <a:pt x="559" y="479"/>
                    <a:pt x="559" y="574"/>
                  </a:cubicBezTo>
                  <a:cubicBezTo>
                    <a:pt x="559" y="764"/>
                    <a:pt x="393" y="943"/>
                    <a:pt x="214" y="1121"/>
                  </a:cubicBezTo>
                  <a:cubicBezTo>
                    <a:pt x="167" y="1168"/>
                    <a:pt x="155" y="1228"/>
                    <a:pt x="167" y="1275"/>
                  </a:cubicBezTo>
                  <a:cubicBezTo>
                    <a:pt x="191" y="1323"/>
                    <a:pt x="238" y="1370"/>
                    <a:pt x="286" y="1382"/>
                  </a:cubicBezTo>
                  <a:lnTo>
                    <a:pt x="297" y="1382"/>
                  </a:lnTo>
                  <a:lnTo>
                    <a:pt x="987" y="1537"/>
                  </a:lnTo>
                  <a:cubicBezTo>
                    <a:pt x="1001" y="1540"/>
                    <a:pt x="1015" y="1542"/>
                    <a:pt x="1029" y="1542"/>
                  </a:cubicBezTo>
                  <a:cubicBezTo>
                    <a:pt x="1106" y="1542"/>
                    <a:pt x="1170" y="1489"/>
                    <a:pt x="1201" y="1418"/>
                  </a:cubicBezTo>
                  <a:cubicBezTo>
                    <a:pt x="1212" y="1323"/>
                    <a:pt x="1153" y="1240"/>
                    <a:pt x="1070" y="1228"/>
                  </a:cubicBezTo>
                  <a:lnTo>
                    <a:pt x="666" y="1145"/>
                  </a:lnTo>
                  <a:cubicBezTo>
                    <a:pt x="808" y="990"/>
                    <a:pt x="904" y="788"/>
                    <a:pt x="915" y="586"/>
                  </a:cubicBezTo>
                  <a:cubicBezTo>
                    <a:pt x="915" y="360"/>
                    <a:pt x="785" y="170"/>
                    <a:pt x="595" y="63"/>
                  </a:cubicBezTo>
                  <a:cubicBezTo>
                    <a:pt x="517" y="22"/>
                    <a:pt x="431" y="1"/>
                    <a:pt x="3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5" name="Google Shape;1265;p61"/>
          <p:cNvGrpSpPr/>
          <p:nvPr/>
        </p:nvGrpSpPr>
        <p:grpSpPr>
          <a:xfrm rot="-811687">
            <a:off x="162808" y="265566"/>
            <a:ext cx="877036" cy="672069"/>
            <a:chOff x="6467995" y="4541033"/>
            <a:chExt cx="413793" cy="317088"/>
          </a:xfrm>
        </p:grpSpPr>
        <p:sp>
          <p:nvSpPr>
            <p:cNvPr id="1266" name="Google Shape;1266;p61"/>
            <p:cNvSpPr/>
            <p:nvPr/>
          </p:nvSpPr>
          <p:spPr>
            <a:xfrm rot="-1375784">
              <a:off x="6489980" y="4605651"/>
              <a:ext cx="369822" cy="187850"/>
            </a:xfrm>
            <a:custGeom>
              <a:avLst/>
              <a:gdLst/>
              <a:ahLst/>
              <a:cxnLst/>
              <a:rect l="l" t="t" r="r" b="b"/>
              <a:pathLst>
                <a:path w="7820" h="3973" extrusionOk="0">
                  <a:moveTo>
                    <a:pt x="2221" y="1"/>
                  </a:moveTo>
                  <a:cubicBezTo>
                    <a:pt x="2201" y="1"/>
                    <a:pt x="2181" y="4"/>
                    <a:pt x="2163" y="13"/>
                  </a:cubicBezTo>
                  <a:cubicBezTo>
                    <a:pt x="2116" y="25"/>
                    <a:pt x="2068" y="61"/>
                    <a:pt x="2044" y="109"/>
                  </a:cubicBezTo>
                  <a:lnTo>
                    <a:pt x="892" y="3198"/>
                  </a:lnTo>
                  <a:lnTo>
                    <a:pt x="369" y="833"/>
                  </a:lnTo>
                  <a:cubicBezTo>
                    <a:pt x="349" y="755"/>
                    <a:pt x="281" y="709"/>
                    <a:pt x="204" y="709"/>
                  </a:cubicBezTo>
                  <a:cubicBezTo>
                    <a:pt x="188" y="709"/>
                    <a:pt x="171" y="711"/>
                    <a:pt x="155" y="715"/>
                  </a:cubicBezTo>
                  <a:cubicBezTo>
                    <a:pt x="72" y="726"/>
                    <a:pt x="0" y="810"/>
                    <a:pt x="24" y="893"/>
                  </a:cubicBezTo>
                  <a:lnTo>
                    <a:pt x="666" y="3840"/>
                  </a:lnTo>
                  <a:cubicBezTo>
                    <a:pt x="678" y="3899"/>
                    <a:pt x="725" y="3947"/>
                    <a:pt x="773" y="3959"/>
                  </a:cubicBezTo>
                  <a:cubicBezTo>
                    <a:pt x="797" y="3970"/>
                    <a:pt x="809" y="3970"/>
                    <a:pt x="832" y="3970"/>
                  </a:cubicBezTo>
                  <a:cubicBezTo>
                    <a:pt x="840" y="3972"/>
                    <a:pt x="847" y="3972"/>
                    <a:pt x="854" y="3972"/>
                  </a:cubicBezTo>
                  <a:cubicBezTo>
                    <a:pt x="918" y="3972"/>
                    <a:pt x="979" y="3927"/>
                    <a:pt x="1011" y="3864"/>
                  </a:cubicBezTo>
                  <a:lnTo>
                    <a:pt x="2306" y="418"/>
                  </a:lnTo>
                  <a:cubicBezTo>
                    <a:pt x="3712" y="1251"/>
                    <a:pt x="5319" y="1692"/>
                    <a:pt x="6959" y="1692"/>
                  </a:cubicBezTo>
                  <a:cubicBezTo>
                    <a:pt x="7190" y="1692"/>
                    <a:pt x="7421" y="1683"/>
                    <a:pt x="7653" y="1665"/>
                  </a:cubicBezTo>
                  <a:cubicBezTo>
                    <a:pt x="7736" y="1665"/>
                    <a:pt x="7819" y="1582"/>
                    <a:pt x="7808" y="1487"/>
                  </a:cubicBezTo>
                  <a:cubicBezTo>
                    <a:pt x="7797" y="1410"/>
                    <a:pt x="7724" y="1343"/>
                    <a:pt x="7638" y="1343"/>
                  </a:cubicBezTo>
                  <a:cubicBezTo>
                    <a:pt x="7631" y="1343"/>
                    <a:pt x="7624" y="1344"/>
                    <a:pt x="7617" y="1344"/>
                  </a:cubicBezTo>
                  <a:cubicBezTo>
                    <a:pt x="7411" y="1359"/>
                    <a:pt x="7204" y="1366"/>
                    <a:pt x="6998" y="1366"/>
                  </a:cubicBezTo>
                  <a:cubicBezTo>
                    <a:pt x="5344" y="1366"/>
                    <a:pt x="3722" y="902"/>
                    <a:pt x="2306" y="25"/>
                  </a:cubicBezTo>
                  <a:cubicBezTo>
                    <a:pt x="2284" y="11"/>
                    <a:pt x="2253" y="1"/>
                    <a:pt x="22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61"/>
            <p:cNvSpPr/>
            <p:nvPr/>
          </p:nvSpPr>
          <p:spPr>
            <a:xfrm rot="-1375784">
              <a:off x="6594395" y="4710536"/>
              <a:ext cx="102860" cy="104682"/>
            </a:xfrm>
            <a:custGeom>
              <a:avLst/>
              <a:gdLst/>
              <a:ahLst/>
              <a:cxnLst/>
              <a:rect l="l" t="t" r="r" b="b"/>
              <a:pathLst>
                <a:path w="2175" h="2214" extrusionOk="0">
                  <a:moveTo>
                    <a:pt x="791" y="1"/>
                  </a:moveTo>
                  <a:cubicBezTo>
                    <a:pt x="777" y="1"/>
                    <a:pt x="763" y="3"/>
                    <a:pt x="749" y="6"/>
                  </a:cubicBezTo>
                  <a:cubicBezTo>
                    <a:pt x="666" y="30"/>
                    <a:pt x="606" y="113"/>
                    <a:pt x="618" y="208"/>
                  </a:cubicBezTo>
                  <a:lnTo>
                    <a:pt x="844" y="1099"/>
                  </a:lnTo>
                  <a:lnTo>
                    <a:pt x="107" y="1575"/>
                  </a:lnTo>
                  <a:cubicBezTo>
                    <a:pt x="24" y="1622"/>
                    <a:pt x="0" y="1729"/>
                    <a:pt x="60" y="1800"/>
                  </a:cubicBezTo>
                  <a:cubicBezTo>
                    <a:pt x="96" y="1844"/>
                    <a:pt x="150" y="1870"/>
                    <a:pt x="205" y="1870"/>
                  </a:cubicBezTo>
                  <a:cubicBezTo>
                    <a:pt x="241" y="1870"/>
                    <a:pt x="277" y="1859"/>
                    <a:pt x="309" y="1836"/>
                  </a:cubicBezTo>
                  <a:lnTo>
                    <a:pt x="939" y="1432"/>
                  </a:lnTo>
                  <a:lnTo>
                    <a:pt x="1105" y="2097"/>
                  </a:lnTo>
                  <a:cubicBezTo>
                    <a:pt x="1117" y="2145"/>
                    <a:pt x="1153" y="2193"/>
                    <a:pt x="1212" y="2204"/>
                  </a:cubicBezTo>
                  <a:cubicBezTo>
                    <a:pt x="1230" y="2210"/>
                    <a:pt x="1248" y="2213"/>
                    <a:pt x="1266" y="2213"/>
                  </a:cubicBezTo>
                  <a:cubicBezTo>
                    <a:pt x="1284" y="2213"/>
                    <a:pt x="1302" y="2210"/>
                    <a:pt x="1319" y="2204"/>
                  </a:cubicBezTo>
                  <a:cubicBezTo>
                    <a:pt x="1403" y="2193"/>
                    <a:pt x="1462" y="2109"/>
                    <a:pt x="1450" y="2014"/>
                  </a:cubicBezTo>
                  <a:lnTo>
                    <a:pt x="1248" y="1230"/>
                  </a:lnTo>
                  <a:lnTo>
                    <a:pt x="2080" y="695"/>
                  </a:lnTo>
                  <a:cubicBezTo>
                    <a:pt x="2151" y="648"/>
                    <a:pt x="2175" y="541"/>
                    <a:pt x="2116" y="470"/>
                  </a:cubicBezTo>
                  <a:cubicBezTo>
                    <a:pt x="2081" y="421"/>
                    <a:pt x="2030" y="397"/>
                    <a:pt x="1977" y="397"/>
                  </a:cubicBezTo>
                  <a:cubicBezTo>
                    <a:pt x="1939" y="397"/>
                    <a:pt x="1901" y="409"/>
                    <a:pt x="1866" y="434"/>
                  </a:cubicBezTo>
                  <a:lnTo>
                    <a:pt x="1165" y="885"/>
                  </a:lnTo>
                  <a:lnTo>
                    <a:pt x="963" y="137"/>
                  </a:lnTo>
                  <a:cubicBezTo>
                    <a:pt x="943" y="56"/>
                    <a:pt x="871" y="1"/>
                    <a:pt x="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61"/>
            <p:cNvSpPr/>
            <p:nvPr/>
          </p:nvSpPr>
          <p:spPr>
            <a:xfrm rot="-1375784">
              <a:off x="6692752" y="4726376"/>
              <a:ext cx="58500" cy="24823"/>
            </a:xfrm>
            <a:custGeom>
              <a:avLst/>
              <a:gdLst/>
              <a:ahLst/>
              <a:cxnLst/>
              <a:rect l="l" t="t" r="r" b="b"/>
              <a:pathLst>
                <a:path w="1237" h="525" extrusionOk="0">
                  <a:moveTo>
                    <a:pt x="207" y="1"/>
                  </a:moveTo>
                  <a:cubicBezTo>
                    <a:pt x="148" y="1"/>
                    <a:pt x="91" y="30"/>
                    <a:pt x="60" y="84"/>
                  </a:cubicBezTo>
                  <a:cubicBezTo>
                    <a:pt x="0" y="156"/>
                    <a:pt x="36" y="263"/>
                    <a:pt x="119" y="298"/>
                  </a:cubicBezTo>
                  <a:cubicBezTo>
                    <a:pt x="202" y="346"/>
                    <a:pt x="285" y="382"/>
                    <a:pt x="380" y="417"/>
                  </a:cubicBezTo>
                  <a:cubicBezTo>
                    <a:pt x="594" y="488"/>
                    <a:pt x="832" y="524"/>
                    <a:pt x="1070" y="524"/>
                  </a:cubicBezTo>
                  <a:cubicBezTo>
                    <a:pt x="1165" y="524"/>
                    <a:pt x="1236" y="441"/>
                    <a:pt x="1236" y="346"/>
                  </a:cubicBezTo>
                  <a:cubicBezTo>
                    <a:pt x="1225" y="258"/>
                    <a:pt x="1153" y="190"/>
                    <a:pt x="1067" y="190"/>
                  </a:cubicBezTo>
                  <a:cubicBezTo>
                    <a:pt x="1060" y="190"/>
                    <a:pt x="1053" y="191"/>
                    <a:pt x="1046" y="191"/>
                  </a:cubicBezTo>
                  <a:cubicBezTo>
                    <a:pt x="1024" y="192"/>
                    <a:pt x="1002" y="193"/>
                    <a:pt x="980" y="193"/>
                  </a:cubicBezTo>
                  <a:cubicBezTo>
                    <a:pt x="741" y="193"/>
                    <a:pt x="504" y="134"/>
                    <a:pt x="297" y="25"/>
                  </a:cubicBezTo>
                  <a:cubicBezTo>
                    <a:pt x="269" y="9"/>
                    <a:pt x="237" y="1"/>
                    <a:pt x="2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61"/>
            <p:cNvSpPr/>
            <p:nvPr/>
          </p:nvSpPr>
          <p:spPr>
            <a:xfrm rot="-1375784">
              <a:off x="6763407" y="4667937"/>
              <a:ext cx="91652" cy="105580"/>
            </a:xfrm>
            <a:custGeom>
              <a:avLst/>
              <a:gdLst/>
              <a:ahLst/>
              <a:cxnLst/>
              <a:rect l="l" t="t" r="r" b="b"/>
              <a:pathLst>
                <a:path w="1938" h="2233" extrusionOk="0">
                  <a:moveTo>
                    <a:pt x="210" y="0"/>
                  </a:moveTo>
                  <a:cubicBezTo>
                    <a:pt x="180" y="0"/>
                    <a:pt x="149" y="8"/>
                    <a:pt x="119" y="25"/>
                  </a:cubicBezTo>
                  <a:cubicBezTo>
                    <a:pt x="36" y="60"/>
                    <a:pt x="0" y="167"/>
                    <a:pt x="60" y="251"/>
                  </a:cubicBezTo>
                  <a:lnTo>
                    <a:pt x="797" y="1296"/>
                  </a:lnTo>
                  <a:lnTo>
                    <a:pt x="333" y="1986"/>
                  </a:lnTo>
                  <a:cubicBezTo>
                    <a:pt x="274" y="2057"/>
                    <a:pt x="298" y="2164"/>
                    <a:pt x="393" y="2211"/>
                  </a:cubicBezTo>
                  <a:cubicBezTo>
                    <a:pt x="393" y="2211"/>
                    <a:pt x="404" y="2223"/>
                    <a:pt x="416" y="2223"/>
                  </a:cubicBezTo>
                  <a:cubicBezTo>
                    <a:pt x="437" y="2229"/>
                    <a:pt x="458" y="2232"/>
                    <a:pt x="478" y="2232"/>
                  </a:cubicBezTo>
                  <a:cubicBezTo>
                    <a:pt x="539" y="2232"/>
                    <a:pt x="595" y="2205"/>
                    <a:pt x="630" y="2152"/>
                  </a:cubicBezTo>
                  <a:lnTo>
                    <a:pt x="1890" y="334"/>
                  </a:lnTo>
                  <a:cubicBezTo>
                    <a:pt x="1937" y="262"/>
                    <a:pt x="1914" y="156"/>
                    <a:pt x="1830" y="108"/>
                  </a:cubicBezTo>
                  <a:cubicBezTo>
                    <a:pt x="1802" y="92"/>
                    <a:pt x="1771" y="84"/>
                    <a:pt x="1739" y="84"/>
                  </a:cubicBezTo>
                  <a:cubicBezTo>
                    <a:pt x="1679" y="84"/>
                    <a:pt x="1620" y="113"/>
                    <a:pt x="1581" y="167"/>
                  </a:cubicBezTo>
                  <a:lnTo>
                    <a:pt x="1011" y="999"/>
                  </a:lnTo>
                  <a:lnTo>
                    <a:pt x="357" y="72"/>
                  </a:lnTo>
                  <a:cubicBezTo>
                    <a:pt x="319" y="26"/>
                    <a:pt x="265" y="0"/>
                    <a:pt x="2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0" name="Google Shape;1270;p61"/>
          <p:cNvGrpSpPr/>
          <p:nvPr/>
        </p:nvGrpSpPr>
        <p:grpSpPr>
          <a:xfrm rot="-6464289">
            <a:off x="7822000" y="817432"/>
            <a:ext cx="561221" cy="759571"/>
            <a:chOff x="5408700" y="2855000"/>
            <a:chExt cx="121525" cy="164475"/>
          </a:xfrm>
        </p:grpSpPr>
        <p:sp>
          <p:nvSpPr>
            <p:cNvPr id="1271" name="Google Shape;1271;p61"/>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61"/>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three columns">
  <p:cSld name="CUSTOM_3">
    <p:bg>
      <p:bgPr>
        <a:solidFill>
          <a:schemeClr val="lt2"/>
        </a:solidFill>
        <a:effectLst/>
      </p:bgPr>
    </p:bg>
    <p:spTree>
      <p:nvGrpSpPr>
        <p:cNvPr id="1" name="Shape 1273"/>
        <p:cNvGrpSpPr/>
        <p:nvPr/>
      </p:nvGrpSpPr>
      <p:grpSpPr>
        <a:xfrm>
          <a:off x="0" y="0"/>
          <a:ext cx="0" cy="0"/>
          <a:chOff x="0" y="0"/>
          <a:chExt cx="0" cy="0"/>
        </a:xfrm>
      </p:grpSpPr>
      <p:sp>
        <p:nvSpPr>
          <p:cNvPr id="1274" name="Google Shape;1274;p62"/>
          <p:cNvSpPr txBox="1">
            <a:spLocks noGrp="1"/>
          </p:cNvSpPr>
          <p:nvPr>
            <p:ph type="title"/>
          </p:nvPr>
        </p:nvSpPr>
        <p:spPr>
          <a:xfrm>
            <a:off x="710950" y="3240006"/>
            <a:ext cx="23208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1275" name="Google Shape;1275;p62"/>
          <p:cNvSpPr txBox="1">
            <a:spLocks noGrp="1"/>
          </p:cNvSpPr>
          <p:nvPr>
            <p:ph type="subTitle" idx="1"/>
          </p:nvPr>
        </p:nvSpPr>
        <p:spPr>
          <a:xfrm>
            <a:off x="776200" y="3600000"/>
            <a:ext cx="2190300" cy="5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76" name="Google Shape;1276;p62"/>
          <p:cNvSpPr txBox="1">
            <a:spLocks noGrp="1"/>
          </p:cNvSpPr>
          <p:nvPr>
            <p:ph type="title" idx="2"/>
          </p:nvPr>
        </p:nvSpPr>
        <p:spPr>
          <a:xfrm>
            <a:off x="6114989" y="3240000"/>
            <a:ext cx="23208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1277" name="Google Shape;1277;p62"/>
          <p:cNvSpPr txBox="1">
            <a:spLocks noGrp="1"/>
          </p:cNvSpPr>
          <p:nvPr>
            <p:ph type="subTitle" idx="3"/>
          </p:nvPr>
        </p:nvSpPr>
        <p:spPr>
          <a:xfrm>
            <a:off x="6180250" y="3600000"/>
            <a:ext cx="2190300" cy="5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78" name="Google Shape;1278;p62"/>
          <p:cNvSpPr txBox="1">
            <a:spLocks noGrp="1"/>
          </p:cNvSpPr>
          <p:nvPr>
            <p:ph type="title" idx="4"/>
          </p:nvPr>
        </p:nvSpPr>
        <p:spPr>
          <a:xfrm>
            <a:off x="3412658" y="3240017"/>
            <a:ext cx="23208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1279" name="Google Shape;1279;p62"/>
          <p:cNvSpPr txBox="1">
            <a:spLocks noGrp="1"/>
          </p:cNvSpPr>
          <p:nvPr>
            <p:ph type="subTitle" idx="5"/>
          </p:nvPr>
        </p:nvSpPr>
        <p:spPr>
          <a:xfrm>
            <a:off x="3476316" y="3600000"/>
            <a:ext cx="2190300" cy="5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80" name="Google Shape;1280;p62"/>
          <p:cNvSpPr txBox="1">
            <a:spLocks noGrp="1"/>
          </p:cNvSpPr>
          <p:nvPr>
            <p:ph type="title" idx="6"/>
          </p:nvPr>
        </p:nvSpPr>
        <p:spPr>
          <a:xfrm>
            <a:off x="720000" y="539500"/>
            <a:ext cx="7704000" cy="375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highlight>
                  <a:schemeClr val="accent1"/>
                </a:high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281" name="Google Shape;1281;p62"/>
          <p:cNvGrpSpPr/>
          <p:nvPr/>
        </p:nvGrpSpPr>
        <p:grpSpPr>
          <a:xfrm rot="10800000" flipH="1">
            <a:off x="-64151" y="4336715"/>
            <a:ext cx="1023323" cy="1094037"/>
            <a:chOff x="319900" y="315700"/>
            <a:chExt cx="342123" cy="365691"/>
          </a:xfrm>
        </p:grpSpPr>
        <p:sp>
          <p:nvSpPr>
            <p:cNvPr id="1282" name="Google Shape;1282;p62"/>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62"/>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62"/>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62"/>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62"/>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7" name="Google Shape;1287;p62"/>
          <p:cNvGrpSpPr/>
          <p:nvPr/>
        </p:nvGrpSpPr>
        <p:grpSpPr>
          <a:xfrm rot="10800000" flipH="1">
            <a:off x="-160062" y="3351960"/>
            <a:ext cx="658687" cy="655425"/>
            <a:chOff x="4636900" y="2064950"/>
            <a:chExt cx="179650" cy="178775"/>
          </a:xfrm>
        </p:grpSpPr>
        <p:sp>
          <p:nvSpPr>
            <p:cNvPr id="1288" name="Google Shape;1288;p62"/>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62"/>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62"/>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1" name="Google Shape;1291;p62"/>
          <p:cNvGrpSpPr/>
          <p:nvPr/>
        </p:nvGrpSpPr>
        <p:grpSpPr>
          <a:xfrm rot="8932790" flipH="1">
            <a:off x="1215850" y="4596519"/>
            <a:ext cx="502362" cy="679910"/>
            <a:chOff x="5408700" y="2855000"/>
            <a:chExt cx="121525" cy="164475"/>
          </a:xfrm>
        </p:grpSpPr>
        <p:sp>
          <p:nvSpPr>
            <p:cNvPr id="1292" name="Google Shape;1292;p62"/>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62"/>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three columns 1">
  <p:cSld name="CUSTOM_3_4">
    <p:bg>
      <p:bgPr>
        <a:solidFill>
          <a:schemeClr val="dk2"/>
        </a:solidFill>
        <a:effectLst/>
      </p:bgPr>
    </p:bg>
    <p:spTree>
      <p:nvGrpSpPr>
        <p:cNvPr id="1" name="Shape 1294"/>
        <p:cNvGrpSpPr/>
        <p:nvPr/>
      </p:nvGrpSpPr>
      <p:grpSpPr>
        <a:xfrm>
          <a:off x="0" y="0"/>
          <a:ext cx="0" cy="0"/>
          <a:chOff x="0" y="0"/>
          <a:chExt cx="0" cy="0"/>
        </a:xfrm>
      </p:grpSpPr>
      <p:grpSp>
        <p:nvGrpSpPr>
          <p:cNvPr id="1295" name="Google Shape;1295;p63"/>
          <p:cNvGrpSpPr/>
          <p:nvPr/>
        </p:nvGrpSpPr>
        <p:grpSpPr>
          <a:xfrm rot="10800000" flipH="1">
            <a:off x="6114349" y="539502"/>
            <a:ext cx="1023323" cy="1094037"/>
            <a:chOff x="319900" y="315700"/>
            <a:chExt cx="342123" cy="365691"/>
          </a:xfrm>
        </p:grpSpPr>
        <p:sp>
          <p:nvSpPr>
            <p:cNvPr id="1296" name="Google Shape;1296;p63"/>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63"/>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63"/>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63"/>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63"/>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1" name="Google Shape;1301;p63"/>
          <p:cNvGrpSpPr/>
          <p:nvPr/>
        </p:nvGrpSpPr>
        <p:grpSpPr>
          <a:xfrm rot="-8422818" flipH="1">
            <a:off x="291901" y="4041538"/>
            <a:ext cx="658691" cy="655432"/>
            <a:chOff x="4636900" y="2064950"/>
            <a:chExt cx="179650" cy="178775"/>
          </a:xfrm>
        </p:grpSpPr>
        <p:sp>
          <p:nvSpPr>
            <p:cNvPr id="1302" name="Google Shape;1302;p63"/>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63"/>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63"/>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5" name="Google Shape;1305;p63"/>
          <p:cNvSpPr/>
          <p:nvPr/>
        </p:nvSpPr>
        <p:spPr>
          <a:xfrm rot="-434">
            <a:off x="715175" y="1279335"/>
            <a:ext cx="2375700" cy="4168800"/>
          </a:xfrm>
          <a:prstGeom prst="rect">
            <a:avLst/>
          </a:prstGeom>
          <a:solidFill>
            <a:schemeClr val="lt2"/>
          </a:solidFill>
          <a:ln w="19050" cap="flat" cmpd="sng">
            <a:solidFill>
              <a:schemeClr val="dk1"/>
            </a:solidFill>
            <a:prstDash val="solid"/>
            <a:round/>
            <a:headEnd type="none" w="sm" len="sm"/>
            <a:tailEnd type="none" w="sm" len="sm"/>
          </a:ln>
          <a:effectLst>
            <a:outerShdw dist="76200" dir="96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63"/>
          <p:cNvSpPr/>
          <p:nvPr/>
        </p:nvSpPr>
        <p:spPr>
          <a:xfrm rot="-434">
            <a:off x="3414767" y="1279335"/>
            <a:ext cx="2375700" cy="4168800"/>
          </a:xfrm>
          <a:prstGeom prst="rect">
            <a:avLst/>
          </a:prstGeom>
          <a:solidFill>
            <a:schemeClr val="lt2"/>
          </a:solidFill>
          <a:ln w="19050" cap="flat" cmpd="sng">
            <a:solidFill>
              <a:schemeClr val="dk1"/>
            </a:solidFill>
            <a:prstDash val="solid"/>
            <a:round/>
            <a:headEnd type="none" w="sm" len="sm"/>
            <a:tailEnd type="none" w="sm" len="sm"/>
          </a:ln>
          <a:effectLst>
            <a:outerShdw dist="76200" dir="96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63"/>
          <p:cNvSpPr/>
          <p:nvPr/>
        </p:nvSpPr>
        <p:spPr>
          <a:xfrm rot="-434">
            <a:off x="6114350" y="1279335"/>
            <a:ext cx="2375700" cy="4168800"/>
          </a:xfrm>
          <a:prstGeom prst="rect">
            <a:avLst/>
          </a:prstGeom>
          <a:solidFill>
            <a:schemeClr val="lt2"/>
          </a:solidFill>
          <a:ln w="19050" cap="flat" cmpd="sng">
            <a:solidFill>
              <a:schemeClr val="dk1"/>
            </a:solidFill>
            <a:prstDash val="solid"/>
            <a:round/>
            <a:headEnd type="none" w="sm" len="sm"/>
            <a:tailEnd type="none" w="sm" len="sm"/>
          </a:ln>
          <a:effectLst>
            <a:outerShdw dist="76200" dir="96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63"/>
          <p:cNvSpPr/>
          <p:nvPr/>
        </p:nvSpPr>
        <p:spPr>
          <a:xfrm>
            <a:off x="950525" y="2798450"/>
            <a:ext cx="1905000" cy="1810200"/>
          </a:xfrm>
          <a:prstGeom prst="rect">
            <a:avLst/>
          </a:prstGeom>
          <a:noFill/>
          <a:ln w="28575" cap="flat" cmpd="sng">
            <a:solidFill>
              <a:schemeClr val="accent4"/>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63"/>
          <p:cNvSpPr/>
          <p:nvPr/>
        </p:nvSpPr>
        <p:spPr>
          <a:xfrm>
            <a:off x="3650117" y="2798450"/>
            <a:ext cx="1905000" cy="1810200"/>
          </a:xfrm>
          <a:prstGeom prst="rect">
            <a:avLst/>
          </a:prstGeom>
          <a:noFill/>
          <a:ln w="28575" cap="flat" cmpd="sng">
            <a:solidFill>
              <a:schemeClr val="accent4"/>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63"/>
          <p:cNvSpPr/>
          <p:nvPr/>
        </p:nvSpPr>
        <p:spPr>
          <a:xfrm>
            <a:off x="6349708" y="2798450"/>
            <a:ext cx="1905000" cy="1810200"/>
          </a:xfrm>
          <a:prstGeom prst="rect">
            <a:avLst/>
          </a:prstGeom>
          <a:noFill/>
          <a:ln w="28575" cap="flat" cmpd="sng">
            <a:solidFill>
              <a:schemeClr val="accent4"/>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63"/>
          <p:cNvSpPr txBox="1">
            <a:spLocks noGrp="1"/>
          </p:cNvSpPr>
          <p:nvPr>
            <p:ph type="title"/>
          </p:nvPr>
        </p:nvSpPr>
        <p:spPr>
          <a:xfrm>
            <a:off x="742625" y="1944606"/>
            <a:ext cx="23208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1312" name="Google Shape;1312;p63"/>
          <p:cNvSpPr txBox="1">
            <a:spLocks noGrp="1"/>
          </p:cNvSpPr>
          <p:nvPr>
            <p:ph type="subTitle" idx="1"/>
          </p:nvPr>
        </p:nvSpPr>
        <p:spPr>
          <a:xfrm>
            <a:off x="950525" y="3142800"/>
            <a:ext cx="1905000" cy="540000"/>
          </a:xfrm>
          <a:prstGeom prst="rect">
            <a:avLst/>
          </a:prstGeom>
        </p:spPr>
        <p:txBody>
          <a:bodyPr spcFirstLastPara="1" wrap="square" lIns="182875" tIns="91425" rIns="18287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13" name="Google Shape;1313;p63"/>
          <p:cNvSpPr txBox="1">
            <a:spLocks noGrp="1"/>
          </p:cNvSpPr>
          <p:nvPr>
            <p:ph type="title" idx="2"/>
          </p:nvPr>
        </p:nvSpPr>
        <p:spPr>
          <a:xfrm>
            <a:off x="6141808" y="1944600"/>
            <a:ext cx="23208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1314" name="Google Shape;1314;p63"/>
          <p:cNvSpPr txBox="1">
            <a:spLocks noGrp="1"/>
          </p:cNvSpPr>
          <p:nvPr>
            <p:ph type="subTitle" idx="3"/>
          </p:nvPr>
        </p:nvSpPr>
        <p:spPr>
          <a:xfrm>
            <a:off x="6349700" y="3142800"/>
            <a:ext cx="1905000" cy="540000"/>
          </a:xfrm>
          <a:prstGeom prst="rect">
            <a:avLst/>
          </a:prstGeom>
        </p:spPr>
        <p:txBody>
          <a:bodyPr spcFirstLastPara="1" wrap="square" lIns="182875" tIns="91425" rIns="18287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15" name="Google Shape;1315;p63"/>
          <p:cNvSpPr txBox="1">
            <a:spLocks noGrp="1"/>
          </p:cNvSpPr>
          <p:nvPr>
            <p:ph type="title" idx="4"/>
          </p:nvPr>
        </p:nvSpPr>
        <p:spPr>
          <a:xfrm>
            <a:off x="3442217" y="1944617"/>
            <a:ext cx="23208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1316" name="Google Shape;1316;p63"/>
          <p:cNvSpPr txBox="1">
            <a:spLocks noGrp="1"/>
          </p:cNvSpPr>
          <p:nvPr>
            <p:ph type="subTitle" idx="5"/>
          </p:nvPr>
        </p:nvSpPr>
        <p:spPr>
          <a:xfrm>
            <a:off x="3650125" y="3142800"/>
            <a:ext cx="1905000" cy="540000"/>
          </a:xfrm>
          <a:prstGeom prst="rect">
            <a:avLst/>
          </a:prstGeom>
        </p:spPr>
        <p:txBody>
          <a:bodyPr spcFirstLastPara="1" wrap="square" lIns="182875" tIns="91425" rIns="18287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17" name="Google Shape;1317;p63"/>
          <p:cNvSpPr txBox="1">
            <a:spLocks noGrp="1"/>
          </p:cNvSpPr>
          <p:nvPr>
            <p:ph type="title" idx="6"/>
          </p:nvPr>
        </p:nvSpPr>
        <p:spPr>
          <a:xfrm>
            <a:off x="720000" y="539500"/>
            <a:ext cx="7704000" cy="375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highlight>
                  <a:schemeClr val="accent1"/>
                </a:high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Numbers and texts">
  <p:cSld name="CUSTOM_3_3">
    <p:bg>
      <p:bgPr>
        <a:solidFill>
          <a:schemeClr val="lt2"/>
        </a:solidFill>
        <a:effectLst/>
      </p:bgPr>
    </p:bg>
    <p:spTree>
      <p:nvGrpSpPr>
        <p:cNvPr id="1" name="Shape 1318"/>
        <p:cNvGrpSpPr/>
        <p:nvPr/>
      </p:nvGrpSpPr>
      <p:grpSpPr>
        <a:xfrm>
          <a:off x="0" y="0"/>
          <a:ext cx="0" cy="0"/>
          <a:chOff x="0" y="0"/>
          <a:chExt cx="0" cy="0"/>
        </a:xfrm>
      </p:grpSpPr>
      <p:sp>
        <p:nvSpPr>
          <p:cNvPr id="1319" name="Google Shape;1319;p64"/>
          <p:cNvSpPr txBox="1">
            <a:spLocks noGrp="1"/>
          </p:cNvSpPr>
          <p:nvPr>
            <p:ph type="title"/>
          </p:nvPr>
        </p:nvSpPr>
        <p:spPr>
          <a:xfrm>
            <a:off x="710950" y="3544806"/>
            <a:ext cx="23208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1320" name="Google Shape;1320;p64"/>
          <p:cNvSpPr txBox="1">
            <a:spLocks noGrp="1"/>
          </p:cNvSpPr>
          <p:nvPr>
            <p:ph type="subTitle" idx="1"/>
          </p:nvPr>
        </p:nvSpPr>
        <p:spPr>
          <a:xfrm>
            <a:off x="776200" y="3904800"/>
            <a:ext cx="2190300" cy="77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21" name="Google Shape;1321;p64"/>
          <p:cNvSpPr txBox="1">
            <a:spLocks noGrp="1"/>
          </p:cNvSpPr>
          <p:nvPr>
            <p:ph type="title" idx="2"/>
          </p:nvPr>
        </p:nvSpPr>
        <p:spPr>
          <a:xfrm>
            <a:off x="6114997" y="3544800"/>
            <a:ext cx="23208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1322" name="Google Shape;1322;p64"/>
          <p:cNvSpPr txBox="1">
            <a:spLocks noGrp="1"/>
          </p:cNvSpPr>
          <p:nvPr>
            <p:ph type="subTitle" idx="3"/>
          </p:nvPr>
        </p:nvSpPr>
        <p:spPr>
          <a:xfrm>
            <a:off x="6180247" y="3904800"/>
            <a:ext cx="2190300" cy="77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23" name="Google Shape;1323;p64"/>
          <p:cNvSpPr txBox="1">
            <a:spLocks noGrp="1"/>
          </p:cNvSpPr>
          <p:nvPr>
            <p:ph type="title" idx="4"/>
          </p:nvPr>
        </p:nvSpPr>
        <p:spPr>
          <a:xfrm>
            <a:off x="3412662" y="3544814"/>
            <a:ext cx="23208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1324" name="Google Shape;1324;p64"/>
          <p:cNvSpPr txBox="1">
            <a:spLocks noGrp="1"/>
          </p:cNvSpPr>
          <p:nvPr>
            <p:ph type="subTitle" idx="5"/>
          </p:nvPr>
        </p:nvSpPr>
        <p:spPr>
          <a:xfrm>
            <a:off x="3477913" y="3904800"/>
            <a:ext cx="2190300" cy="77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25" name="Google Shape;1325;p64"/>
          <p:cNvSpPr txBox="1">
            <a:spLocks noGrp="1"/>
          </p:cNvSpPr>
          <p:nvPr>
            <p:ph type="title" idx="6"/>
          </p:nvPr>
        </p:nvSpPr>
        <p:spPr>
          <a:xfrm>
            <a:off x="720000" y="539500"/>
            <a:ext cx="77040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highlight>
                  <a:schemeClr val="accent1"/>
                </a:high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26" name="Google Shape;1326;p64"/>
          <p:cNvSpPr txBox="1">
            <a:spLocks noGrp="1"/>
          </p:cNvSpPr>
          <p:nvPr>
            <p:ph type="title" idx="7" hasCustomPrompt="1"/>
          </p:nvPr>
        </p:nvSpPr>
        <p:spPr>
          <a:xfrm>
            <a:off x="843100" y="2577850"/>
            <a:ext cx="2056500" cy="859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9pPr>
          </a:lstStyle>
          <a:p>
            <a:r>
              <a:t>xx%</a:t>
            </a:r>
          </a:p>
        </p:txBody>
      </p:sp>
      <p:sp>
        <p:nvSpPr>
          <p:cNvPr id="1327" name="Google Shape;1327;p64"/>
          <p:cNvSpPr txBox="1">
            <a:spLocks noGrp="1"/>
          </p:cNvSpPr>
          <p:nvPr>
            <p:ph type="title" idx="8" hasCustomPrompt="1"/>
          </p:nvPr>
        </p:nvSpPr>
        <p:spPr>
          <a:xfrm>
            <a:off x="3544808" y="2577850"/>
            <a:ext cx="2056500" cy="864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9pPr>
          </a:lstStyle>
          <a:p>
            <a:r>
              <a:t>xx%</a:t>
            </a:r>
          </a:p>
        </p:txBody>
      </p:sp>
      <p:sp>
        <p:nvSpPr>
          <p:cNvPr id="1328" name="Google Shape;1328;p64"/>
          <p:cNvSpPr txBox="1">
            <a:spLocks noGrp="1"/>
          </p:cNvSpPr>
          <p:nvPr>
            <p:ph type="title" idx="9" hasCustomPrompt="1"/>
          </p:nvPr>
        </p:nvSpPr>
        <p:spPr>
          <a:xfrm>
            <a:off x="6246839" y="2577850"/>
            <a:ext cx="2057100" cy="864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9pPr>
          </a:lstStyle>
          <a:p>
            <a:r>
              <a:t>xx%</a:t>
            </a:r>
          </a:p>
        </p:txBody>
      </p:sp>
      <p:grpSp>
        <p:nvGrpSpPr>
          <p:cNvPr id="1329" name="Google Shape;1329;p64"/>
          <p:cNvGrpSpPr/>
          <p:nvPr/>
        </p:nvGrpSpPr>
        <p:grpSpPr>
          <a:xfrm flipH="1">
            <a:off x="8101427" y="1079702"/>
            <a:ext cx="658687" cy="655425"/>
            <a:chOff x="4636900" y="2064950"/>
            <a:chExt cx="179650" cy="178775"/>
          </a:xfrm>
        </p:grpSpPr>
        <p:sp>
          <p:nvSpPr>
            <p:cNvPr id="1330" name="Google Shape;1330;p64"/>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64"/>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64"/>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3" name="Google Shape;1333;p64"/>
          <p:cNvGrpSpPr/>
          <p:nvPr/>
        </p:nvGrpSpPr>
        <p:grpSpPr>
          <a:xfrm rot="-1867210" flipH="1">
            <a:off x="7289615" y="467808"/>
            <a:ext cx="502362" cy="679910"/>
            <a:chOff x="5408700" y="2855000"/>
            <a:chExt cx="121525" cy="164475"/>
          </a:xfrm>
        </p:grpSpPr>
        <p:sp>
          <p:nvSpPr>
            <p:cNvPr id="1334" name="Google Shape;1334;p64"/>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64"/>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6" name="Google Shape;1336;p64"/>
          <p:cNvSpPr/>
          <p:nvPr/>
        </p:nvSpPr>
        <p:spPr>
          <a:xfrm>
            <a:off x="-68150" y="1690643"/>
            <a:ext cx="9280300" cy="425150"/>
          </a:xfrm>
          <a:custGeom>
            <a:avLst/>
            <a:gdLst/>
            <a:ahLst/>
            <a:cxnLst/>
            <a:rect l="l" t="t" r="r" b="b"/>
            <a:pathLst>
              <a:path w="371212" h="17006" extrusionOk="0">
                <a:moveTo>
                  <a:pt x="0" y="12088"/>
                </a:moveTo>
                <a:cubicBezTo>
                  <a:pt x="5033" y="11080"/>
                  <a:pt x="8388" y="5544"/>
                  <a:pt x="13422" y="4538"/>
                </a:cubicBezTo>
                <a:cubicBezTo>
                  <a:pt x="27378" y="1749"/>
                  <a:pt x="41514" y="9247"/>
                  <a:pt x="55367" y="12507"/>
                </a:cubicBezTo>
                <a:cubicBezTo>
                  <a:pt x="76070" y="17379"/>
                  <a:pt x="97902" y="16440"/>
                  <a:pt x="119123" y="15024"/>
                </a:cubicBezTo>
                <a:cubicBezTo>
                  <a:pt x="147837" y="13109"/>
                  <a:pt x="175827" y="-3608"/>
                  <a:pt x="204271" y="763"/>
                </a:cubicBezTo>
                <a:cubicBezTo>
                  <a:pt x="243594" y="6806"/>
                  <a:pt x="282826" y="18796"/>
                  <a:pt x="322556" y="16702"/>
                </a:cubicBezTo>
                <a:cubicBezTo>
                  <a:pt x="335782" y="16005"/>
                  <a:pt x="348454" y="11028"/>
                  <a:pt x="361565" y="9152"/>
                </a:cubicBezTo>
                <a:cubicBezTo>
                  <a:pt x="364935" y="8670"/>
                  <a:pt x="367807" y="5796"/>
                  <a:pt x="371212" y="5796"/>
                </a:cubicBezTo>
              </a:path>
            </a:pathLst>
          </a:custGeom>
          <a:noFill/>
          <a:ln w="28575" cap="flat" cmpd="sng">
            <a:solidFill>
              <a:schemeClr val="accent4"/>
            </a:solidFill>
            <a:prstDash val="lgDash"/>
            <a:round/>
            <a:headEnd type="none" w="med" len="med"/>
            <a:tailEnd type="none" w="med" len="med"/>
          </a:ln>
        </p:spPr>
      </p:sp>
      <p:grpSp>
        <p:nvGrpSpPr>
          <p:cNvPr id="1337" name="Google Shape;1337;p64"/>
          <p:cNvGrpSpPr/>
          <p:nvPr/>
        </p:nvGrpSpPr>
        <p:grpSpPr>
          <a:xfrm>
            <a:off x="166570" y="173567"/>
            <a:ext cx="1250766" cy="1268375"/>
            <a:chOff x="6866604" y="3415321"/>
            <a:chExt cx="485470" cy="492267"/>
          </a:xfrm>
        </p:grpSpPr>
        <p:sp>
          <p:nvSpPr>
            <p:cNvPr id="1338" name="Google Shape;1338;p64"/>
            <p:cNvSpPr/>
            <p:nvPr/>
          </p:nvSpPr>
          <p:spPr>
            <a:xfrm rot="-2088369">
              <a:off x="7002438" y="3710949"/>
              <a:ext cx="338847" cy="82397"/>
            </a:xfrm>
            <a:custGeom>
              <a:avLst/>
              <a:gdLst/>
              <a:ahLst/>
              <a:cxnLst/>
              <a:rect l="l" t="t" r="r" b="b"/>
              <a:pathLst>
                <a:path w="8270" h="2011" extrusionOk="0">
                  <a:moveTo>
                    <a:pt x="3671" y="0"/>
                  </a:moveTo>
                  <a:cubicBezTo>
                    <a:pt x="3602" y="0"/>
                    <a:pt x="3532" y="70"/>
                    <a:pt x="3532" y="158"/>
                  </a:cubicBezTo>
                  <a:cubicBezTo>
                    <a:pt x="3532" y="228"/>
                    <a:pt x="3602" y="298"/>
                    <a:pt x="3671" y="298"/>
                  </a:cubicBezTo>
                  <a:lnTo>
                    <a:pt x="4213" y="298"/>
                  </a:lnTo>
                  <a:cubicBezTo>
                    <a:pt x="4283" y="298"/>
                    <a:pt x="4353" y="245"/>
                    <a:pt x="4353" y="158"/>
                  </a:cubicBezTo>
                  <a:cubicBezTo>
                    <a:pt x="4353" y="88"/>
                    <a:pt x="4283" y="18"/>
                    <a:pt x="4213" y="18"/>
                  </a:cubicBezTo>
                  <a:cubicBezTo>
                    <a:pt x="4039" y="18"/>
                    <a:pt x="3846" y="18"/>
                    <a:pt x="3671" y="0"/>
                  </a:cubicBezTo>
                  <a:close/>
                  <a:moveTo>
                    <a:pt x="5000" y="18"/>
                  </a:moveTo>
                  <a:cubicBezTo>
                    <a:pt x="4930" y="18"/>
                    <a:pt x="4860" y="88"/>
                    <a:pt x="4860" y="158"/>
                  </a:cubicBezTo>
                  <a:cubicBezTo>
                    <a:pt x="4860" y="245"/>
                    <a:pt x="4930" y="298"/>
                    <a:pt x="5000" y="298"/>
                  </a:cubicBezTo>
                  <a:lnTo>
                    <a:pt x="5542" y="298"/>
                  </a:lnTo>
                  <a:cubicBezTo>
                    <a:pt x="5612" y="298"/>
                    <a:pt x="5682" y="245"/>
                    <a:pt x="5682" y="158"/>
                  </a:cubicBezTo>
                  <a:cubicBezTo>
                    <a:pt x="5682" y="70"/>
                    <a:pt x="5612" y="18"/>
                    <a:pt x="5542" y="18"/>
                  </a:cubicBezTo>
                  <a:close/>
                  <a:moveTo>
                    <a:pt x="6329" y="18"/>
                  </a:moveTo>
                  <a:cubicBezTo>
                    <a:pt x="6259" y="18"/>
                    <a:pt x="6189" y="70"/>
                    <a:pt x="6189" y="158"/>
                  </a:cubicBezTo>
                  <a:cubicBezTo>
                    <a:pt x="6189" y="245"/>
                    <a:pt x="6259" y="298"/>
                    <a:pt x="6329" y="298"/>
                  </a:cubicBezTo>
                  <a:lnTo>
                    <a:pt x="6853" y="298"/>
                  </a:lnTo>
                  <a:cubicBezTo>
                    <a:pt x="6940" y="298"/>
                    <a:pt x="7010" y="245"/>
                    <a:pt x="7010" y="158"/>
                  </a:cubicBezTo>
                  <a:cubicBezTo>
                    <a:pt x="7010" y="70"/>
                    <a:pt x="6940" y="18"/>
                    <a:pt x="6871" y="18"/>
                  </a:cubicBezTo>
                  <a:close/>
                  <a:moveTo>
                    <a:pt x="7657" y="18"/>
                  </a:moveTo>
                  <a:cubicBezTo>
                    <a:pt x="7587" y="18"/>
                    <a:pt x="7517" y="88"/>
                    <a:pt x="7517" y="158"/>
                  </a:cubicBezTo>
                  <a:cubicBezTo>
                    <a:pt x="7517" y="245"/>
                    <a:pt x="7570" y="315"/>
                    <a:pt x="7657" y="315"/>
                  </a:cubicBezTo>
                  <a:lnTo>
                    <a:pt x="8112" y="315"/>
                  </a:lnTo>
                  <a:cubicBezTo>
                    <a:pt x="8199" y="315"/>
                    <a:pt x="8252" y="263"/>
                    <a:pt x="8269" y="175"/>
                  </a:cubicBezTo>
                  <a:cubicBezTo>
                    <a:pt x="8269" y="105"/>
                    <a:pt x="8199" y="35"/>
                    <a:pt x="8112" y="35"/>
                  </a:cubicBezTo>
                  <a:cubicBezTo>
                    <a:pt x="7972" y="18"/>
                    <a:pt x="7815" y="18"/>
                    <a:pt x="7657" y="18"/>
                  </a:cubicBezTo>
                  <a:close/>
                  <a:moveTo>
                    <a:pt x="2906" y="97"/>
                  </a:moveTo>
                  <a:cubicBezTo>
                    <a:pt x="2881" y="97"/>
                    <a:pt x="2856" y="105"/>
                    <a:pt x="2832" y="123"/>
                  </a:cubicBezTo>
                  <a:cubicBezTo>
                    <a:pt x="2675" y="210"/>
                    <a:pt x="2535" y="298"/>
                    <a:pt x="2378" y="385"/>
                  </a:cubicBezTo>
                  <a:cubicBezTo>
                    <a:pt x="2308" y="420"/>
                    <a:pt x="2273" y="507"/>
                    <a:pt x="2325" y="577"/>
                  </a:cubicBezTo>
                  <a:cubicBezTo>
                    <a:pt x="2349" y="624"/>
                    <a:pt x="2395" y="655"/>
                    <a:pt x="2445" y="655"/>
                  </a:cubicBezTo>
                  <a:cubicBezTo>
                    <a:pt x="2469" y="655"/>
                    <a:pt x="2494" y="647"/>
                    <a:pt x="2518" y="630"/>
                  </a:cubicBezTo>
                  <a:cubicBezTo>
                    <a:pt x="2675" y="542"/>
                    <a:pt x="2832" y="455"/>
                    <a:pt x="2972" y="367"/>
                  </a:cubicBezTo>
                  <a:cubicBezTo>
                    <a:pt x="3042" y="333"/>
                    <a:pt x="3077" y="245"/>
                    <a:pt x="3042" y="175"/>
                  </a:cubicBezTo>
                  <a:cubicBezTo>
                    <a:pt x="3007" y="129"/>
                    <a:pt x="2957" y="97"/>
                    <a:pt x="2906" y="97"/>
                  </a:cubicBezTo>
                  <a:close/>
                  <a:moveTo>
                    <a:pt x="1756" y="770"/>
                  </a:moveTo>
                  <a:cubicBezTo>
                    <a:pt x="1729" y="770"/>
                    <a:pt x="1702" y="775"/>
                    <a:pt x="1679" y="787"/>
                  </a:cubicBezTo>
                  <a:cubicBezTo>
                    <a:pt x="1539" y="874"/>
                    <a:pt x="1381" y="962"/>
                    <a:pt x="1224" y="1067"/>
                  </a:cubicBezTo>
                  <a:cubicBezTo>
                    <a:pt x="1154" y="1102"/>
                    <a:pt x="1137" y="1189"/>
                    <a:pt x="1172" y="1259"/>
                  </a:cubicBezTo>
                  <a:cubicBezTo>
                    <a:pt x="1207" y="1306"/>
                    <a:pt x="1257" y="1329"/>
                    <a:pt x="1308" y="1329"/>
                  </a:cubicBezTo>
                  <a:cubicBezTo>
                    <a:pt x="1333" y="1329"/>
                    <a:pt x="1358" y="1323"/>
                    <a:pt x="1381" y="1311"/>
                  </a:cubicBezTo>
                  <a:cubicBezTo>
                    <a:pt x="1539" y="1224"/>
                    <a:pt x="1679" y="1119"/>
                    <a:pt x="1836" y="1032"/>
                  </a:cubicBezTo>
                  <a:cubicBezTo>
                    <a:pt x="1906" y="997"/>
                    <a:pt x="1923" y="909"/>
                    <a:pt x="1888" y="839"/>
                  </a:cubicBezTo>
                  <a:cubicBezTo>
                    <a:pt x="1865" y="793"/>
                    <a:pt x="1811" y="770"/>
                    <a:pt x="1756" y="770"/>
                  </a:cubicBezTo>
                  <a:close/>
                  <a:moveTo>
                    <a:pt x="616" y="1451"/>
                  </a:moveTo>
                  <a:cubicBezTo>
                    <a:pt x="591" y="1451"/>
                    <a:pt x="566" y="1457"/>
                    <a:pt x="542" y="1469"/>
                  </a:cubicBezTo>
                  <a:cubicBezTo>
                    <a:pt x="402" y="1556"/>
                    <a:pt x="245" y="1644"/>
                    <a:pt x="88" y="1749"/>
                  </a:cubicBezTo>
                  <a:cubicBezTo>
                    <a:pt x="18" y="1783"/>
                    <a:pt x="0" y="1871"/>
                    <a:pt x="35" y="1941"/>
                  </a:cubicBezTo>
                  <a:cubicBezTo>
                    <a:pt x="70" y="1987"/>
                    <a:pt x="121" y="2011"/>
                    <a:pt x="171" y="2011"/>
                  </a:cubicBezTo>
                  <a:cubicBezTo>
                    <a:pt x="197" y="2011"/>
                    <a:pt x="222" y="2005"/>
                    <a:pt x="245" y="1993"/>
                  </a:cubicBezTo>
                  <a:cubicBezTo>
                    <a:pt x="402" y="1906"/>
                    <a:pt x="542" y="1801"/>
                    <a:pt x="700" y="1714"/>
                  </a:cubicBezTo>
                  <a:cubicBezTo>
                    <a:pt x="770" y="1679"/>
                    <a:pt x="787" y="1591"/>
                    <a:pt x="752" y="1521"/>
                  </a:cubicBezTo>
                  <a:cubicBezTo>
                    <a:pt x="717" y="1475"/>
                    <a:pt x="667" y="1451"/>
                    <a:pt x="616" y="145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64"/>
            <p:cNvSpPr/>
            <p:nvPr/>
          </p:nvSpPr>
          <p:spPr>
            <a:xfrm rot="-2088369">
              <a:off x="7040201" y="3518314"/>
              <a:ext cx="34417" cy="250100"/>
            </a:xfrm>
            <a:custGeom>
              <a:avLst/>
              <a:gdLst/>
              <a:ahLst/>
              <a:cxnLst/>
              <a:rect l="l" t="t" r="r" b="b"/>
              <a:pathLst>
                <a:path w="840" h="6104" extrusionOk="0">
                  <a:moveTo>
                    <a:pt x="700" y="0"/>
                  </a:moveTo>
                  <a:cubicBezTo>
                    <a:pt x="612" y="0"/>
                    <a:pt x="542" y="53"/>
                    <a:pt x="542" y="140"/>
                  </a:cubicBezTo>
                  <a:cubicBezTo>
                    <a:pt x="525" y="315"/>
                    <a:pt x="507" y="490"/>
                    <a:pt x="490" y="664"/>
                  </a:cubicBezTo>
                  <a:cubicBezTo>
                    <a:pt x="490" y="752"/>
                    <a:pt x="542" y="822"/>
                    <a:pt x="630" y="822"/>
                  </a:cubicBezTo>
                  <a:cubicBezTo>
                    <a:pt x="700" y="822"/>
                    <a:pt x="769" y="769"/>
                    <a:pt x="787" y="699"/>
                  </a:cubicBezTo>
                  <a:cubicBezTo>
                    <a:pt x="804" y="507"/>
                    <a:pt x="822" y="332"/>
                    <a:pt x="839" y="157"/>
                  </a:cubicBezTo>
                  <a:cubicBezTo>
                    <a:pt x="839" y="88"/>
                    <a:pt x="769" y="18"/>
                    <a:pt x="700" y="0"/>
                  </a:cubicBezTo>
                  <a:close/>
                  <a:moveTo>
                    <a:pt x="555" y="1326"/>
                  </a:moveTo>
                  <a:cubicBezTo>
                    <a:pt x="493" y="1326"/>
                    <a:pt x="435" y="1389"/>
                    <a:pt x="420" y="1451"/>
                  </a:cubicBezTo>
                  <a:cubicBezTo>
                    <a:pt x="402" y="1626"/>
                    <a:pt x="385" y="1818"/>
                    <a:pt x="367" y="1993"/>
                  </a:cubicBezTo>
                  <a:cubicBezTo>
                    <a:pt x="367" y="2063"/>
                    <a:pt x="420" y="2133"/>
                    <a:pt x="507" y="2150"/>
                  </a:cubicBezTo>
                  <a:cubicBezTo>
                    <a:pt x="577" y="2150"/>
                    <a:pt x="665" y="2098"/>
                    <a:pt x="665" y="2010"/>
                  </a:cubicBezTo>
                  <a:cubicBezTo>
                    <a:pt x="682" y="1836"/>
                    <a:pt x="700" y="1661"/>
                    <a:pt x="717" y="1486"/>
                  </a:cubicBezTo>
                  <a:cubicBezTo>
                    <a:pt x="717" y="1399"/>
                    <a:pt x="665" y="1329"/>
                    <a:pt x="577" y="1329"/>
                  </a:cubicBezTo>
                  <a:cubicBezTo>
                    <a:pt x="570" y="1327"/>
                    <a:pt x="562" y="1326"/>
                    <a:pt x="555" y="1326"/>
                  </a:cubicBezTo>
                  <a:close/>
                  <a:moveTo>
                    <a:pt x="455" y="2640"/>
                  </a:moveTo>
                  <a:cubicBezTo>
                    <a:pt x="385" y="2640"/>
                    <a:pt x="315" y="2692"/>
                    <a:pt x="297" y="2780"/>
                  </a:cubicBezTo>
                  <a:cubicBezTo>
                    <a:pt x="280" y="2954"/>
                    <a:pt x="262" y="3129"/>
                    <a:pt x="245" y="3304"/>
                  </a:cubicBezTo>
                  <a:cubicBezTo>
                    <a:pt x="245" y="3391"/>
                    <a:pt x="297" y="3461"/>
                    <a:pt x="385" y="3461"/>
                  </a:cubicBezTo>
                  <a:cubicBezTo>
                    <a:pt x="392" y="3463"/>
                    <a:pt x="400" y="3464"/>
                    <a:pt x="407" y="3464"/>
                  </a:cubicBezTo>
                  <a:cubicBezTo>
                    <a:pt x="469" y="3464"/>
                    <a:pt x="527" y="3402"/>
                    <a:pt x="542" y="3339"/>
                  </a:cubicBezTo>
                  <a:cubicBezTo>
                    <a:pt x="560" y="3164"/>
                    <a:pt x="577" y="2989"/>
                    <a:pt x="595" y="2797"/>
                  </a:cubicBezTo>
                  <a:cubicBezTo>
                    <a:pt x="595" y="2727"/>
                    <a:pt x="542" y="2657"/>
                    <a:pt x="455" y="2640"/>
                  </a:cubicBezTo>
                  <a:close/>
                  <a:moveTo>
                    <a:pt x="305" y="3966"/>
                  </a:moveTo>
                  <a:cubicBezTo>
                    <a:pt x="231" y="3966"/>
                    <a:pt x="175" y="4028"/>
                    <a:pt x="175" y="4091"/>
                  </a:cubicBezTo>
                  <a:cubicBezTo>
                    <a:pt x="158" y="4266"/>
                    <a:pt x="140" y="4458"/>
                    <a:pt x="123" y="4633"/>
                  </a:cubicBezTo>
                  <a:cubicBezTo>
                    <a:pt x="123" y="4703"/>
                    <a:pt x="175" y="4773"/>
                    <a:pt x="262" y="4790"/>
                  </a:cubicBezTo>
                  <a:cubicBezTo>
                    <a:pt x="332" y="4790"/>
                    <a:pt x="402" y="4738"/>
                    <a:pt x="420" y="4650"/>
                  </a:cubicBezTo>
                  <a:cubicBezTo>
                    <a:pt x="437" y="4475"/>
                    <a:pt x="455" y="4301"/>
                    <a:pt x="472" y="4126"/>
                  </a:cubicBezTo>
                  <a:cubicBezTo>
                    <a:pt x="472" y="4038"/>
                    <a:pt x="420" y="3968"/>
                    <a:pt x="332" y="3968"/>
                  </a:cubicBezTo>
                  <a:cubicBezTo>
                    <a:pt x="323" y="3967"/>
                    <a:pt x="314" y="3966"/>
                    <a:pt x="305" y="3966"/>
                  </a:cubicBezTo>
                  <a:close/>
                  <a:moveTo>
                    <a:pt x="183" y="5294"/>
                  </a:moveTo>
                  <a:cubicBezTo>
                    <a:pt x="123" y="5294"/>
                    <a:pt x="68" y="5343"/>
                    <a:pt x="53" y="5419"/>
                  </a:cubicBezTo>
                  <a:cubicBezTo>
                    <a:pt x="35" y="5594"/>
                    <a:pt x="18" y="5769"/>
                    <a:pt x="0" y="5944"/>
                  </a:cubicBezTo>
                  <a:cubicBezTo>
                    <a:pt x="0" y="6031"/>
                    <a:pt x="70" y="6101"/>
                    <a:pt x="140" y="6101"/>
                  </a:cubicBezTo>
                  <a:cubicBezTo>
                    <a:pt x="149" y="6103"/>
                    <a:pt x="158" y="6104"/>
                    <a:pt x="167" y="6104"/>
                  </a:cubicBezTo>
                  <a:cubicBezTo>
                    <a:pt x="242" y="6104"/>
                    <a:pt x="297" y="6041"/>
                    <a:pt x="297" y="5979"/>
                  </a:cubicBezTo>
                  <a:cubicBezTo>
                    <a:pt x="315" y="5804"/>
                    <a:pt x="332" y="5629"/>
                    <a:pt x="350" y="5454"/>
                  </a:cubicBezTo>
                  <a:cubicBezTo>
                    <a:pt x="350" y="5367"/>
                    <a:pt x="297" y="5297"/>
                    <a:pt x="210" y="5297"/>
                  </a:cubicBezTo>
                  <a:cubicBezTo>
                    <a:pt x="201" y="5295"/>
                    <a:pt x="192" y="5294"/>
                    <a:pt x="183" y="529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64"/>
            <p:cNvSpPr/>
            <p:nvPr/>
          </p:nvSpPr>
          <p:spPr>
            <a:xfrm rot="-2088369">
              <a:off x="6945649" y="3496741"/>
              <a:ext cx="277961" cy="364087"/>
            </a:xfrm>
            <a:custGeom>
              <a:avLst/>
              <a:gdLst/>
              <a:ahLst/>
              <a:cxnLst/>
              <a:rect l="l" t="t" r="r" b="b"/>
              <a:pathLst>
                <a:path w="6784" h="8886" extrusionOk="0">
                  <a:moveTo>
                    <a:pt x="3559" y="539"/>
                  </a:moveTo>
                  <a:lnTo>
                    <a:pt x="3559" y="539"/>
                  </a:lnTo>
                  <a:cubicBezTo>
                    <a:pt x="4427" y="3124"/>
                    <a:pt x="5318" y="5746"/>
                    <a:pt x="6418" y="8578"/>
                  </a:cubicBezTo>
                  <a:lnTo>
                    <a:pt x="6418" y="8578"/>
                  </a:lnTo>
                  <a:cubicBezTo>
                    <a:pt x="4400" y="8333"/>
                    <a:pt x="2368" y="8103"/>
                    <a:pt x="350" y="7858"/>
                  </a:cubicBezTo>
                  <a:lnTo>
                    <a:pt x="350" y="7858"/>
                  </a:lnTo>
                  <a:cubicBezTo>
                    <a:pt x="1333" y="5195"/>
                    <a:pt x="2394" y="2845"/>
                    <a:pt x="3559" y="539"/>
                  </a:cubicBezTo>
                  <a:close/>
                  <a:moveTo>
                    <a:pt x="3573" y="0"/>
                  </a:moveTo>
                  <a:cubicBezTo>
                    <a:pt x="3526" y="0"/>
                    <a:pt x="3477" y="32"/>
                    <a:pt x="3462" y="75"/>
                  </a:cubicBezTo>
                  <a:cubicBezTo>
                    <a:pt x="2204" y="2540"/>
                    <a:pt x="1067" y="5075"/>
                    <a:pt x="18" y="7941"/>
                  </a:cubicBezTo>
                  <a:cubicBezTo>
                    <a:pt x="1" y="7976"/>
                    <a:pt x="1" y="8029"/>
                    <a:pt x="18" y="8064"/>
                  </a:cubicBezTo>
                  <a:cubicBezTo>
                    <a:pt x="53" y="8099"/>
                    <a:pt x="88" y="8134"/>
                    <a:pt x="141" y="8134"/>
                  </a:cubicBezTo>
                  <a:cubicBezTo>
                    <a:pt x="2291" y="8378"/>
                    <a:pt x="4459" y="8641"/>
                    <a:pt x="6626" y="8885"/>
                  </a:cubicBezTo>
                  <a:cubicBezTo>
                    <a:pt x="6661" y="8885"/>
                    <a:pt x="6714" y="8868"/>
                    <a:pt x="6749" y="8833"/>
                  </a:cubicBezTo>
                  <a:cubicBezTo>
                    <a:pt x="6784" y="8798"/>
                    <a:pt x="6784" y="8728"/>
                    <a:pt x="6766" y="8693"/>
                  </a:cubicBezTo>
                  <a:cubicBezTo>
                    <a:pt x="5577" y="5651"/>
                    <a:pt x="4651" y="2872"/>
                    <a:pt x="3724" y="92"/>
                  </a:cubicBezTo>
                  <a:cubicBezTo>
                    <a:pt x="3707" y="40"/>
                    <a:pt x="3654" y="5"/>
                    <a:pt x="3602" y="5"/>
                  </a:cubicBezTo>
                  <a:cubicBezTo>
                    <a:pt x="3593" y="2"/>
                    <a:pt x="3583" y="0"/>
                    <a:pt x="35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64"/>
            <p:cNvSpPr/>
            <p:nvPr/>
          </p:nvSpPr>
          <p:spPr>
            <a:xfrm rot="-2088369">
              <a:off x="7068011" y="3439152"/>
              <a:ext cx="197736" cy="364456"/>
            </a:xfrm>
            <a:custGeom>
              <a:avLst/>
              <a:gdLst/>
              <a:ahLst/>
              <a:cxnLst/>
              <a:rect l="l" t="t" r="r" b="b"/>
              <a:pathLst>
                <a:path w="4826" h="8895" extrusionOk="0">
                  <a:moveTo>
                    <a:pt x="158" y="1"/>
                  </a:moveTo>
                  <a:cubicBezTo>
                    <a:pt x="128" y="1"/>
                    <a:pt x="98" y="11"/>
                    <a:pt x="70" y="31"/>
                  </a:cubicBezTo>
                  <a:cubicBezTo>
                    <a:pt x="18" y="84"/>
                    <a:pt x="0" y="171"/>
                    <a:pt x="53" y="241"/>
                  </a:cubicBezTo>
                  <a:lnTo>
                    <a:pt x="4503" y="6312"/>
                  </a:lnTo>
                  <a:lnTo>
                    <a:pt x="4503" y="6312"/>
                  </a:lnTo>
                  <a:cubicBezTo>
                    <a:pt x="4057" y="7093"/>
                    <a:pt x="3534" y="7889"/>
                    <a:pt x="3077" y="8685"/>
                  </a:cubicBezTo>
                  <a:cubicBezTo>
                    <a:pt x="3042" y="8755"/>
                    <a:pt x="3059" y="8842"/>
                    <a:pt x="3129" y="8877"/>
                  </a:cubicBezTo>
                  <a:cubicBezTo>
                    <a:pt x="3153" y="8889"/>
                    <a:pt x="3178" y="8894"/>
                    <a:pt x="3203" y="8894"/>
                  </a:cubicBezTo>
                  <a:cubicBezTo>
                    <a:pt x="3254" y="8894"/>
                    <a:pt x="3304" y="8871"/>
                    <a:pt x="3339" y="8824"/>
                  </a:cubicBezTo>
                  <a:cubicBezTo>
                    <a:pt x="3794" y="8020"/>
                    <a:pt x="4336" y="7199"/>
                    <a:pt x="4790" y="6377"/>
                  </a:cubicBezTo>
                  <a:cubicBezTo>
                    <a:pt x="4825" y="6325"/>
                    <a:pt x="4825" y="6272"/>
                    <a:pt x="4790" y="6220"/>
                  </a:cubicBezTo>
                  <a:lnTo>
                    <a:pt x="280" y="66"/>
                  </a:lnTo>
                  <a:cubicBezTo>
                    <a:pt x="248" y="24"/>
                    <a:pt x="204" y="1"/>
                    <a:pt x="1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Numbers and texts 1">
  <p:cSld name="CUSTOM_3_3_1">
    <p:bg>
      <p:bgPr>
        <a:solidFill>
          <a:schemeClr val="dk2"/>
        </a:solidFill>
        <a:effectLst/>
      </p:bgPr>
    </p:bg>
    <p:spTree>
      <p:nvGrpSpPr>
        <p:cNvPr id="1" name="Shape 1342"/>
        <p:cNvGrpSpPr/>
        <p:nvPr/>
      </p:nvGrpSpPr>
      <p:grpSpPr>
        <a:xfrm>
          <a:off x="0" y="0"/>
          <a:ext cx="0" cy="0"/>
          <a:chOff x="0" y="0"/>
          <a:chExt cx="0" cy="0"/>
        </a:xfrm>
      </p:grpSpPr>
      <p:sp>
        <p:nvSpPr>
          <p:cNvPr id="1343" name="Google Shape;1343;p65"/>
          <p:cNvSpPr/>
          <p:nvPr/>
        </p:nvSpPr>
        <p:spPr>
          <a:xfrm>
            <a:off x="980875" y="-238125"/>
            <a:ext cx="32" cy="5715343"/>
          </a:xfrm>
          <a:custGeom>
            <a:avLst/>
            <a:gdLst/>
            <a:ahLst/>
            <a:cxnLst/>
            <a:rect l="l" t="t" r="r" b="b"/>
            <a:pathLst>
              <a:path w="1" h="283464" fill="none" extrusionOk="0">
                <a:moveTo>
                  <a:pt x="0" y="283463"/>
                </a:moveTo>
                <a:lnTo>
                  <a:pt x="0"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65"/>
          <p:cNvSpPr/>
          <p:nvPr/>
        </p:nvSpPr>
        <p:spPr>
          <a:xfrm>
            <a:off x="2152904" y="-238125"/>
            <a:ext cx="32" cy="5715343"/>
          </a:xfrm>
          <a:custGeom>
            <a:avLst/>
            <a:gdLst/>
            <a:ahLst/>
            <a:cxnLst/>
            <a:rect l="l" t="t" r="r" b="b"/>
            <a:pathLst>
              <a:path w="1" h="283464" fill="none" extrusionOk="0">
                <a:moveTo>
                  <a:pt x="1" y="283463"/>
                </a:moveTo>
                <a:lnTo>
                  <a:pt x="1"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65"/>
          <p:cNvSpPr/>
          <p:nvPr/>
        </p:nvSpPr>
        <p:spPr>
          <a:xfrm>
            <a:off x="3324966" y="-238125"/>
            <a:ext cx="32" cy="5715343"/>
          </a:xfrm>
          <a:custGeom>
            <a:avLst/>
            <a:gdLst/>
            <a:ahLst/>
            <a:cxnLst/>
            <a:rect l="l" t="t" r="r" b="b"/>
            <a:pathLst>
              <a:path w="1" h="283464" fill="none" extrusionOk="0">
                <a:moveTo>
                  <a:pt x="0" y="283463"/>
                </a:moveTo>
                <a:lnTo>
                  <a:pt x="0"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65"/>
          <p:cNvSpPr/>
          <p:nvPr/>
        </p:nvSpPr>
        <p:spPr>
          <a:xfrm>
            <a:off x="-209552" y="4429164"/>
            <a:ext cx="9396785" cy="32"/>
          </a:xfrm>
          <a:custGeom>
            <a:avLst/>
            <a:gdLst/>
            <a:ahLst/>
            <a:cxnLst/>
            <a:rect l="l" t="t" r="r" b="b"/>
            <a:pathLst>
              <a:path w="292007" h="1" fill="none" extrusionOk="0">
                <a:moveTo>
                  <a:pt x="292006" y="1"/>
                </a:moveTo>
                <a:lnTo>
                  <a:pt x="1" y="1"/>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65"/>
          <p:cNvSpPr/>
          <p:nvPr/>
        </p:nvSpPr>
        <p:spPr>
          <a:xfrm>
            <a:off x="-209552" y="3163174"/>
            <a:ext cx="9396785" cy="32"/>
          </a:xfrm>
          <a:custGeom>
            <a:avLst/>
            <a:gdLst/>
            <a:ahLst/>
            <a:cxnLst/>
            <a:rect l="l" t="t" r="r" b="b"/>
            <a:pathLst>
              <a:path w="292007" h="1" fill="none" extrusionOk="0">
                <a:moveTo>
                  <a:pt x="292006" y="1"/>
                </a:moveTo>
                <a:lnTo>
                  <a:pt x="1" y="1"/>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65"/>
          <p:cNvSpPr/>
          <p:nvPr/>
        </p:nvSpPr>
        <p:spPr>
          <a:xfrm>
            <a:off x="-209552" y="1897185"/>
            <a:ext cx="9396785" cy="32"/>
          </a:xfrm>
          <a:custGeom>
            <a:avLst/>
            <a:gdLst/>
            <a:ahLst/>
            <a:cxnLst/>
            <a:rect l="l" t="t" r="r" b="b"/>
            <a:pathLst>
              <a:path w="292007" h="1" fill="none" extrusionOk="0">
                <a:moveTo>
                  <a:pt x="292006" y="1"/>
                </a:moveTo>
                <a:lnTo>
                  <a:pt x="1" y="1"/>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65"/>
          <p:cNvSpPr/>
          <p:nvPr/>
        </p:nvSpPr>
        <p:spPr>
          <a:xfrm>
            <a:off x="-209552" y="631195"/>
            <a:ext cx="9396785" cy="32"/>
          </a:xfrm>
          <a:custGeom>
            <a:avLst/>
            <a:gdLst/>
            <a:ahLst/>
            <a:cxnLst/>
            <a:rect l="l" t="t" r="r" b="b"/>
            <a:pathLst>
              <a:path w="292007" h="1" fill="none" extrusionOk="0">
                <a:moveTo>
                  <a:pt x="292006" y="0"/>
                </a:moveTo>
                <a:lnTo>
                  <a:pt x="1"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65"/>
          <p:cNvSpPr/>
          <p:nvPr/>
        </p:nvSpPr>
        <p:spPr>
          <a:xfrm rot="-145334">
            <a:off x="4055962" y="808601"/>
            <a:ext cx="4003477" cy="4800673"/>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65"/>
          <p:cNvSpPr/>
          <p:nvPr/>
        </p:nvSpPr>
        <p:spPr>
          <a:xfrm rot="348634">
            <a:off x="4392087" y="594874"/>
            <a:ext cx="4003369" cy="4800694"/>
          </a:xfrm>
          <a:prstGeom prst="rect">
            <a:avLst/>
          </a:prstGeom>
          <a:solidFill>
            <a:schemeClr val="lt2"/>
          </a:solidFill>
          <a:ln w="19050" cap="flat" cmpd="sng">
            <a:solidFill>
              <a:schemeClr val="dk1"/>
            </a:solidFill>
            <a:prstDash val="solid"/>
            <a:round/>
            <a:headEnd type="none" w="sm" len="sm"/>
            <a:tailEnd type="none" w="sm" len="sm"/>
          </a:ln>
          <a:effectLst>
            <a:outerShdw dist="76200" dir="96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65"/>
          <p:cNvSpPr txBox="1">
            <a:spLocks noGrp="1"/>
          </p:cNvSpPr>
          <p:nvPr>
            <p:ph type="subTitle" idx="1"/>
          </p:nvPr>
        </p:nvSpPr>
        <p:spPr>
          <a:xfrm rot="348788">
            <a:off x="4656464" y="2830591"/>
            <a:ext cx="3619513" cy="502395"/>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53" name="Google Shape;1353;p65"/>
          <p:cNvSpPr txBox="1">
            <a:spLocks noGrp="1"/>
          </p:cNvSpPr>
          <p:nvPr>
            <p:ph type="subTitle" idx="2"/>
          </p:nvPr>
        </p:nvSpPr>
        <p:spPr>
          <a:xfrm rot="348788">
            <a:off x="4532237" y="4050963"/>
            <a:ext cx="3619513" cy="502395"/>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54" name="Google Shape;1354;p65"/>
          <p:cNvSpPr txBox="1">
            <a:spLocks noGrp="1"/>
          </p:cNvSpPr>
          <p:nvPr>
            <p:ph type="subTitle" idx="3"/>
          </p:nvPr>
        </p:nvSpPr>
        <p:spPr>
          <a:xfrm rot="348788">
            <a:off x="4780605" y="1611051"/>
            <a:ext cx="3619513" cy="502395"/>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55" name="Google Shape;1355;p65"/>
          <p:cNvSpPr txBox="1">
            <a:spLocks noGrp="1"/>
          </p:cNvSpPr>
          <p:nvPr>
            <p:ph type="title"/>
          </p:nvPr>
        </p:nvSpPr>
        <p:spPr>
          <a:xfrm>
            <a:off x="720000" y="387100"/>
            <a:ext cx="3293400" cy="3759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highlight>
                  <a:schemeClr val="accent1"/>
                </a:high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56" name="Google Shape;1356;p65"/>
          <p:cNvSpPr txBox="1">
            <a:spLocks noGrp="1"/>
          </p:cNvSpPr>
          <p:nvPr>
            <p:ph type="title" idx="4" hasCustomPrompt="1"/>
          </p:nvPr>
        </p:nvSpPr>
        <p:spPr>
          <a:xfrm rot="348706">
            <a:off x="4716502" y="2007887"/>
            <a:ext cx="3398167" cy="804549"/>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4000"/>
              <a:buFont typeface="Bad Script"/>
              <a:buNone/>
              <a:defRPr sz="4000" b="1">
                <a:latin typeface="Bad Script"/>
                <a:ea typeface="Bad Script"/>
                <a:cs typeface="Bad Script"/>
                <a:sym typeface="Bad Script"/>
              </a:defRPr>
            </a:lvl1pPr>
            <a:lvl2pPr lvl="1" rtl="0">
              <a:spcBef>
                <a:spcPts val="0"/>
              </a:spcBef>
              <a:spcAft>
                <a:spcPts val="0"/>
              </a:spcAft>
              <a:buSzPts val="4000"/>
              <a:buFont typeface="Bad Script"/>
              <a:buNone/>
              <a:defRPr sz="4000" b="1">
                <a:latin typeface="Bad Script"/>
                <a:ea typeface="Bad Script"/>
                <a:cs typeface="Bad Script"/>
                <a:sym typeface="Bad Script"/>
              </a:defRPr>
            </a:lvl2pPr>
            <a:lvl3pPr lvl="2" rtl="0">
              <a:spcBef>
                <a:spcPts val="0"/>
              </a:spcBef>
              <a:spcAft>
                <a:spcPts val="0"/>
              </a:spcAft>
              <a:buSzPts val="4000"/>
              <a:buFont typeface="Bad Script"/>
              <a:buNone/>
              <a:defRPr sz="4000" b="1">
                <a:latin typeface="Bad Script"/>
                <a:ea typeface="Bad Script"/>
                <a:cs typeface="Bad Script"/>
                <a:sym typeface="Bad Script"/>
              </a:defRPr>
            </a:lvl3pPr>
            <a:lvl4pPr lvl="3" rtl="0">
              <a:spcBef>
                <a:spcPts val="0"/>
              </a:spcBef>
              <a:spcAft>
                <a:spcPts val="0"/>
              </a:spcAft>
              <a:buSzPts val="4000"/>
              <a:buFont typeface="Bad Script"/>
              <a:buNone/>
              <a:defRPr sz="4000" b="1">
                <a:latin typeface="Bad Script"/>
                <a:ea typeface="Bad Script"/>
                <a:cs typeface="Bad Script"/>
                <a:sym typeface="Bad Script"/>
              </a:defRPr>
            </a:lvl4pPr>
            <a:lvl5pPr lvl="4" rtl="0">
              <a:spcBef>
                <a:spcPts val="0"/>
              </a:spcBef>
              <a:spcAft>
                <a:spcPts val="0"/>
              </a:spcAft>
              <a:buSzPts val="4000"/>
              <a:buFont typeface="Bad Script"/>
              <a:buNone/>
              <a:defRPr sz="4000" b="1">
                <a:latin typeface="Bad Script"/>
                <a:ea typeface="Bad Script"/>
                <a:cs typeface="Bad Script"/>
                <a:sym typeface="Bad Script"/>
              </a:defRPr>
            </a:lvl5pPr>
            <a:lvl6pPr lvl="5" rtl="0">
              <a:spcBef>
                <a:spcPts val="0"/>
              </a:spcBef>
              <a:spcAft>
                <a:spcPts val="0"/>
              </a:spcAft>
              <a:buSzPts val="4000"/>
              <a:buFont typeface="Bad Script"/>
              <a:buNone/>
              <a:defRPr sz="4000" b="1">
                <a:latin typeface="Bad Script"/>
                <a:ea typeface="Bad Script"/>
                <a:cs typeface="Bad Script"/>
                <a:sym typeface="Bad Script"/>
              </a:defRPr>
            </a:lvl6pPr>
            <a:lvl7pPr lvl="6" rtl="0">
              <a:spcBef>
                <a:spcPts val="0"/>
              </a:spcBef>
              <a:spcAft>
                <a:spcPts val="0"/>
              </a:spcAft>
              <a:buSzPts val="4000"/>
              <a:buFont typeface="Bad Script"/>
              <a:buNone/>
              <a:defRPr sz="4000" b="1">
                <a:latin typeface="Bad Script"/>
                <a:ea typeface="Bad Script"/>
                <a:cs typeface="Bad Script"/>
                <a:sym typeface="Bad Script"/>
              </a:defRPr>
            </a:lvl7pPr>
            <a:lvl8pPr lvl="7" rtl="0">
              <a:spcBef>
                <a:spcPts val="0"/>
              </a:spcBef>
              <a:spcAft>
                <a:spcPts val="0"/>
              </a:spcAft>
              <a:buSzPts val="4000"/>
              <a:buFont typeface="Bad Script"/>
              <a:buNone/>
              <a:defRPr sz="4000" b="1">
                <a:latin typeface="Bad Script"/>
                <a:ea typeface="Bad Script"/>
                <a:cs typeface="Bad Script"/>
                <a:sym typeface="Bad Script"/>
              </a:defRPr>
            </a:lvl8pPr>
            <a:lvl9pPr lvl="8" rtl="0">
              <a:spcBef>
                <a:spcPts val="0"/>
              </a:spcBef>
              <a:spcAft>
                <a:spcPts val="0"/>
              </a:spcAft>
              <a:buSzPts val="4000"/>
              <a:buFont typeface="Bad Script"/>
              <a:buNone/>
              <a:defRPr sz="4000" b="1">
                <a:latin typeface="Bad Script"/>
                <a:ea typeface="Bad Script"/>
                <a:cs typeface="Bad Script"/>
                <a:sym typeface="Bad Script"/>
              </a:defRPr>
            </a:lvl9pPr>
          </a:lstStyle>
          <a:p>
            <a:r>
              <a:t>xx%</a:t>
            </a:r>
          </a:p>
        </p:txBody>
      </p:sp>
      <p:sp>
        <p:nvSpPr>
          <p:cNvPr id="1357" name="Google Shape;1357;p65"/>
          <p:cNvSpPr txBox="1">
            <a:spLocks noGrp="1"/>
          </p:cNvSpPr>
          <p:nvPr>
            <p:ph type="title" idx="5" hasCustomPrompt="1"/>
          </p:nvPr>
        </p:nvSpPr>
        <p:spPr>
          <a:xfrm rot="348706">
            <a:off x="4840794" y="788361"/>
            <a:ext cx="3398167" cy="803623"/>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4000"/>
              <a:buFont typeface="Bad Script"/>
              <a:buNone/>
              <a:defRPr sz="4000" b="1">
                <a:latin typeface="Bad Script"/>
                <a:ea typeface="Bad Script"/>
                <a:cs typeface="Bad Script"/>
                <a:sym typeface="Bad Script"/>
              </a:defRPr>
            </a:lvl1pPr>
            <a:lvl2pPr lvl="1" rtl="0">
              <a:spcBef>
                <a:spcPts val="0"/>
              </a:spcBef>
              <a:spcAft>
                <a:spcPts val="0"/>
              </a:spcAft>
              <a:buSzPts val="4000"/>
              <a:buFont typeface="Bad Script"/>
              <a:buNone/>
              <a:defRPr sz="4000" b="1">
                <a:latin typeface="Bad Script"/>
                <a:ea typeface="Bad Script"/>
                <a:cs typeface="Bad Script"/>
                <a:sym typeface="Bad Script"/>
              </a:defRPr>
            </a:lvl2pPr>
            <a:lvl3pPr lvl="2" rtl="0">
              <a:spcBef>
                <a:spcPts val="0"/>
              </a:spcBef>
              <a:spcAft>
                <a:spcPts val="0"/>
              </a:spcAft>
              <a:buSzPts val="4000"/>
              <a:buFont typeface="Bad Script"/>
              <a:buNone/>
              <a:defRPr sz="4000" b="1">
                <a:latin typeface="Bad Script"/>
                <a:ea typeface="Bad Script"/>
                <a:cs typeface="Bad Script"/>
                <a:sym typeface="Bad Script"/>
              </a:defRPr>
            </a:lvl3pPr>
            <a:lvl4pPr lvl="3" rtl="0">
              <a:spcBef>
                <a:spcPts val="0"/>
              </a:spcBef>
              <a:spcAft>
                <a:spcPts val="0"/>
              </a:spcAft>
              <a:buSzPts val="4000"/>
              <a:buFont typeface="Bad Script"/>
              <a:buNone/>
              <a:defRPr sz="4000" b="1">
                <a:latin typeface="Bad Script"/>
                <a:ea typeface="Bad Script"/>
                <a:cs typeface="Bad Script"/>
                <a:sym typeface="Bad Script"/>
              </a:defRPr>
            </a:lvl4pPr>
            <a:lvl5pPr lvl="4" rtl="0">
              <a:spcBef>
                <a:spcPts val="0"/>
              </a:spcBef>
              <a:spcAft>
                <a:spcPts val="0"/>
              </a:spcAft>
              <a:buSzPts val="4000"/>
              <a:buFont typeface="Bad Script"/>
              <a:buNone/>
              <a:defRPr sz="4000" b="1">
                <a:latin typeface="Bad Script"/>
                <a:ea typeface="Bad Script"/>
                <a:cs typeface="Bad Script"/>
                <a:sym typeface="Bad Script"/>
              </a:defRPr>
            </a:lvl5pPr>
            <a:lvl6pPr lvl="5" rtl="0">
              <a:spcBef>
                <a:spcPts val="0"/>
              </a:spcBef>
              <a:spcAft>
                <a:spcPts val="0"/>
              </a:spcAft>
              <a:buSzPts val="4000"/>
              <a:buFont typeface="Bad Script"/>
              <a:buNone/>
              <a:defRPr sz="4000" b="1">
                <a:latin typeface="Bad Script"/>
                <a:ea typeface="Bad Script"/>
                <a:cs typeface="Bad Script"/>
                <a:sym typeface="Bad Script"/>
              </a:defRPr>
            </a:lvl6pPr>
            <a:lvl7pPr lvl="6" rtl="0">
              <a:spcBef>
                <a:spcPts val="0"/>
              </a:spcBef>
              <a:spcAft>
                <a:spcPts val="0"/>
              </a:spcAft>
              <a:buSzPts val="4000"/>
              <a:buFont typeface="Bad Script"/>
              <a:buNone/>
              <a:defRPr sz="4000" b="1">
                <a:latin typeface="Bad Script"/>
                <a:ea typeface="Bad Script"/>
                <a:cs typeface="Bad Script"/>
                <a:sym typeface="Bad Script"/>
              </a:defRPr>
            </a:lvl7pPr>
            <a:lvl8pPr lvl="7" rtl="0">
              <a:spcBef>
                <a:spcPts val="0"/>
              </a:spcBef>
              <a:spcAft>
                <a:spcPts val="0"/>
              </a:spcAft>
              <a:buSzPts val="4000"/>
              <a:buFont typeface="Bad Script"/>
              <a:buNone/>
              <a:defRPr sz="4000" b="1">
                <a:latin typeface="Bad Script"/>
                <a:ea typeface="Bad Script"/>
                <a:cs typeface="Bad Script"/>
                <a:sym typeface="Bad Script"/>
              </a:defRPr>
            </a:lvl8pPr>
            <a:lvl9pPr lvl="8" rtl="0">
              <a:spcBef>
                <a:spcPts val="0"/>
              </a:spcBef>
              <a:spcAft>
                <a:spcPts val="0"/>
              </a:spcAft>
              <a:buSzPts val="4000"/>
              <a:buFont typeface="Bad Script"/>
              <a:buNone/>
              <a:defRPr sz="4000" b="1">
                <a:latin typeface="Bad Script"/>
                <a:ea typeface="Bad Script"/>
                <a:cs typeface="Bad Script"/>
                <a:sym typeface="Bad Script"/>
              </a:defRPr>
            </a:lvl9pPr>
          </a:lstStyle>
          <a:p>
            <a:r>
              <a:t>xx%</a:t>
            </a:r>
          </a:p>
        </p:txBody>
      </p:sp>
      <p:sp>
        <p:nvSpPr>
          <p:cNvPr id="1358" name="Google Shape;1358;p65"/>
          <p:cNvSpPr txBox="1">
            <a:spLocks noGrp="1"/>
          </p:cNvSpPr>
          <p:nvPr>
            <p:ph type="title" idx="6" hasCustomPrompt="1"/>
          </p:nvPr>
        </p:nvSpPr>
        <p:spPr>
          <a:xfrm rot="348583">
            <a:off x="4592429" y="3228272"/>
            <a:ext cx="3399361" cy="803623"/>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4000"/>
              <a:buFont typeface="Bad Script"/>
              <a:buNone/>
              <a:defRPr sz="4000" b="1">
                <a:latin typeface="Bad Script"/>
                <a:ea typeface="Bad Script"/>
                <a:cs typeface="Bad Script"/>
                <a:sym typeface="Bad Script"/>
              </a:defRPr>
            </a:lvl1pPr>
            <a:lvl2pPr lvl="1" rtl="0">
              <a:spcBef>
                <a:spcPts val="0"/>
              </a:spcBef>
              <a:spcAft>
                <a:spcPts val="0"/>
              </a:spcAft>
              <a:buSzPts val="4000"/>
              <a:buFont typeface="Bad Script"/>
              <a:buNone/>
              <a:defRPr sz="4000" b="1">
                <a:latin typeface="Bad Script"/>
                <a:ea typeface="Bad Script"/>
                <a:cs typeface="Bad Script"/>
                <a:sym typeface="Bad Script"/>
              </a:defRPr>
            </a:lvl2pPr>
            <a:lvl3pPr lvl="2" rtl="0">
              <a:spcBef>
                <a:spcPts val="0"/>
              </a:spcBef>
              <a:spcAft>
                <a:spcPts val="0"/>
              </a:spcAft>
              <a:buSzPts val="4000"/>
              <a:buFont typeface="Bad Script"/>
              <a:buNone/>
              <a:defRPr sz="4000" b="1">
                <a:latin typeface="Bad Script"/>
                <a:ea typeface="Bad Script"/>
                <a:cs typeface="Bad Script"/>
                <a:sym typeface="Bad Script"/>
              </a:defRPr>
            </a:lvl3pPr>
            <a:lvl4pPr lvl="3" rtl="0">
              <a:spcBef>
                <a:spcPts val="0"/>
              </a:spcBef>
              <a:spcAft>
                <a:spcPts val="0"/>
              </a:spcAft>
              <a:buSzPts val="4000"/>
              <a:buFont typeface="Bad Script"/>
              <a:buNone/>
              <a:defRPr sz="4000" b="1">
                <a:latin typeface="Bad Script"/>
                <a:ea typeface="Bad Script"/>
                <a:cs typeface="Bad Script"/>
                <a:sym typeface="Bad Script"/>
              </a:defRPr>
            </a:lvl4pPr>
            <a:lvl5pPr lvl="4" rtl="0">
              <a:spcBef>
                <a:spcPts val="0"/>
              </a:spcBef>
              <a:spcAft>
                <a:spcPts val="0"/>
              </a:spcAft>
              <a:buSzPts val="4000"/>
              <a:buFont typeface="Bad Script"/>
              <a:buNone/>
              <a:defRPr sz="4000" b="1">
                <a:latin typeface="Bad Script"/>
                <a:ea typeface="Bad Script"/>
                <a:cs typeface="Bad Script"/>
                <a:sym typeface="Bad Script"/>
              </a:defRPr>
            </a:lvl5pPr>
            <a:lvl6pPr lvl="5" rtl="0">
              <a:spcBef>
                <a:spcPts val="0"/>
              </a:spcBef>
              <a:spcAft>
                <a:spcPts val="0"/>
              </a:spcAft>
              <a:buSzPts val="4000"/>
              <a:buFont typeface="Bad Script"/>
              <a:buNone/>
              <a:defRPr sz="4000" b="1">
                <a:latin typeface="Bad Script"/>
                <a:ea typeface="Bad Script"/>
                <a:cs typeface="Bad Script"/>
                <a:sym typeface="Bad Script"/>
              </a:defRPr>
            </a:lvl6pPr>
            <a:lvl7pPr lvl="6" rtl="0">
              <a:spcBef>
                <a:spcPts val="0"/>
              </a:spcBef>
              <a:spcAft>
                <a:spcPts val="0"/>
              </a:spcAft>
              <a:buSzPts val="4000"/>
              <a:buFont typeface="Bad Script"/>
              <a:buNone/>
              <a:defRPr sz="4000" b="1">
                <a:latin typeface="Bad Script"/>
                <a:ea typeface="Bad Script"/>
                <a:cs typeface="Bad Script"/>
                <a:sym typeface="Bad Script"/>
              </a:defRPr>
            </a:lvl7pPr>
            <a:lvl8pPr lvl="7" rtl="0">
              <a:spcBef>
                <a:spcPts val="0"/>
              </a:spcBef>
              <a:spcAft>
                <a:spcPts val="0"/>
              </a:spcAft>
              <a:buSzPts val="4000"/>
              <a:buFont typeface="Bad Script"/>
              <a:buNone/>
              <a:defRPr sz="4000" b="1">
                <a:latin typeface="Bad Script"/>
                <a:ea typeface="Bad Script"/>
                <a:cs typeface="Bad Script"/>
                <a:sym typeface="Bad Script"/>
              </a:defRPr>
            </a:lvl8pPr>
            <a:lvl9pPr lvl="8" rtl="0">
              <a:spcBef>
                <a:spcPts val="0"/>
              </a:spcBef>
              <a:spcAft>
                <a:spcPts val="0"/>
              </a:spcAft>
              <a:buSzPts val="4000"/>
              <a:buFont typeface="Bad Script"/>
              <a:buNone/>
              <a:defRPr sz="4000" b="1">
                <a:latin typeface="Bad Script"/>
                <a:ea typeface="Bad Script"/>
                <a:cs typeface="Bad Script"/>
                <a:sym typeface="Bad Script"/>
              </a:defRPr>
            </a:lvl9pPr>
          </a:lstStyle>
          <a:p>
            <a:r>
              <a:t>xx%</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two columns 1">
  <p:cSld name="CUSTOM_3_2">
    <p:bg>
      <p:bgPr>
        <a:solidFill>
          <a:schemeClr val="lt2"/>
        </a:solidFill>
        <a:effectLst/>
      </p:bgPr>
    </p:bg>
    <p:spTree>
      <p:nvGrpSpPr>
        <p:cNvPr id="1" name="Shape 1359"/>
        <p:cNvGrpSpPr/>
        <p:nvPr/>
      </p:nvGrpSpPr>
      <p:grpSpPr>
        <a:xfrm>
          <a:off x="0" y="0"/>
          <a:ext cx="0" cy="0"/>
          <a:chOff x="0" y="0"/>
          <a:chExt cx="0" cy="0"/>
        </a:xfrm>
      </p:grpSpPr>
      <p:sp>
        <p:nvSpPr>
          <p:cNvPr id="1360" name="Google Shape;1360;p66"/>
          <p:cNvSpPr txBox="1">
            <a:spLocks noGrp="1"/>
          </p:cNvSpPr>
          <p:nvPr>
            <p:ph type="title"/>
          </p:nvPr>
        </p:nvSpPr>
        <p:spPr>
          <a:xfrm>
            <a:off x="720000" y="539500"/>
            <a:ext cx="77040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highlight>
                  <a:schemeClr val="accent1"/>
                </a:high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361" name="Google Shape;1361;p66"/>
          <p:cNvGrpSpPr/>
          <p:nvPr/>
        </p:nvGrpSpPr>
        <p:grpSpPr>
          <a:xfrm rot="2836504">
            <a:off x="8300348" y="4374840"/>
            <a:ext cx="838616" cy="763331"/>
            <a:chOff x="4779800" y="3121700"/>
            <a:chExt cx="150800" cy="137250"/>
          </a:xfrm>
        </p:grpSpPr>
        <p:sp>
          <p:nvSpPr>
            <p:cNvPr id="1362" name="Google Shape;1362;p66"/>
            <p:cNvSpPr/>
            <p:nvPr/>
          </p:nvSpPr>
          <p:spPr>
            <a:xfrm>
              <a:off x="4806475" y="3207375"/>
              <a:ext cx="51150" cy="51575"/>
            </a:xfrm>
            <a:custGeom>
              <a:avLst/>
              <a:gdLst/>
              <a:ahLst/>
              <a:cxnLst/>
              <a:rect l="l" t="t" r="r" b="b"/>
              <a:pathLst>
                <a:path w="2046" h="2063" extrusionOk="0">
                  <a:moveTo>
                    <a:pt x="1014" y="297"/>
                  </a:moveTo>
                  <a:cubicBezTo>
                    <a:pt x="1171" y="297"/>
                    <a:pt x="1329" y="350"/>
                    <a:pt x="1468" y="437"/>
                  </a:cubicBezTo>
                  <a:cubicBezTo>
                    <a:pt x="1661" y="594"/>
                    <a:pt x="1766" y="804"/>
                    <a:pt x="1766" y="1031"/>
                  </a:cubicBezTo>
                  <a:cubicBezTo>
                    <a:pt x="1766" y="1189"/>
                    <a:pt x="1713" y="1346"/>
                    <a:pt x="1608" y="1468"/>
                  </a:cubicBezTo>
                  <a:cubicBezTo>
                    <a:pt x="1468" y="1661"/>
                    <a:pt x="1241" y="1766"/>
                    <a:pt x="1014" y="1766"/>
                  </a:cubicBezTo>
                  <a:cubicBezTo>
                    <a:pt x="857" y="1766"/>
                    <a:pt x="717" y="1713"/>
                    <a:pt x="577" y="1608"/>
                  </a:cubicBezTo>
                  <a:cubicBezTo>
                    <a:pt x="385" y="1468"/>
                    <a:pt x="280" y="1259"/>
                    <a:pt x="280" y="1031"/>
                  </a:cubicBezTo>
                  <a:cubicBezTo>
                    <a:pt x="280" y="874"/>
                    <a:pt x="332" y="717"/>
                    <a:pt x="437" y="577"/>
                  </a:cubicBezTo>
                  <a:cubicBezTo>
                    <a:pt x="577" y="385"/>
                    <a:pt x="804" y="297"/>
                    <a:pt x="1014" y="297"/>
                  </a:cubicBezTo>
                  <a:close/>
                  <a:moveTo>
                    <a:pt x="1014" y="0"/>
                  </a:moveTo>
                  <a:cubicBezTo>
                    <a:pt x="717" y="0"/>
                    <a:pt x="402" y="140"/>
                    <a:pt x="210" y="402"/>
                  </a:cubicBezTo>
                  <a:cubicBezTo>
                    <a:pt x="70" y="594"/>
                    <a:pt x="0" y="804"/>
                    <a:pt x="0" y="1031"/>
                  </a:cubicBezTo>
                  <a:cubicBezTo>
                    <a:pt x="0" y="1346"/>
                    <a:pt x="140" y="1643"/>
                    <a:pt x="402" y="1853"/>
                  </a:cubicBezTo>
                  <a:cubicBezTo>
                    <a:pt x="577" y="1993"/>
                    <a:pt x="804" y="2063"/>
                    <a:pt x="1014" y="2063"/>
                  </a:cubicBezTo>
                  <a:cubicBezTo>
                    <a:pt x="1329" y="2063"/>
                    <a:pt x="1643" y="1923"/>
                    <a:pt x="1836" y="1661"/>
                  </a:cubicBezTo>
                  <a:cubicBezTo>
                    <a:pt x="1975" y="1468"/>
                    <a:pt x="2045" y="1241"/>
                    <a:pt x="2045" y="1031"/>
                  </a:cubicBezTo>
                  <a:cubicBezTo>
                    <a:pt x="2045" y="717"/>
                    <a:pt x="1905" y="420"/>
                    <a:pt x="1643" y="210"/>
                  </a:cubicBezTo>
                  <a:cubicBezTo>
                    <a:pt x="1451" y="70"/>
                    <a:pt x="1241" y="0"/>
                    <a:pt x="1014"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66"/>
            <p:cNvSpPr/>
            <p:nvPr/>
          </p:nvSpPr>
          <p:spPr>
            <a:xfrm>
              <a:off x="4779800" y="3121700"/>
              <a:ext cx="54650" cy="54225"/>
            </a:xfrm>
            <a:custGeom>
              <a:avLst/>
              <a:gdLst/>
              <a:ahLst/>
              <a:cxnLst/>
              <a:rect l="l" t="t" r="r" b="b"/>
              <a:pathLst>
                <a:path w="2186" h="2169" extrusionOk="0">
                  <a:moveTo>
                    <a:pt x="1084" y="280"/>
                  </a:moveTo>
                  <a:cubicBezTo>
                    <a:pt x="1259" y="280"/>
                    <a:pt x="1434" y="333"/>
                    <a:pt x="1574" y="455"/>
                  </a:cubicBezTo>
                  <a:cubicBezTo>
                    <a:pt x="1784" y="613"/>
                    <a:pt x="1889" y="840"/>
                    <a:pt x="1889" y="1085"/>
                  </a:cubicBezTo>
                  <a:cubicBezTo>
                    <a:pt x="1889" y="1259"/>
                    <a:pt x="1836" y="1417"/>
                    <a:pt x="1731" y="1574"/>
                  </a:cubicBezTo>
                  <a:cubicBezTo>
                    <a:pt x="1574" y="1784"/>
                    <a:pt x="1329" y="1889"/>
                    <a:pt x="1084" y="1889"/>
                  </a:cubicBezTo>
                  <a:cubicBezTo>
                    <a:pt x="927" y="1889"/>
                    <a:pt x="752" y="1836"/>
                    <a:pt x="612" y="1714"/>
                  </a:cubicBezTo>
                  <a:cubicBezTo>
                    <a:pt x="403" y="1557"/>
                    <a:pt x="298" y="1329"/>
                    <a:pt x="298" y="1085"/>
                  </a:cubicBezTo>
                  <a:cubicBezTo>
                    <a:pt x="298" y="910"/>
                    <a:pt x="350" y="752"/>
                    <a:pt x="455" y="595"/>
                  </a:cubicBezTo>
                  <a:cubicBezTo>
                    <a:pt x="612" y="385"/>
                    <a:pt x="857" y="280"/>
                    <a:pt x="1084" y="280"/>
                  </a:cubicBezTo>
                  <a:close/>
                  <a:moveTo>
                    <a:pt x="1084" y="1"/>
                  </a:moveTo>
                  <a:cubicBezTo>
                    <a:pt x="770" y="1"/>
                    <a:pt x="438" y="141"/>
                    <a:pt x="228" y="420"/>
                  </a:cubicBezTo>
                  <a:cubicBezTo>
                    <a:pt x="71" y="613"/>
                    <a:pt x="1" y="857"/>
                    <a:pt x="1" y="1085"/>
                  </a:cubicBezTo>
                  <a:cubicBezTo>
                    <a:pt x="1" y="1417"/>
                    <a:pt x="140" y="1731"/>
                    <a:pt x="438" y="1959"/>
                  </a:cubicBezTo>
                  <a:cubicBezTo>
                    <a:pt x="630" y="2098"/>
                    <a:pt x="857" y="2168"/>
                    <a:pt x="1084" y="2168"/>
                  </a:cubicBezTo>
                  <a:cubicBezTo>
                    <a:pt x="1417" y="2168"/>
                    <a:pt x="1749" y="2029"/>
                    <a:pt x="1959" y="1749"/>
                  </a:cubicBezTo>
                  <a:cubicBezTo>
                    <a:pt x="2116" y="1557"/>
                    <a:pt x="2186" y="1312"/>
                    <a:pt x="2186" y="1085"/>
                  </a:cubicBezTo>
                  <a:cubicBezTo>
                    <a:pt x="2186" y="752"/>
                    <a:pt x="2028" y="438"/>
                    <a:pt x="1749" y="211"/>
                  </a:cubicBezTo>
                  <a:cubicBezTo>
                    <a:pt x="1556" y="71"/>
                    <a:pt x="1329" y="1"/>
                    <a:pt x="108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66"/>
            <p:cNvSpPr/>
            <p:nvPr/>
          </p:nvSpPr>
          <p:spPr>
            <a:xfrm>
              <a:off x="4879000" y="3147925"/>
              <a:ext cx="51600" cy="51600"/>
            </a:xfrm>
            <a:custGeom>
              <a:avLst/>
              <a:gdLst/>
              <a:ahLst/>
              <a:cxnLst/>
              <a:rect l="l" t="t" r="r" b="b"/>
              <a:pathLst>
                <a:path w="2064" h="2064" extrusionOk="0">
                  <a:moveTo>
                    <a:pt x="1032" y="298"/>
                  </a:moveTo>
                  <a:cubicBezTo>
                    <a:pt x="1190" y="298"/>
                    <a:pt x="1347" y="350"/>
                    <a:pt x="1487" y="438"/>
                  </a:cubicBezTo>
                  <a:cubicBezTo>
                    <a:pt x="1679" y="595"/>
                    <a:pt x="1767" y="805"/>
                    <a:pt x="1767" y="1032"/>
                  </a:cubicBezTo>
                  <a:cubicBezTo>
                    <a:pt x="1767" y="1189"/>
                    <a:pt x="1732" y="1347"/>
                    <a:pt x="1627" y="1487"/>
                  </a:cubicBezTo>
                  <a:cubicBezTo>
                    <a:pt x="1469" y="1661"/>
                    <a:pt x="1260" y="1766"/>
                    <a:pt x="1032" y="1766"/>
                  </a:cubicBezTo>
                  <a:cubicBezTo>
                    <a:pt x="875" y="1766"/>
                    <a:pt x="718" y="1714"/>
                    <a:pt x="595" y="1626"/>
                  </a:cubicBezTo>
                  <a:cubicBezTo>
                    <a:pt x="403" y="1469"/>
                    <a:pt x="298" y="1259"/>
                    <a:pt x="298" y="1032"/>
                  </a:cubicBezTo>
                  <a:cubicBezTo>
                    <a:pt x="298" y="875"/>
                    <a:pt x="351" y="717"/>
                    <a:pt x="455" y="595"/>
                  </a:cubicBezTo>
                  <a:cubicBezTo>
                    <a:pt x="595" y="403"/>
                    <a:pt x="805" y="298"/>
                    <a:pt x="1032" y="298"/>
                  </a:cubicBezTo>
                  <a:close/>
                  <a:moveTo>
                    <a:pt x="1032" y="1"/>
                  </a:moveTo>
                  <a:cubicBezTo>
                    <a:pt x="735" y="1"/>
                    <a:pt x="420" y="140"/>
                    <a:pt x="211" y="403"/>
                  </a:cubicBezTo>
                  <a:cubicBezTo>
                    <a:pt x="71" y="595"/>
                    <a:pt x="1" y="822"/>
                    <a:pt x="1" y="1032"/>
                  </a:cubicBezTo>
                  <a:cubicBezTo>
                    <a:pt x="1" y="1347"/>
                    <a:pt x="141" y="1644"/>
                    <a:pt x="420" y="1854"/>
                  </a:cubicBezTo>
                  <a:cubicBezTo>
                    <a:pt x="595" y="1993"/>
                    <a:pt x="823" y="2063"/>
                    <a:pt x="1032" y="2063"/>
                  </a:cubicBezTo>
                  <a:cubicBezTo>
                    <a:pt x="1347" y="2063"/>
                    <a:pt x="1644" y="1924"/>
                    <a:pt x="1854" y="1661"/>
                  </a:cubicBezTo>
                  <a:cubicBezTo>
                    <a:pt x="1994" y="1469"/>
                    <a:pt x="2064" y="1242"/>
                    <a:pt x="2064" y="1032"/>
                  </a:cubicBezTo>
                  <a:cubicBezTo>
                    <a:pt x="2064" y="717"/>
                    <a:pt x="1924" y="420"/>
                    <a:pt x="1662" y="210"/>
                  </a:cubicBezTo>
                  <a:cubicBezTo>
                    <a:pt x="1469" y="71"/>
                    <a:pt x="1260" y="1"/>
                    <a:pt x="1032"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66"/>
            <p:cNvSpPr/>
            <p:nvPr/>
          </p:nvSpPr>
          <p:spPr>
            <a:xfrm>
              <a:off x="4813900" y="3147850"/>
              <a:ext cx="73450" cy="24225"/>
            </a:xfrm>
            <a:custGeom>
              <a:avLst/>
              <a:gdLst/>
              <a:ahLst/>
              <a:cxnLst/>
              <a:rect l="l" t="t" r="r" b="b"/>
              <a:pathLst>
                <a:path w="2938" h="969" extrusionOk="0">
                  <a:moveTo>
                    <a:pt x="164" y="0"/>
                  </a:moveTo>
                  <a:cubicBezTo>
                    <a:pt x="101" y="0"/>
                    <a:pt x="33" y="48"/>
                    <a:pt x="18" y="109"/>
                  </a:cubicBezTo>
                  <a:cubicBezTo>
                    <a:pt x="0" y="196"/>
                    <a:pt x="53" y="266"/>
                    <a:pt x="123" y="283"/>
                  </a:cubicBezTo>
                  <a:lnTo>
                    <a:pt x="2745" y="965"/>
                  </a:lnTo>
                  <a:cubicBezTo>
                    <a:pt x="2756" y="967"/>
                    <a:pt x="2767" y="968"/>
                    <a:pt x="2778" y="968"/>
                  </a:cubicBezTo>
                  <a:cubicBezTo>
                    <a:pt x="2850" y="968"/>
                    <a:pt x="2904" y="921"/>
                    <a:pt x="2920" y="860"/>
                  </a:cubicBezTo>
                  <a:cubicBezTo>
                    <a:pt x="2937" y="773"/>
                    <a:pt x="2902" y="703"/>
                    <a:pt x="2815" y="668"/>
                  </a:cubicBezTo>
                  <a:lnTo>
                    <a:pt x="192" y="4"/>
                  </a:lnTo>
                  <a:cubicBezTo>
                    <a:pt x="183" y="1"/>
                    <a:pt x="174" y="0"/>
                    <a:pt x="164"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66"/>
            <p:cNvSpPr/>
            <p:nvPr/>
          </p:nvSpPr>
          <p:spPr>
            <a:xfrm>
              <a:off x="4844925" y="3175575"/>
              <a:ext cx="57275" cy="47250"/>
            </a:xfrm>
            <a:custGeom>
              <a:avLst/>
              <a:gdLst/>
              <a:ahLst/>
              <a:cxnLst/>
              <a:rect l="l" t="t" r="r" b="b"/>
              <a:pathLst>
                <a:path w="2291" h="1890" extrusionOk="0">
                  <a:moveTo>
                    <a:pt x="2116" y="0"/>
                  </a:moveTo>
                  <a:cubicBezTo>
                    <a:pt x="2086" y="0"/>
                    <a:pt x="2056" y="10"/>
                    <a:pt x="2028" y="31"/>
                  </a:cubicBezTo>
                  <a:lnTo>
                    <a:pt x="70" y="1639"/>
                  </a:lnTo>
                  <a:cubicBezTo>
                    <a:pt x="18" y="1674"/>
                    <a:pt x="0" y="1779"/>
                    <a:pt x="53" y="1831"/>
                  </a:cubicBezTo>
                  <a:cubicBezTo>
                    <a:pt x="84" y="1872"/>
                    <a:pt x="126" y="1889"/>
                    <a:pt x="170" y="1889"/>
                  </a:cubicBezTo>
                  <a:cubicBezTo>
                    <a:pt x="202" y="1889"/>
                    <a:pt x="234" y="1881"/>
                    <a:pt x="263" y="1866"/>
                  </a:cubicBezTo>
                  <a:lnTo>
                    <a:pt x="2220" y="258"/>
                  </a:lnTo>
                  <a:cubicBezTo>
                    <a:pt x="2273" y="206"/>
                    <a:pt x="2290" y="118"/>
                    <a:pt x="2238" y="66"/>
                  </a:cubicBezTo>
                  <a:cubicBezTo>
                    <a:pt x="2206" y="24"/>
                    <a:pt x="2162" y="0"/>
                    <a:pt x="2116"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7" name="Google Shape;1367;p66"/>
          <p:cNvGrpSpPr/>
          <p:nvPr/>
        </p:nvGrpSpPr>
        <p:grpSpPr>
          <a:xfrm>
            <a:off x="42324" y="-280065"/>
            <a:ext cx="1023323" cy="1094037"/>
            <a:chOff x="319900" y="315700"/>
            <a:chExt cx="342123" cy="365691"/>
          </a:xfrm>
        </p:grpSpPr>
        <p:sp>
          <p:nvSpPr>
            <p:cNvPr id="1368" name="Google Shape;1368;p66"/>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66"/>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66"/>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66"/>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66"/>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3" name="Google Shape;1373;p66"/>
          <p:cNvGrpSpPr/>
          <p:nvPr/>
        </p:nvGrpSpPr>
        <p:grpSpPr>
          <a:xfrm>
            <a:off x="42313" y="1058402"/>
            <a:ext cx="658687" cy="655425"/>
            <a:chOff x="4636900" y="2064950"/>
            <a:chExt cx="179650" cy="178775"/>
          </a:xfrm>
        </p:grpSpPr>
        <p:sp>
          <p:nvSpPr>
            <p:cNvPr id="1374" name="Google Shape;1374;p66"/>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66"/>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66"/>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7" name="Google Shape;1377;p66"/>
          <p:cNvGrpSpPr/>
          <p:nvPr/>
        </p:nvGrpSpPr>
        <p:grpSpPr>
          <a:xfrm rot="1867210">
            <a:off x="1322325" y="-125742"/>
            <a:ext cx="502362" cy="679910"/>
            <a:chOff x="5408700" y="2855000"/>
            <a:chExt cx="121525" cy="164475"/>
          </a:xfrm>
        </p:grpSpPr>
        <p:sp>
          <p:nvSpPr>
            <p:cNvPr id="1378" name="Google Shape;1378;p66"/>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66"/>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0" name="Google Shape;1380;p66"/>
          <p:cNvSpPr txBox="1">
            <a:spLocks noGrp="1"/>
          </p:cNvSpPr>
          <p:nvPr>
            <p:ph type="title" idx="2"/>
          </p:nvPr>
        </p:nvSpPr>
        <p:spPr>
          <a:xfrm>
            <a:off x="5569325" y="3060930"/>
            <a:ext cx="25296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1381" name="Google Shape;1381;p66"/>
          <p:cNvSpPr txBox="1">
            <a:spLocks noGrp="1"/>
          </p:cNvSpPr>
          <p:nvPr>
            <p:ph type="subTitle" idx="1"/>
          </p:nvPr>
        </p:nvSpPr>
        <p:spPr>
          <a:xfrm>
            <a:off x="5640425" y="3420924"/>
            <a:ext cx="2387400" cy="5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2" name="Google Shape;1382;p66"/>
          <p:cNvSpPr txBox="1">
            <a:spLocks noGrp="1"/>
          </p:cNvSpPr>
          <p:nvPr>
            <p:ph type="title" idx="3"/>
          </p:nvPr>
        </p:nvSpPr>
        <p:spPr>
          <a:xfrm>
            <a:off x="5569325" y="1471300"/>
            <a:ext cx="25296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1383" name="Google Shape;1383;p66"/>
          <p:cNvSpPr txBox="1">
            <a:spLocks noGrp="1"/>
          </p:cNvSpPr>
          <p:nvPr>
            <p:ph type="subTitle" idx="4"/>
          </p:nvPr>
        </p:nvSpPr>
        <p:spPr>
          <a:xfrm>
            <a:off x="5640425" y="1831284"/>
            <a:ext cx="2387400" cy="5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two columns 2">
  <p:cSld name="CUSTOM_3_2_1">
    <p:bg>
      <p:bgPr>
        <a:solidFill>
          <a:schemeClr val="dk2"/>
        </a:solidFill>
        <a:effectLst/>
      </p:bgPr>
    </p:bg>
    <p:spTree>
      <p:nvGrpSpPr>
        <p:cNvPr id="1" name="Shape 1384"/>
        <p:cNvGrpSpPr/>
        <p:nvPr/>
      </p:nvGrpSpPr>
      <p:grpSpPr>
        <a:xfrm>
          <a:off x="0" y="0"/>
          <a:ext cx="0" cy="0"/>
          <a:chOff x="0" y="0"/>
          <a:chExt cx="0" cy="0"/>
        </a:xfrm>
      </p:grpSpPr>
      <p:sp>
        <p:nvSpPr>
          <p:cNvPr id="1385" name="Google Shape;1385;p67"/>
          <p:cNvSpPr/>
          <p:nvPr/>
        </p:nvSpPr>
        <p:spPr>
          <a:xfrm>
            <a:off x="980875" y="-238125"/>
            <a:ext cx="32" cy="5715343"/>
          </a:xfrm>
          <a:custGeom>
            <a:avLst/>
            <a:gdLst/>
            <a:ahLst/>
            <a:cxnLst/>
            <a:rect l="l" t="t" r="r" b="b"/>
            <a:pathLst>
              <a:path w="1" h="283464" fill="none" extrusionOk="0">
                <a:moveTo>
                  <a:pt x="0" y="283463"/>
                </a:moveTo>
                <a:lnTo>
                  <a:pt x="0"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67"/>
          <p:cNvSpPr/>
          <p:nvPr/>
        </p:nvSpPr>
        <p:spPr>
          <a:xfrm>
            <a:off x="2152904" y="-238125"/>
            <a:ext cx="32" cy="5715343"/>
          </a:xfrm>
          <a:custGeom>
            <a:avLst/>
            <a:gdLst/>
            <a:ahLst/>
            <a:cxnLst/>
            <a:rect l="l" t="t" r="r" b="b"/>
            <a:pathLst>
              <a:path w="1" h="283464" fill="none" extrusionOk="0">
                <a:moveTo>
                  <a:pt x="1" y="283463"/>
                </a:moveTo>
                <a:lnTo>
                  <a:pt x="1"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67"/>
          <p:cNvSpPr/>
          <p:nvPr/>
        </p:nvSpPr>
        <p:spPr>
          <a:xfrm>
            <a:off x="3324966" y="-238125"/>
            <a:ext cx="32" cy="5715343"/>
          </a:xfrm>
          <a:custGeom>
            <a:avLst/>
            <a:gdLst/>
            <a:ahLst/>
            <a:cxnLst/>
            <a:rect l="l" t="t" r="r" b="b"/>
            <a:pathLst>
              <a:path w="1" h="283464" fill="none" extrusionOk="0">
                <a:moveTo>
                  <a:pt x="0" y="283463"/>
                </a:moveTo>
                <a:lnTo>
                  <a:pt x="0"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67"/>
          <p:cNvSpPr/>
          <p:nvPr/>
        </p:nvSpPr>
        <p:spPr>
          <a:xfrm>
            <a:off x="4498025" y="-238125"/>
            <a:ext cx="32" cy="5715343"/>
          </a:xfrm>
          <a:custGeom>
            <a:avLst/>
            <a:gdLst/>
            <a:ahLst/>
            <a:cxnLst/>
            <a:rect l="l" t="t" r="r" b="b"/>
            <a:pathLst>
              <a:path w="1" h="283464" fill="none" extrusionOk="0">
                <a:moveTo>
                  <a:pt x="0" y="283463"/>
                </a:moveTo>
                <a:lnTo>
                  <a:pt x="0"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67"/>
          <p:cNvSpPr/>
          <p:nvPr/>
        </p:nvSpPr>
        <p:spPr>
          <a:xfrm>
            <a:off x="5670054" y="-238125"/>
            <a:ext cx="32" cy="5715343"/>
          </a:xfrm>
          <a:custGeom>
            <a:avLst/>
            <a:gdLst/>
            <a:ahLst/>
            <a:cxnLst/>
            <a:rect l="l" t="t" r="r" b="b"/>
            <a:pathLst>
              <a:path w="1" h="283464" fill="none" extrusionOk="0">
                <a:moveTo>
                  <a:pt x="0" y="283463"/>
                </a:moveTo>
                <a:lnTo>
                  <a:pt x="0"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67"/>
          <p:cNvSpPr/>
          <p:nvPr/>
        </p:nvSpPr>
        <p:spPr>
          <a:xfrm>
            <a:off x="6843113" y="-238125"/>
            <a:ext cx="32" cy="5715343"/>
          </a:xfrm>
          <a:custGeom>
            <a:avLst/>
            <a:gdLst/>
            <a:ahLst/>
            <a:cxnLst/>
            <a:rect l="l" t="t" r="r" b="b"/>
            <a:pathLst>
              <a:path w="1" h="283464" fill="none" extrusionOk="0">
                <a:moveTo>
                  <a:pt x="0" y="283463"/>
                </a:moveTo>
                <a:lnTo>
                  <a:pt x="0"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67"/>
          <p:cNvSpPr/>
          <p:nvPr/>
        </p:nvSpPr>
        <p:spPr>
          <a:xfrm>
            <a:off x="8015143" y="-238125"/>
            <a:ext cx="32" cy="5715343"/>
          </a:xfrm>
          <a:custGeom>
            <a:avLst/>
            <a:gdLst/>
            <a:ahLst/>
            <a:cxnLst/>
            <a:rect l="l" t="t" r="r" b="b"/>
            <a:pathLst>
              <a:path w="1" h="283464" fill="none" extrusionOk="0">
                <a:moveTo>
                  <a:pt x="1" y="283463"/>
                </a:moveTo>
                <a:lnTo>
                  <a:pt x="1"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67"/>
          <p:cNvSpPr/>
          <p:nvPr/>
        </p:nvSpPr>
        <p:spPr>
          <a:xfrm>
            <a:off x="-209552" y="4429164"/>
            <a:ext cx="9396785" cy="32"/>
          </a:xfrm>
          <a:custGeom>
            <a:avLst/>
            <a:gdLst/>
            <a:ahLst/>
            <a:cxnLst/>
            <a:rect l="l" t="t" r="r" b="b"/>
            <a:pathLst>
              <a:path w="292007" h="1" fill="none" extrusionOk="0">
                <a:moveTo>
                  <a:pt x="292006" y="1"/>
                </a:moveTo>
                <a:lnTo>
                  <a:pt x="1" y="1"/>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67"/>
          <p:cNvSpPr/>
          <p:nvPr/>
        </p:nvSpPr>
        <p:spPr>
          <a:xfrm>
            <a:off x="-209552" y="3366031"/>
            <a:ext cx="9396785" cy="32"/>
          </a:xfrm>
          <a:custGeom>
            <a:avLst/>
            <a:gdLst/>
            <a:ahLst/>
            <a:cxnLst/>
            <a:rect l="l" t="t" r="r" b="b"/>
            <a:pathLst>
              <a:path w="292007" h="1" fill="none" extrusionOk="0">
                <a:moveTo>
                  <a:pt x="292006" y="1"/>
                </a:moveTo>
                <a:lnTo>
                  <a:pt x="1" y="1"/>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67"/>
          <p:cNvSpPr/>
          <p:nvPr/>
        </p:nvSpPr>
        <p:spPr>
          <a:xfrm>
            <a:off x="-209552" y="1769498"/>
            <a:ext cx="9396785" cy="32"/>
          </a:xfrm>
          <a:custGeom>
            <a:avLst/>
            <a:gdLst/>
            <a:ahLst/>
            <a:cxnLst/>
            <a:rect l="l" t="t" r="r" b="b"/>
            <a:pathLst>
              <a:path w="292007" h="1" fill="none" extrusionOk="0">
                <a:moveTo>
                  <a:pt x="292006" y="1"/>
                </a:moveTo>
                <a:lnTo>
                  <a:pt x="1" y="1"/>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67"/>
          <p:cNvSpPr/>
          <p:nvPr/>
        </p:nvSpPr>
        <p:spPr>
          <a:xfrm>
            <a:off x="-209552" y="631195"/>
            <a:ext cx="9396785" cy="32"/>
          </a:xfrm>
          <a:custGeom>
            <a:avLst/>
            <a:gdLst/>
            <a:ahLst/>
            <a:cxnLst/>
            <a:rect l="l" t="t" r="r" b="b"/>
            <a:pathLst>
              <a:path w="292007" h="1" fill="none" extrusionOk="0">
                <a:moveTo>
                  <a:pt x="292006" y="0"/>
                </a:moveTo>
                <a:lnTo>
                  <a:pt x="1"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67"/>
          <p:cNvSpPr/>
          <p:nvPr/>
        </p:nvSpPr>
        <p:spPr>
          <a:xfrm rot="-320029">
            <a:off x="326286" y="-40262"/>
            <a:ext cx="8493540" cy="5236483"/>
          </a:xfrm>
          <a:custGeom>
            <a:avLst/>
            <a:gdLst/>
            <a:ahLst/>
            <a:cxnLst/>
            <a:rect l="l" t="t" r="r" b="b"/>
            <a:pathLst>
              <a:path w="91568" h="56454" extrusionOk="0">
                <a:moveTo>
                  <a:pt x="8340" y="0"/>
                </a:moveTo>
                <a:cubicBezTo>
                  <a:pt x="6210" y="0"/>
                  <a:pt x="4409" y="1611"/>
                  <a:pt x="4196" y="3762"/>
                </a:cubicBezTo>
                <a:lnTo>
                  <a:pt x="227" y="44126"/>
                </a:lnTo>
                <a:cubicBezTo>
                  <a:pt x="0" y="46434"/>
                  <a:pt x="1678" y="48479"/>
                  <a:pt x="3968" y="48706"/>
                </a:cubicBezTo>
                <a:lnTo>
                  <a:pt x="82809" y="56433"/>
                </a:lnTo>
                <a:cubicBezTo>
                  <a:pt x="82950" y="56447"/>
                  <a:pt x="83089" y="56453"/>
                  <a:pt x="83227" y="56453"/>
                </a:cubicBezTo>
                <a:cubicBezTo>
                  <a:pt x="85357" y="56453"/>
                  <a:pt x="87158" y="54842"/>
                  <a:pt x="87372" y="52692"/>
                </a:cubicBezTo>
                <a:lnTo>
                  <a:pt x="91340" y="12328"/>
                </a:lnTo>
                <a:cubicBezTo>
                  <a:pt x="91567" y="10020"/>
                  <a:pt x="89889" y="7992"/>
                  <a:pt x="87582" y="7765"/>
                </a:cubicBezTo>
                <a:lnTo>
                  <a:pt x="8758" y="21"/>
                </a:lnTo>
                <a:cubicBezTo>
                  <a:pt x="8618" y="7"/>
                  <a:pt x="8478" y="0"/>
                  <a:pt x="8340"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67"/>
          <p:cNvSpPr/>
          <p:nvPr/>
        </p:nvSpPr>
        <p:spPr>
          <a:xfrm rot="-320029">
            <a:off x="331105" y="-54635"/>
            <a:ext cx="8483800" cy="5265145"/>
          </a:xfrm>
          <a:custGeom>
            <a:avLst/>
            <a:gdLst/>
            <a:ahLst/>
            <a:cxnLst/>
            <a:rect l="l" t="t" r="r" b="b"/>
            <a:pathLst>
              <a:path w="91463" h="56763" extrusionOk="0">
                <a:moveTo>
                  <a:pt x="8287" y="316"/>
                </a:moveTo>
                <a:cubicBezTo>
                  <a:pt x="8426" y="316"/>
                  <a:pt x="8549" y="316"/>
                  <a:pt x="8689" y="333"/>
                </a:cubicBezTo>
                <a:lnTo>
                  <a:pt x="87530" y="8060"/>
                </a:lnTo>
                <a:cubicBezTo>
                  <a:pt x="89610" y="8270"/>
                  <a:pt x="91148" y="10018"/>
                  <a:pt x="91148" y="12063"/>
                </a:cubicBezTo>
                <a:cubicBezTo>
                  <a:pt x="91148" y="12203"/>
                  <a:pt x="91148" y="12325"/>
                  <a:pt x="91131" y="12465"/>
                </a:cubicBezTo>
                <a:lnTo>
                  <a:pt x="87180" y="52829"/>
                </a:lnTo>
                <a:cubicBezTo>
                  <a:pt x="86970" y="54910"/>
                  <a:pt x="85222" y="56465"/>
                  <a:pt x="83177" y="56465"/>
                </a:cubicBezTo>
                <a:cubicBezTo>
                  <a:pt x="83037" y="56465"/>
                  <a:pt x="82914" y="56448"/>
                  <a:pt x="82775" y="56431"/>
                </a:cubicBezTo>
                <a:lnTo>
                  <a:pt x="3934" y="48704"/>
                </a:lnTo>
                <a:cubicBezTo>
                  <a:pt x="1853" y="48494"/>
                  <a:pt x="315" y="46746"/>
                  <a:pt x="315" y="44701"/>
                </a:cubicBezTo>
                <a:cubicBezTo>
                  <a:pt x="315" y="44578"/>
                  <a:pt x="315" y="44438"/>
                  <a:pt x="333" y="44299"/>
                </a:cubicBezTo>
                <a:lnTo>
                  <a:pt x="4283" y="3934"/>
                </a:lnTo>
                <a:cubicBezTo>
                  <a:pt x="4493" y="1854"/>
                  <a:pt x="6241" y="316"/>
                  <a:pt x="8287" y="316"/>
                </a:cubicBezTo>
                <a:close/>
                <a:moveTo>
                  <a:pt x="8287" y="1"/>
                </a:moveTo>
                <a:cubicBezTo>
                  <a:pt x="6084" y="1"/>
                  <a:pt x="4196" y="1679"/>
                  <a:pt x="3986" y="3917"/>
                </a:cubicBezTo>
                <a:lnTo>
                  <a:pt x="18" y="44281"/>
                </a:lnTo>
                <a:cubicBezTo>
                  <a:pt x="18" y="44421"/>
                  <a:pt x="0" y="44561"/>
                  <a:pt x="0" y="44701"/>
                </a:cubicBezTo>
                <a:cubicBezTo>
                  <a:pt x="0" y="46903"/>
                  <a:pt x="1679" y="48791"/>
                  <a:pt x="3916" y="49001"/>
                </a:cubicBezTo>
                <a:lnTo>
                  <a:pt x="82740" y="56745"/>
                </a:lnTo>
                <a:cubicBezTo>
                  <a:pt x="82897" y="56763"/>
                  <a:pt x="83037" y="56763"/>
                  <a:pt x="83177" y="56763"/>
                </a:cubicBezTo>
                <a:cubicBezTo>
                  <a:pt x="85379" y="56763"/>
                  <a:pt x="87250" y="55084"/>
                  <a:pt x="87477" y="52864"/>
                </a:cubicBezTo>
                <a:lnTo>
                  <a:pt x="91445" y="12500"/>
                </a:lnTo>
                <a:cubicBezTo>
                  <a:pt x="91445" y="12343"/>
                  <a:pt x="91463" y="12203"/>
                  <a:pt x="91463" y="12063"/>
                </a:cubicBezTo>
                <a:cubicBezTo>
                  <a:pt x="91463" y="9860"/>
                  <a:pt x="89785" y="7972"/>
                  <a:pt x="87547" y="7763"/>
                </a:cubicBezTo>
                <a:lnTo>
                  <a:pt x="8724" y="18"/>
                </a:lnTo>
                <a:cubicBezTo>
                  <a:pt x="8566" y="18"/>
                  <a:pt x="8426" y="1"/>
                  <a:pt x="8287"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67"/>
          <p:cNvSpPr/>
          <p:nvPr/>
        </p:nvSpPr>
        <p:spPr>
          <a:xfrm rot="-320029">
            <a:off x="355756" y="-54589"/>
            <a:ext cx="8438349" cy="5026946"/>
          </a:xfrm>
          <a:custGeom>
            <a:avLst/>
            <a:gdLst/>
            <a:ahLst/>
            <a:cxnLst/>
            <a:rect l="l" t="t" r="r" b="b"/>
            <a:pathLst>
              <a:path w="90973" h="54195" extrusionOk="0">
                <a:moveTo>
                  <a:pt x="6123" y="1"/>
                </a:moveTo>
                <a:cubicBezTo>
                  <a:pt x="5169" y="1"/>
                  <a:pt x="4346" y="739"/>
                  <a:pt x="4248" y="1724"/>
                </a:cubicBezTo>
                <a:lnTo>
                  <a:pt x="87" y="43976"/>
                </a:lnTo>
                <a:cubicBezTo>
                  <a:pt x="0" y="45025"/>
                  <a:pt x="752" y="45951"/>
                  <a:pt x="1801" y="46056"/>
                </a:cubicBezTo>
                <a:lnTo>
                  <a:pt x="84645" y="54185"/>
                </a:lnTo>
                <a:cubicBezTo>
                  <a:pt x="84709" y="54191"/>
                  <a:pt x="84773" y="54194"/>
                  <a:pt x="84836" y="54194"/>
                </a:cubicBezTo>
                <a:cubicBezTo>
                  <a:pt x="85804" y="54194"/>
                  <a:pt x="86627" y="53457"/>
                  <a:pt x="86725" y="52489"/>
                </a:cubicBezTo>
                <a:lnTo>
                  <a:pt x="90868" y="10219"/>
                </a:lnTo>
                <a:cubicBezTo>
                  <a:pt x="90973" y="9171"/>
                  <a:pt x="90204" y="8244"/>
                  <a:pt x="89172" y="8139"/>
                </a:cubicBezTo>
                <a:lnTo>
                  <a:pt x="6311" y="10"/>
                </a:lnTo>
                <a:cubicBezTo>
                  <a:pt x="6248" y="4"/>
                  <a:pt x="6185" y="1"/>
                  <a:pt x="6123" y="1"/>
                </a:cubicBezTo>
                <a:close/>
              </a:path>
            </a:pathLst>
          </a:custGeom>
          <a:solidFill>
            <a:srgbClr val="3DBD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67"/>
          <p:cNvSpPr/>
          <p:nvPr/>
        </p:nvSpPr>
        <p:spPr>
          <a:xfrm rot="-320029">
            <a:off x="349271" y="-68150"/>
            <a:ext cx="8449759" cy="5054309"/>
          </a:xfrm>
          <a:custGeom>
            <a:avLst/>
            <a:gdLst/>
            <a:ahLst/>
            <a:cxnLst/>
            <a:rect l="l" t="t" r="r" b="b"/>
            <a:pathLst>
              <a:path w="91096" h="54490" extrusionOk="0">
                <a:moveTo>
                  <a:pt x="6189" y="297"/>
                </a:moveTo>
                <a:cubicBezTo>
                  <a:pt x="6258" y="297"/>
                  <a:pt x="6311" y="297"/>
                  <a:pt x="6363" y="315"/>
                </a:cubicBezTo>
                <a:lnTo>
                  <a:pt x="89225" y="8444"/>
                </a:lnTo>
                <a:cubicBezTo>
                  <a:pt x="90116" y="8531"/>
                  <a:pt x="90798" y="9283"/>
                  <a:pt x="90798" y="10174"/>
                </a:cubicBezTo>
                <a:cubicBezTo>
                  <a:pt x="90798" y="10227"/>
                  <a:pt x="90798" y="10297"/>
                  <a:pt x="90781" y="10349"/>
                </a:cubicBezTo>
                <a:lnTo>
                  <a:pt x="86638" y="52619"/>
                </a:lnTo>
                <a:cubicBezTo>
                  <a:pt x="86550" y="53510"/>
                  <a:pt x="85799" y="54192"/>
                  <a:pt x="84907" y="54192"/>
                </a:cubicBezTo>
                <a:cubicBezTo>
                  <a:pt x="84855" y="54192"/>
                  <a:pt x="84785" y="54192"/>
                  <a:pt x="84732" y="54175"/>
                </a:cubicBezTo>
                <a:lnTo>
                  <a:pt x="1871" y="46046"/>
                </a:lnTo>
                <a:cubicBezTo>
                  <a:pt x="979" y="45958"/>
                  <a:pt x="297" y="45207"/>
                  <a:pt x="297" y="44315"/>
                </a:cubicBezTo>
                <a:cubicBezTo>
                  <a:pt x="297" y="44263"/>
                  <a:pt x="297" y="44193"/>
                  <a:pt x="315" y="44140"/>
                </a:cubicBezTo>
                <a:lnTo>
                  <a:pt x="4458" y="1871"/>
                </a:lnTo>
                <a:cubicBezTo>
                  <a:pt x="4545" y="979"/>
                  <a:pt x="5314" y="297"/>
                  <a:pt x="6189" y="297"/>
                </a:cubicBezTo>
                <a:close/>
                <a:moveTo>
                  <a:pt x="6189" y="0"/>
                </a:moveTo>
                <a:cubicBezTo>
                  <a:pt x="5157" y="0"/>
                  <a:pt x="4266" y="787"/>
                  <a:pt x="4161" y="1853"/>
                </a:cubicBezTo>
                <a:lnTo>
                  <a:pt x="18" y="44105"/>
                </a:lnTo>
                <a:cubicBezTo>
                  <a:pt x="18" y="44175"/>
                  <a:pt x="0" y="44245"/>
                  <a:pt x="0" y="44315"/>
                </a:cubicBezTo>
                <a:cubicBezTo>
                  <a:pt x="0" y="45347"/>
                  <a:pt x="787" y="46238"/>
                  <a:pt x="1853" y="46343"/>
                </a:cubicBezTo>
                <a:lnTo>
                  <a:pt x="84697" y="54472"/>
                </a:lnTo>
                <a:cubicBezTo>
                  <a:pt x="84767" y="54489"/>
                  <a:pt x="84837" y="54489"/>
                  <a:pt x="84907" y="54489"/>
                </a:cubicBezTo>
                <a:cubicBezTo>
                  <a:pt x="85938" y="54489"/>
                  <a:pt x="86830" y="53703"/>
                  <a:pt x="86935" y="52636"/>
                </a:cubicBezTo>
                <a:lnTo>
                  <a:pt x="91078" y="10384"/>
                </a:lnTo>
                <a:cubicBezTo>
                  <a:pt x="91095" y="10314"/>
                  <a:pt x="91095" y="10244"/>
                  <a:pt x="91095" y="10174"/>
                </a:cubicBezTo>
                <a:cubicBezTo>
                  <a:pt x="91095" y="9143"/>
                  <a:pt x="90309" y="8251"/>
                  <a:pt x="89242" y="8146"/>
                </a:cubicBezTo>
                <a:lnTo>
                  <a:pt x="6398" y="18"/>
                </a:lnTo>
                <a:cubicBezTo>
                  <a:pt x="6328" y="0"/>
                  <a:pt x="6258" y="0"/>
                  <a:pt x="6189"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67"/>
          <p:cNvSpPr/>
          <p:nvPr/>
        </p:nvSpPr>
        <p:spPr>
          <a:xfrm rot="-320029">
            <a:off x="1673029" y="120560"/>
            <a:ext cx="43874" cy="460629"/>
          </a:xfrm>
          <a:custGeom>
            <a:avLst/>
            <a:gdLst/>
            <a:ahLst/>
            <a:cxnLst/>
            <a:rect l="l" t="t" r="r" b="b"/>
            <a:pathLst>
              <a:path w="473" h="4966" extrusionOk="0">
                <a:moveTo>
                  <a:pt x="1" y="4965"/>
                </a:moveTo>
                <a:lnTo>
                  <a:pt x="1" y="4965"/>
                </a:lnTo>
                <a:lnTo>
                  <a:pt x="473" y="0"/>
                </a:lnTo>
                <a:lnTo>
                  <a:pt x="473" y="0"/>
                </a:lnTo>
                <a:lnTo>
                  <a:pt x="1" y="4965"/>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67"/>
          <p:cNvSpPr/>
          <p:nvPr/>
        </p:nvSpPr>
        <p:spPr>
          <a:xfrm rot="-320029">
            <a:off x="1659973" y="106069"/>
            <a:ext cx="17902" cy="175217"/>
          </a:xfrm>
          <a:custGeom>
            <a:avLst/>
            <a:gdLst/>
            <a:ahLst/>
            <a:cxnLst/>
            <a:rect l="l" t="t" r="r" b="b"/>
            <a:pathLst>
              <a:path w="193" h="1889" extrusionOk="0">
                <a:moveTo>
                  <a:pt x="0" y="1889"/>
                </a:moveTo>
                <a:lnTo>
                  <a:pt x="0" y="1889"/>
                </a:lnTo>
                <a:lnTo>
                  <a:pt x="193" y="1"/>
                </a:lnTo>
                <a:cubicBezTo>
                  <a:pt x="193" y="1"/>
                  <a:pt x="193" y="1"/>
                  <a:pt x="193" y="1"/>
                </a:cubicBezTo>
                <a:lnTo>
                  <a:pt x="0" y="1889"/>
                </a:lnTo>
                <a:close/>
              </a:path>
            </a:pathLst>
          </a:custGeom>
          <a:solidFill>
            <a:srgbClr val="517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67"/>
          <p:cNvSpPr/>
          <p:nvPr/>
        </p:nvSpPr>
        <p:spPr>
          <a:xfrm rot="-320029">
            <a:off x="1668385" y="281624"/>
            <a:ext cx="93" cy="5009"/>
          </a:xfrm>
          <a:custGeom>
            <a:avLst/>
            <a:gdLst/>
            <a:ahLst/>
            <a:cxnLst/>
            <a:rect l="l" t="t" r="r" b="b"/>
            <a:pathLst>
              <a:path w="1" h="54" extrusionOk="0">
                <a:moveTo>
                  <a:pt x="0" y="53"/>
                </a:moveTo>
                <a:lnTo>
                  <a:pt x="0" y="53"/>
                </a:lnTo>
                <a:lnTo>
                  <a:pt x="0" y="1"/>
                </a:lnTo>
                <a:lnTo>
                  <a:pt x="0" y="1"/>
                </a:lnTo>
                <a:lnTo>
                  <a:pt x="0" y="53"/>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67"/>
          <p:cNvSpPr/>
          <p:nvPr/>
        </p:nvSpPr>
        <p:spPr>
          <a:xfrm rot="-320029">
            <a:off x="1654462" y="314889"/>
            <a:ext cx="26065" cy="267603"/>
          </a:xfrm>
          <a:custGeom>
            <a:avLst/>
            <a:gdLst/>
            <a:ahLst/>
            <a:cxnLst/>
            <a:rect l="l" t="t" r="r" b="b"/>
            <a:pathLst>
              <a:path w="281" h="2885" extrusionOk="0">
                <a:moveTo>
                  <a:pt x="1" y="2885"/>
                </a:moveTo>
                <a:lnTo>
                  <a:pt x="1" y="2885"/>
                </a:lnTo>
                <a:lnTo>
                  <a:pt x="281" y="0"/>
                </a:lnTo>
                <a:lnTo>
                  <a:pt x="281" y="0"/>
                </a:lnTo>
                <a:lnTo>
                  <a:pt x="1" y="2885"/>
                </a:lnTo>
                <a:close/>
              </a:path>
            </a:pathLst>
          </a:custGeom>
          <a:solidFill>
            <a:srgbClr val="26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67"/>
          <p:cNvSpPr/>
          <p:nvPr/>
        </p:nvSpPr>
        <p:spPr>
          <a:xfrm rot="-320029">
            <a:off x="1666655" y="286621"/>
            <a:ext cx="3339" cy="27641"/>
          </a:xfrm>
          <a:custGeom>
            <a:avLst/>
            <a:gdLst/>
            <a:ahLst/>
            <a:cxnLst/>
            <a:rect l="l" t="t" r="r" b="b"/>
            <a:pathLst>
              <a:path w="36" h="298" extrusionOk="0">
                <a:moveTo>
                  <a:pt x="1" y="297"/>
                </a:moveTo>
                <a:lnTo>
                  <a:pt x="1" y="297"/>
                </a:lnTo>
                <a:lnTo>
                  <a:pt x="35" y="0"/>
                </a:lnTo>
                <a:lnTo>
                  <a:pt x="35" y="0"/>
                </a:lnTo>
                <a:lnTo>
                  <a:pt x="1" y="297"/>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67"/>
          <p:cNvSpPr/>
          <p:nvPr/>
        </p:nvSpPr>
        <p:spPr>
          <a:xfrm rot="-320029">
            <a:off x="597849" y="430061"/>
            <a:ext cx="4172286" cy="4105965"/>
          </a:xfrm>
          <a:custGeom>
            <a:avLst/>
            <a:gdLst/>
            <a:ahLst/>
            <a:cxnLst/>
            <a:rect l="l" t="t" r="r" b="b"/>
            <a:pathLst>
              <a:path w="44981" h="44266" extrusionOk="0">
                <a:moveTo>
                  <a:pt x="4601" y="0"/>
                </a:moveTo>
                <a:cubicBezTo>
                  <a:pt x="4210" y="0"/>
                  <a:pt x="3880" y="287"/>
                  <a:pt x="3847" y="667"/>
                </a:cubicBezTo>
                <a:lnTo>
                  <a:pt x="36" y="39476"/>
                </a:lnTo>
                <a:cubicBezTo>
                  <a:pt x="1" y="39895"/>
                  <a:pt x="298" y="40262"/>
                  <a:pt x="717" y="40297"/>
                </a:cubicBezTo>
                <a:lnTo>
                  <a:pt x="41029" y="44265"/>
                </a:lnTo>
                <a:lnTo>
                  <a:pt x="44980" y="3954"/>
                </a:lnTo>
                <a:lnTo>
                  <a:pt x="4668" y="3"/>
                </a:lnTo>
                <a:cubicBezTo>
                  <a:pt x="4646" y="1"/>
                  <a:pt x="4623" y="0"/>
                  <a:pt x="4601" y="0"/>
                </a:cubicBezTo>
                <a:close/>
              </a:path>
            </a:pathLst>
          </a:custGeom>
          <a:solidFill>
            <a:srgbClr val="F2F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67"/>
          <p:cNvSpPr/>
          <p:nvPr/>
        </p:nvSpPr>
        <p:spPr>
          <a:xfrm rot="-320029">
            <a:off x="586461" y="415537"/>
            <a:ext cx="4198165" cy="4133328"/>
          </a:xfrm>
          <a:custGeom>
            <a:avLst/>
            <a:gdLst/>
            <a:ahLst/>
            <a:cxnLst/>
            <a:rect l="l" t="t" r="r" b="b"/>
            <a:pathLst>
              <a:path w="45260" h="44561" extrusionOk="0">
                <a:moveTo>
                  <a:pt x="4773" y="298"/>
                </a:moveTo>
                <a:lnTo>
                  <a:pt x="44945" y="4248"/>
                </a:lnTo>
                <a:lnTo>
                  <a:pt x="41027" y="44249"/>
                </a:lnTo>
                <a:lnTo>
                  <a:pt x="41027" y="44249"/>
                </a:lnTo>
                <a:lnTo>
                  <a:pt x="839" y="40312"/>
                </a:lnTo>
                <a:cubicBezTo>
                  <a:pt x="542" y="40277"/>
                  <a:pt x="298" y="40015"/>
                  <a:pt x="298" y="39701"/>
                </a:cubicBezTo>
                <a:lnTo>
                  <a:pt x="298" y="39648"/>
                </a:lnTo>
                <a:lnTo>
                  <a:pt x="4108" y="840"/>
                </a:lnTo>
                <a:cubicBezTo>
                  <a:pt x="4143" y="542"/>
                  <a:pt x="4406" y="298"/>
                  <a:pt x="4720" y="298"/>
                </a:cubicBezTo>
                <a:close/>
                <a:moveTo>
                  <a:pt x="4720" y="1"/>
                </a:moveTo>
                <a:cubicBezTo>
                  <a:pt x="4248" y="1"/>
                  <a:pt x="3864" y="350"/>
                  <a:pt x="3811" y="822"/>
                </a:cubicBezTo>
                <a:lnTo>
                  <a:pt x="0" y="39613"/>
                </a:lnTo>
                <a:cubicBezTo>
                  <a:pt x="0" y="39648"/>
                  <a:pt x="0" y="39683"/>
                  <a:pt x="0" y="39701"/>
                </a:cubicBezTo>
                <a:cubicBezTo>
                  <a:pt x="0" y="40173"/>
                  <a:pt x="350" y="40557"/>
                  <a:pt x="822" y="40610"/>
                </a:cubicBezTo>
                <a:lnTo>
                  <a:pt x="41134" y="44560"/>
                </a:lnTo>
                <a:cubicBezTo>
                  <a:pt x="41186" y="44560"/>
                  <a:pt x="41221" y="44560"/>
                  <a:pt x="41256" y="44525"/>
                </a:cubicBezTo>
                <a:cubicBezTo>
                  <a:pt x="41274" y="44508"/>
                  <a:pt x="41291" y="44473"/>
                  <a:pt x="41309" y="44420"/>
                </a:cubicBezTo>
                <a:lnTo>
                  <a:pt x="45260" y="4126"/>
                </a:lnTo>
                <a:cubicBezTo>
                  <a:pt x="45260" y="4091"/>
                  <a:pt x="45242" y="4039"/>
                  <a:pt x="45225" y="4021"/>
                </a:cubicBezTo>
                <a:cubicBezTo>
                  <a:pt x="45207" y="3986"/>
                  <a:pt x="45155" y="3969"/>
                  <a:pt x="45120" y="3969"/>
                </a:cubicBezTo>
                <a:lnTo>
                  <a:pt x="4808" y="1"/>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67"/>
          <p:cNvSpPr/>
          <p:nvPr/>
        </p:nvSpPr>
        <p:spPr>
          <a:xfrm rot="-320029">
            <a:off x="4416285" y="441528"/>
            <a:ext cx="4175533" cy="4109119"/>
          </a:xfrm>
          <a:custGeom>
            <a:avLst/>
            <a:gdLst/>
            <a:ahLst/>
            <a:cxnLst/>
            <a:rect l="l" t="t" r="r" b="b"/>
            <a:pathLst>
              <a:path w="45016" h="44300" extrusionOk="0">
                <a:moveTo>
                  <a:pt x="3952" y="1"/>
                </a:moveTo>
                <a:lnTo>
                  <a:pt x="1" y="40295"/>
                </a:lnTo>
                <a:lnTo>
                  <a:pt x="40715" y="44298"/>
                </a:lnTo>
                <a:cubicBezTo>
                  <a:pt x="40725" y="44299"/>
                  <a:pt x="40735" y="44300"/>
                  <a:pt x="40744" y="44300"/>
                </a:cubicBezTo>
                <a:cubicBezTo>
                  <a:pt x="40925" y="44300"/>
                  <a:pt x="41083" y="44149"/>
                  <a:pt x="41100" y="43966"/>
                </a:cubicBezTo>
                <a:lnTo>
                  <a:pt x="44980" y="4388"/>
                </a:lnTo>
                <a:cubicBezTo>
                  <a:pt x="45015" y="4196"/>
                  <a:pt x="44858" y="4021"/>
                  <a:pt x="44666" y="3986"/>
                </a:cubicBezTo>
                <a:lnTo>
                  <a:pt x="3952" y="1"/>
                </a:lnTo>
                <a:close/>
              </a:path>
            </a:pathLst>
          </a:custGeom>
          <a:solidFill>
            <a:srgbClr val="F2F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67"/>
          <p:cNvSpPr/>
          <p:nvPr/>
        </p:nvSpPr>
        <p:spPr>
          <a:xfrm rot="-320029">
            <a:off x="4401652" y="427121"/>
            <a:ext cx="4201412" cy="4136575"/>
          </a:xfrm>
          <a:custGeom>
            <a:avLst/>
            <a:gdLst/>
            <a:ahLst/>
            <a:cxnLst/>
            <a:rect l="l" t="t" r="r" b="b"/>
            <a:pathLst>
              <a:path w="45295" h="44596" extrusionOk="0">
                <a:moveTo>
                  <a:pt x="4249" y="315"/>
                </a:moveTo>
                <a:lnTo>
                  <a:pt x="44805" y="4301"/>
                </a:lnTo>
                <a:cubicBezTo>
                  <a:pt x="44910" y="4318"/>
                  <a:pt x="44998" y="4406"/>
                  <a:pt x="44998" y="4510"/>
                </a:cubicBezTo>
                <a:lnTo>
                  <a:pt x="44998" y="4528"/>
                </a:lnTo>
                <a:lnTo>
                  <a:pt x="41117" y="44106"/>
                </a:lnTo>
                <a:cubicBezTo>
                  <a:pt x="41099" y="44228"/>
                  <a:pt x="41012" y="44298"/>
                  <a:pt x="40907" y="44298"/>
                </a:cubicBezTo>
                <a:lnTo>
                  <a:pt x="40872" y="44298"/>
                </a:lnTo>
                <a:lnTo>
                  <a:pt x="315" y="40312"/>
                </a:lnTo>
                <a:lnTo>
                  <a:pt x="4249" y="315"/>
                </a:lnTo>
                <a:close/>
                <a:moveTo>
                  <a:pt x="4126" y="0"/>
                </a:moveTo>
                <a:cubicBezTo>
                  <a:pt x="4039" y="0"/>
                  <a:pt x="3969" y="53"/>
                  <a:pt x="3969" y="140"/>
                </a:cubicBezTo>
                <a:lnTo>
                  <a:pt x="1" y="40435"/>
                </a:lnTo>
                <a:cubicBezTo>
                  <a:pt x="1" y="40522"/>
                  <a:pt x="53" y="40592"/>
                  <a:pt x="140" y="40609"/>
                </a:cubicBezTo>
                <a:lnTo>
                  <a:pt x="40855" y="44595"/>
                </a:lnTo>
                <a:lnTo>
                  <a:pt x="40907" y="44595"/>
                </a:lnTo>
                <a:cubicBezTo>
                  <a:pt x="41169" y="44595"/>
                  <a:pt x="41379" y="44403"/>
                  <a:pt x="41414" y="44141"/>
                </a:cubicBezTo>
                <a:lnTo>
                  <a:pt x="45295" y="4563"/>
                </a:lnTo>
                <a:lnTo>
                  <a:pt x="45295" y="4510"/>
                </a:lnTo>
                <a:cubicBezTo>
                  <a:pt x="45295" y="4248"/>
                  <a:pt x="45102" y="4021"/>
                  <a:pt x="44840" y="4004"/>
                </a:cubicBezTo>
                <a:lnTo>
                  <a:pt x="4126"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67"/>
          <p:cNvSpPr/>
          <p:nvPr/>
        </p:nvSpPr>
        <p:spPr>
          <a:xfrm rot="-320029">
            <a:off x="607636" y="429605"/>
            <a:ext cx="4152807" cy="3898376"/>
          </a:xfrm>
          <a:custGeom>
            <a:avLst/>
            <a:gdLst/>
            <a:ahLst/>
            <a:cxnLst/>
            <a:rect l="l" t="t" r="r" b="b"/>
            <a:pathLst>
              <a:path w="44771" h="42028" extrusionOk="0">
                <a:moveTo>
                  <a:pt x="4391" y="0"/>
                </a:moveTo>
                <a:cubicBezTo>
                  <a:pt x="4000" y="0"/>
                  <a:pt x="3670" y="287"/>
                  <a:pt x="3637" y="667"/>
                </a:cubicBezTo>
                <a:lnTo>
                  <a:pt x="35" y="37255"/>
                </a:lnTo>
                <a:cubicBezTo>
                  <a:pt x="0" y="37658"/>
                  <a:pt x="298" y="38025"/>
                  <a:pt x="717" y="38077"/>
                </a:cubicBezTo>
                <a:lnTo>
                  <a:pt x="41047" y="42028"/>
                </a:lnTo>
                <a:lnTo>
                  <a:pt x="44770" y="3954"/>
                </a:lnTo>
                <a:lnTo>
                  <a:pt x="4458" y="3"/>
                </a:lnTo>
                <a:cubicBezTo>
                  <a:pt x="4436" y="1"/>
                  <a:pt x="4413" y="0"/>
                  <a:pt x="4391" y="0"/>
                </a:cubicBezTo>
                <a:close/>
              </a:path>
            </a:pathLst>
          </a:custGeom>
          <a:solidFill>
            <a:srgbClr val="F2F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67"/>
          <p:cNvSpPr/>
          <p:nvPr/>
        </p:nvSpPr>
        <p:spPr>
          <a:xfrm rot="-320029">
            <a:off x="597821" y="415007"/>
            <a:ext cx="4177110" cy="3925739"/>
          </a:xfrm>
          <a:custGeom>
            <a:avLst/>
            <a:gdLst/>
            <a:ahLst/>
            <a:cxnLst/>
            <a:rect l="l" t="t" r="r" b="b"/>
            <a:pathLst>
              <a:path w="45033" h="42323" extrusionOk="0">
                <a:moveTo>
                  <a:pt x="4546" y="298"/>
                </a:moveTo>
                <a:lnTo>
                  <a:pt x="44718" y="4248"/>
                </a:lnTo>
                <a:lnTo>
                  <a:pt x="41008" y="42029"/>
                </a:lnTo>
                <a:lnTo>
                  <a:pt x="41008" y="42029"/>
                </a:lnTo>
                <a:lnTo>
                  <a:pt x="840" y="38075"/>
                </a:lnTo>
                <a:cubicBezTo>
                  <a:pt x="525" y="38057"/>
                  <a:pt x="298" y="37778"/>
                  <a:pt x="298" y="37480"/>
                </a:cubicBezTo>
                <a:lnTo>
                  <a:pt x="298" y="37410"/>
                </a:lnTo>
                <a:lnTo>
                  <a:pt x="3881" y="840"/>
                </a:lnTo>
                <a:cubicBezTo>
                  <a:pt x="3916" y="525"/>
                  <a:pt x="4179" y="298"/>
                  <a:pt x="4493" y="298"/>
                </a:cubicBezTo>
                <a:close/>
                <a:moveTo>
                  <a:pt x="4493" y="1"/>
                </a:moveTo>
                <a:cubicBezTo>
                  <a:pt x="4021" y="1"/>
                  <a:pt x="3637" y="350"/>
                  <a:pt x="3584" y="822"/>
                </a:cubicBezTo>
                <a:lnTo>
                  <a:pt x="1" y="37393"/>
                </a:lnTo>
                <a:cubicBezTo>
                  <a:pt x="1" y="37410"/>
                  <a:pt x="1" y="37445"/>
                  <a:pt x="1" y="37480"/>
                </a:cubicBezTo>
                <a:cubicBezTo>
                  <a:pt x="1" y="37935"/>
                  <a:pt x="350" y="38320"/>
                  <a:pt x="805" y="38372"/>
                </a:cubicBezTo>
                <a:lnTo>
                  <a:pt x="41134" y="42323"/>
                </a:lnTo>
                <a:cubicBezTo>
                  <a:pt x="41169" y="42323"/>
                  <a:pt x="41204" y="42323"/>
                  <a:pt x="41239" y="42288"/>
                </a:cubicBezTo>
                <a:cubicBezTo>
                  <a:pt x="41274" y="42270"/>
                  <a:pt x="41292" y="42235"/>
                  <a:pt x="41292" y="42200"/>
                </a:cubicBezTo>
                <a:lnTo>
                  <a:pt x="45033" y="4126"/>
                </a:lnTo>
                <a:cubicBezTo>
                  <a:pt x="45033" y="4091"/>
                  <a:pt x="45015" y="4056"/>
                  <a:pt x="44998" y="4021"/>
                </a:cubicBezTo>
                <a:cubicBezTo>
                  <a:pt x="44963" y="3986"/>
                  <a:pt x="44928" y="3969"/>
                  <a:pt x="44893" y="3969"/>
                </a:cubicBezTo>
                <a:lnTo>
                  <a:pt x="4581" y="18"/>
                </a:lnTo>
                <a:cubicBezTo>
                  <a:pt x="4546" y="1"/>
                  <a:pt x="4511" y="1"/>
                  <a:pt x="4493"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67"/>
          <p:cNvSpPr/>
          <p:nvPr/>
        </p:nvSpPr>
        <p:spPr>
          <a:xfrm rot="-320029">
            <a:off x="4426077" y="441072"/>
            <a:ext cx="4156054" cy="3901622"/>
          </a:xfrm>
          <a:custGeom>
            <a:avLst/>
            <a:gdLst/>
            <a:ahLst/>
            <a:cxnLst/>
            <a:rect l="l" t="t" r="r" b="b"/>
            <a:pathLst>
              <a:path w="44806" h="42063" extrusionOk="0">
                <a:moveTo>
                  <a:pt x="3742" y="1"/>
                </a:moveTo>
                <a:lnTo>
                  <a:pt x="1" y="38075"/>
                </a:lnTo>
                <a:lnTo>
                  <a:pt x="40715" y="42061"/>
                </a:lnTo>
                <a:cubicBezTo>
                  <a:pt x="40727" y="42062"/>
                  <a:pt x="40738" y="42062"/>
                  <a:pt x="40750" y="42062"/>
                </a:cubicBezTo>
                <a:cubicBezTo>
                  <a:pt x="40944" y="42062"/>
                  <a:pt x="41100" y="41926"/>
                  <a:pt x="41117" y="41728"/>
                </a:cubicBezTo>
                <a:lnTo>
                  <a:pt x="44770" y="4388"/>
                </a:lnTo>
                <a:cubicBezTo>
                  <a:pt x="44805" y="4196"/>
                  <a:pt x="44648" y="4021"/>
                  <a:pt x="44456" y="3986"/>
                </a:cubicBezTo>
                <a:lnTo>
                  <a:pt x="3742" y="1"/>
                </a:lnTo>
                <a:close/>
              </a:path>
            </a:pathLst>
          </a:custGeom>
          <a:solidFill>
            <a:srgbClr val="F2F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67"/>
          <p:cNvSpPr/>
          <p:nvPr/>
        </p:nvSpPr>
        <p:spPr>
          <a:xfrm rot="-320029">
            <a:off x="4413146" y="427884"/>
            <a:ext cx="4180356" cy="3929264"/>
          </a:xfrm>
          <a:custGeom>
            <a:avLst/>
            <a:gdLst/>
            <a:ahLst/>
            <a:cxnLst/>
            <a:rect l="l" t="t" r="r" b="b"/>
            <a:pathLst>
              <a:path w="45068" h="42361" extrusionOk="0">
                <a:moveTo>
                  <a:pt x="4022" y="301"/>
                </a:moveTo>
                <a:lnTo>
                  <a:pt x="44578" y="4287"/>
                </a:lnTo>
                <a:cubicBezTo>
                  <a:pt x="44683" y="4287"/>
                  <a:pt x="44771" y="4392"/>
                  <a:pt x="44771" y="4496"/>
                </a:cubicBezTo>
                <a:lnTo>
                  <a:pt x="44771" y="4514"/>
                </a:lnTo>
                <a:lnTo>
                  <a:pt x="41117" y="41871"/>
                </a:lnTo>
                <a:cubicBezTo>
                  <a:pt x="41100" y="41976"/>
                  <a:pt x="40995" y="42064"/>
                  <a:pt x="40890" y="42064"/>
                </a:cubicBezTo>
                <a:lnTo>
                  <a:pt x="40872" y="42064"/>
                </a:lnTo>
                <a:lnTo>
                  <a:pt x="298" y="38078"/>
                </a:lnTo>
                <a:lnTo>
                  <a:pt x="4022" y="301"/>
                </a:lnTo>
                <a:close/>
                <a:moveTo>
                  <a:pt x="3866" y="0"/>
                </a:moveTo>
                <a:cubicBezTo>
                  <a:pt x="3795" y="0"/>
                  <a:pt x="3742" y="50"/>
                  <a:pt x="3742" y="126"/>
                </a:cubicBezTo>
                <a:lnTo>
                  <a:pt x="1" y="38200"/>
                </a:lnTo>
                <a:cubicBezTo>
                  <a:pt x="1" y="38270"/>
                  <a:pt x="53" y="38340"/>
                  <a:pt x="141" y="38358"/>
                </a:cubicBezTo>
                <a:lnTo>
                  <a:pt x="40837" y="42343"/>
                </a:lnTo>
                <a:lnTo>
                  <a:pt x="40890" y="42361"/>
                </a:lnTo>
                <a:cubicBezTo>
                  <a:pt x="41152" y="42361"/>
                  <a:pt x="41379" y="42151"/>
                  <a:pt x="41397" y="41889"/>
                </a:cubicBezTo>
                <a:lnTo>
                  <a:pt x="45068" y="4549"/>
                </a:lnTo>
                <a:lnTo>
                  <a:pt x="45068" y="4496"/>
                </a:lnTo>
                <a:cubicBezTo>
                  <a:pt x="45068" y="4234"/>
                  <a:pt x="44875" y="4024"/>
                  <a:pt x="44613" y="3990"/>
                </a:cubicBezTo>
                <a:lnTo>
                  <a:pt x="3899" y="4"/>
                </a:lnTo>
                <a:cubicBezTo>
                  <a:pt x="3888" y="2"/>
                  <a:pt x="3877" y="0"/>
                  <a:pt x="3866"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67"/>
          <p:cNvSpPr/>
          <p:nvPr/>
        </p:nvSpPr>
        <p:spPr>
          <a:xfrm rot="-320029">
            <a:off x="4435778" y="508112"/>
            <a:ext cx="4047436" cy="3770836"/>
          </a:xfrm>
          <a:custGeom>
            <a:avLst/>
            <a:gdLst/>
            <a:ahLst/>
            <a:cxnLst/>
            <a:rect l="l" t="t" r="r" b="b"/>
            <a:pathLst>
              <a:path w="43635" h="40653" extrusionOk="0">
                <a:moveTo>
                  <a:pt x="4586" y="0"/>
                </a:moveTo>
                <a:cubicBezTo>
                  <a:pt x="4016" y="0"/>
                  <a:pt x="3528" y="422"/>
                  <a:pt x="3462" y="1001"/>
                </a:cubicBezTo>
                <a:lnTo>
                  <a:pt x="53" y="35719"/>
                </a:lnTo>
                <a:cubicBezTo>
                  <a:pt x="1" y="36331"/>
                  <a:pt x="438" y="36872"/>
                  <a:pt x="1050" y="36925"/>
                </a:cubicBezTo>
                <a:lnTo>
                  <a:pt x="38949" y="40648"/>
                </a:lnTo>
                <a:cubicBezTo>
                  <a:pt x="38982" y="40651"/>
                  <a:pt x="39016" y="40653"/>
                  <a:pt x="39048" y="40653"/>
                </a:cubicBezTo>
                <a:cubicBezTo>
                  <a:pt x="39619" y="40653"/>
                  <a:pt x="40107" y="40230"/>
                  <a:pt x="40173" y="39652"/>
                </a:cubicBezTo>
                <a:lnTo>
                  <a:pt x="43582" y="4934"/>
                </a:lnTo>
                <a:cubicBezTo>
                  <a:pt x="43634" y="4322"/>
                  <a:pt x="43180" y="3780"/>
                  <a:pt x="42568" y="3728"/>
                </a:cubicBezTo>
                <a:lnTo>
                  <a:pt x="4686" y="4"/>
                </a:lnTo>
                <a:cubicBezTo>
                  <a:pt x="4652" y="2"/>
                  <a:pt x="4619" y="0"/>
                  <a:pt x="45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67"/>
          <p:cNvSpPr/>
          <p:nvPr/>
        </p:nvSpPr>
        <p:spPr>
          <a:xfrm rot="-320029">
            <a:off x="4427708" y="493921"/>
            <a:ext cx="4063575" cy="3799219"/>
          </a:xfrm>
          <a:custGeom>
            <a:avLst/>
            <a:gdLst/>
            <a:ahLst/>
            <a:cxnLst/>
            <a:rect l="l" t="t" r="r" b="b"/>
            <a:pathLst>
              <a:path w="43809" h="40959" extrusionOk="0">
                <a:moveTo>
                  <a:pt x="4755" y="297"/>
                </a:moveTo>
                <a:lnTo>
                  <a:pt x="42655" y="4021"/>
                </a:lnTo>
                <a:cubicBezTo>
                  <a:pt x="43144" y="4073"/>
                  <a:pt x="43529" y="4493"/>
                  <a:pt x="43529" y="4982"/>
                </a:cubicBezTo>
                <a:cubicBezTo>
                  <a:pt x="43529" y="5017"/>
                  <a:pt x="43529" y="5052"/>
                  <a:pt x="43511" y="5087"/>
                </a:cubicBezTo>
                <a:lnTo>
                  <a:pt x="40102" y="39787"/>
                </a:lnTo>
                <a:cubicBezTo>
                  <a:pt x="40067" y="40294"/>
                  <a:pt x="39648" y="40662"/>
                  <a:pt x="39141" y="40662"/>
                </a:cubicBezTo>
                <a:lnTo>
                  <a:pt x="39054" y="40662"/>
                </a:lnTo>
                <a:lnTo>
                  <a:pt x="1154" y="36938"/>
                </a:lnTo>
                <a:cubicBezTo>
                  <a:pt x="665" y="36886"/>
                  <a:pt x="280" y="36466"/>
                  <a:pt x="280" y="35977"/>
                </a:cubicBezTo>
                <a:cubicBezTo>
                  <a:pt x="280" y="35942"/>
                  <a:pt x="280" y="35907"/>
                  <a:pt x="297" y="35872"/>
                </a:cubicBezTo>
                <a:lnTo>
                  <a:pt x="3689" y="1171"/>
                </a:lnTo>
                <a:cubicBezTo>
                  <a:pt x="3741" y="682"/>
                  <a:pt x="4161" y="297"/>
                  <a:pt x="4650" y="297"/>
                </a:cubicBezTo>
                <a:close/>
                <a:moveTo>
                  <a:pt x="4650" y="0"/>
                </a:moveTo>
                <a:cubicBezTo>
                  <a:pt x="4021" y="0"/>
                  <a:pt x="3462" y="490"/>
                  <a:pt x="3409" y="1136"/>
                </a:cubicBezTo>
                <a:lnTo>
                  <a:pt x="0" y="35854"/>
                </a:lnTo>
                <a:cubicBezTo>
                  <a:pt x="0" y="35889"/>
                  <a:pt x="0" y="35942"/>
                  <a:pt x="0" y="35977"/>
                </a:cubicBezTo>
                <a:cubicBezTo>
                  <a:pt x="0" y="36623"/>
                  <a:pt x="472" y="37165"/>
                  <a:pt x="1137" y="37235"/>
                </a:cubicBezTo>
                <a:lnTo>
                  <a:pt x="39019" y="40941"/>
                </a:lnTo>
                <a:cubicBezTo>
                  <a:pt x="39071" y="40959"/>
                  <a:pt x="39106" y="40959"/>
                  <a:pt x="39141" y="40959"/>
                </a:cubicBezTo>
                <a:cubicBezTo>
                  <a:pt x="39788" y="40959"/>
                  <a:pt x="40330" y="40469"/>
                  <a:pt x="40400" y="39822"/>
                </a:cubicBezTo>
                <a:lnTo>
                  <a:pt x="43808" y="5105"/>
                </a:lnTo>
                <a:cubicBezTo>
                  <a:pt x="43808" y="5070"/>
                  <a:pt x="43808" y="5035"/>
                  <a:pt x="43808" y="4982"/>
                </a:cubicBezTo>
                <a:cubicBezTo>
                  <a:pt x="43808" y="4353"/>
                  <a:pt x="43319" y="3794"/>
                  <a:pt x="42672" y="3741"/>
                </a:cubicBezTo>
                <a:lnTo>
                  <a:pt x="4773" y="18"/>
                </a:lnTo>
                <a:cubicBezTo>
                  <a:pt x="4738" y="18"/>
                  <a:pt x="4703" y="0"/>
                  <a:pt x="4650"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67"/>
          <p:cNvSpPr/>
          <p:nvPr/>
        </p:nvSpPr>
        <p:spPr>
          <a:xfrm rot="-320029">
            <a:off x="6936632" y="338634"/>
            <a:ext cx="776744" cy="308138"/>
          </a:xfrm>
          <a:custGeom>
            <a:avLst/>
            <a:gdLst/>
            <a:ahLst/>
            <a:cxnLst/>
            <a:rect l="l" t="t" r="r" b="b"/>
            <a:pathLst>
              <a:path w="8374" h="3322" extrusionOk="0">
                <a:moveTo>
                  <a:pt x="1679" y="0"/>
                </a:moveTo>
                <a:cubicBezTo>
                  <a:pt x="874" y="0"/>
                  <a:pt x="193" y="612"/>
                  <a:pt x="123" y="1416"/>
                </a:cubicBezTo>
                <a:lnTo>
                  <a:pt x="0" y="2518"/>
                </a:lnTo>
                <a:lnTo>
                  <a:pt x="8252" y="3322"/>
                </a:lnTo>
                <a:lnTo>
                  <a:pt x="8374" y="2238"/>
                </a:lnTo>
                <a:cubicBezTo>
                  <a:pt x="8374" y="2186"/>
                  <a:pt x="8374" y="2133"/>
                  <a:pt x="8374" y="2081"/>
                </a:cubicBezTo>
                <a:cubicBezTo>
                  <a:pt x="8374" y="1276"/>
                  <a:pt x="7762" y="595"/>
                  <a:pt x="6958" y="525"/>
                </a:cubicBezTo>
                <a:lnTo>
                  <a:pt x="1836" y="18"/>
                </a:lnTo>
                <a:cubicBezTo>
                  <a:pt x="1783" y="0"/>
                  <a:pt x="1731" y="0"/>
                  <a:pt x="1679" y="0"/>
                </a:cubicBezTo>
                <a:close/>
              </a:path>
            </a:pathLst>
          </a:custGeom>
          <a:solidFill>
            <a:srgbClr val="26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67"/>
          <p:cNvSpPr/>
          <p:nvPr/>
        </p:nvSpPr>
        <p:spPr>
          <a:xfrm rot="-320029">
            <a:off x="6947515" y="572113"/>
            <a:ext cx="765428" cy="74669"/>
          </a:xfrm>
          <a:custGeom>
            <a:avLst/>
            <a:gdLst/>
            <a:ahLst/>
            <a:cxnLst/>
            <a:rect l="l" t="t" r="r" b="b"/>
            <a:pathLst>
              <a:path w="8252" h="805" extrusionOk="0">
                <a:moveTo>
                  <a:pt x="8252" y="805"/>
                </a:moveTo>
                <a:lnTo>
                  <a:pt x="0" y="1"/>
                </a:lnTo>
                <a:lnTo>
                  <a:pt x="0" y="1"/>
                </a:lnTo>
                <a:lnTo>
                  <a:pt x="8252" y="805"/>
                </a:lnTo>
                <a:lnTo>
                  <a:pt x="8252" y="805"/>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67"/>
          <p:cNvSpPr/>
          <p:nvPr/>
        </p:nvSpPr>
        <p:spPr>
          <a:xfrm rot="-320029">
            <a:off x="6946382" y="599787"/>
            <a:ext cx="768767" cy="100641"/>
          </a:xfrm>
          <a:custGeom>
            <a:avLst/>
            <a:gdLst/>
            <a:ahLst/>
            <a:cxnLst/>
            <a:rect l="l" t="t" r="r" b="b"/>
            <a:pathLst>
              <a:path w="8288" h="1085" extrusionOk="0">
                <a:moveTo>
                  <a:pt x="36" y="1"/>
                </a:moveTo>
                <a:lnTo>
                  <a:pt x="1" y="281"/>
                </a:lnTo>
                <a:lnTo>
                  <a:pt x="8252" y="1085"/>
                </a:lnTo>
                <a:lnTo>
                  <a:pt x="8287" y="805"/>
                </a:lnTo>
                <a:lnTo>
                  <a:pt x="36" y="1"/>
                </a:ln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67"/>
          <p:cNvSpPr/>
          <p:nvPr/>
        </p:nvSpPr>
        <p:spPr>
          <a:xfrm rot="-320029">
            <a:off x="6947130" y="572131"/>
            <a:ext cx="767097" cy="102218"/>
          </a:xfrm>
          <a:custGeom>
            <a:avLst/>
            <a:gdLst/>
            <a:ahLst/>
            <a:cxnLst/>
            <a:rect l="l" t="t" r="r" b="b"/>
            <a:pathLst>
              <a:path w="8270" h="1102" extrusionOk="0">
                <a:moveTo>
                  <a:pt x="18" y="1"/>
                </a:moveTo>
                <a:lnTo>
                  <a:pt x="1" y="298"/>
                </a:lnTo>
                <a:lnTo>
                  <a:pt x="8252" y="1102"/>
                </a:lnTo>
                <a:lnTo>
                  <a:pt x="8270" y="805"/>
                </a:lnTo>
                <a:lnTo>
                  <a:pt x="18" y="1"/>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67"/>
          <p:cNvSpPr/>
          <p:nvPr/>
        </p:nvSpPr>
        <p:spPr>
          <a:xfrm rot="-320029">
            <a:off x="6939334" y="653864"/>
            <a:ext cx="797893" cy="572494"/>
          </a:xfrm>
          <a:custGeom>
            <a:avLst/>
            <a:gdLst/>
            <a:ahLst/>
            <a:cxnLst/>
            <a:rect l="l" t="t" r="r" b="b"/>
            <a:pathLst>
              <a:path w="8602" h="6172" extrusionOk="0">
                <a:moveTo>
                  <a:pt x="350" y="1"/>
                </a:moveTo>
                <a:lnTo>
                  <a:pt x="18" y="3305"/>
                </a:lnTo>
                <a:cubicBezTo>
                  <a:pt x="18" y="3357"/>
                  <a:pt x="1" y="3410"/>
                  <a:pt x="1" y="3462"/>
                </a:cubicBezTo>
                <a:cubicBezTo>
                  <a:pt x="1" y="4091"/>
                  <a:pt x="385" y="4651"/>
                  <a:pt x="962" y="4913"/>
                </a:cubicBezTo>
                <a:lnTo>
                  <a:pt x="3672" y="6049"/>
                </a:lnTo>
                <a:cubicBezTo>
                  <a:pt x="3864" y="6119"/>
                  <a:pt x="4074" y="6172"/>
                  <a:pt x="4284" y="6172"/>
                </a:cubicBezTo>
                <a:cubicBezTo>
                  <a:pt x="4406" y="6172"/>
                  <a:pt x="4528" y="6154"/>
                  <a:pt x="4651" y="6119"/>
                </a:cubicBezTo>
                <a:lnTo>
                  <a:pt x="7081" y="5525"/>
                </a:lnTo>
                <a:cubicBezTo>
                  <a:pt x="7728" y="5367"/>
                  <a:pt x="8200" y="4826"/>
                  <a:pt x="8269" y="4161"/>
                </a:cubicBezTo>
                <a:lnTo>
                  <a:pt x="8602" y="805"/>
                </a:lnTo>
                <a:lnTo>
                  <a:pt x="350" y="1"/>
                </a:ln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67"/>
          <p:cNvSpPr/>
          <p:nvPr/>
        </p:nvSpPr>
        <p:spPr>
          <a:xfrm rot="-320029">
            <a:off x="6947304" y="625867"/>
            <a:ext cx="767097" cy="102218"/>
          </a:xfrm>
          <a:custGeom>
            <a:avLst/>
            <a:gdLst/>
            <a:ahLst/>
            <a:cxnLst/>
            <a:rect l="l" t="t" r="r" b="b"/>
            <a:pathLst>
              <a:path w="8270" h="1102" extrusionOk="0">
                <a:moveTo>
                  <a:pt x="18" y="1"/>
                </a:moveTo>
                <a:lnTo>
                  <a:pt x="0" y="298"/>
                </a:lnTo>
                <a:lnTo>
                  <a:pt x="8252" y="1102"/>
                </a:lnTo>
                <a:lnTo>
                  <a:pt x="8269" y="805"/>
                </a:lnTo>
                <a:lnTo>
                  <a:pt x="18" y="1"/>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67"/>
          <p:cNvSpPr/>
          <p:nvPr/>
        </p:nvSpPr>
        <p:spPr>
          <a:xfrm rot="-320029">
            <a:off x="6909678" y="314301"/>
            <a:ext cx="830357" cy="335686"/>
          </a:xfrm>
          <a:custGeom>
            <a:avLst/>
            <a:gdLst/>
            <a:ahLst/>
            <a:cxnLst/>
            <a:rect l="l" t="t" r="r" b="b"/>
            <a:pathLst>
              <a:path w="8952" h="3619" extrusionOk="0">
                <a:moveTo>
                  <a:pt x="1679" y="0"/>
                </a:moveTo>
                <a:cubicBezTo>
                  <a:pt x="857" y="122"/>
                  <a:pt x="193" y="787"/>
                  <a:pt x="106" y="1661"/>
                </a:cubicBezTo>
                <a:lnTo>
                  <a:pt x="1" y="2745"/>
                </a:lnTo>
                <a:lnTo>
                  <a:pt x="280" y="2780"/>
                </a:lnTo>
                <a:lnTo>
                  <a:pt x="403" y="1678"/>
                </a:lnTo>
                <a:cubicBezTo>
                  <a:pt x="473" y="874"/>
                  <a:pt x="1154" y="262"/>
                  <a:pt x="1959" y="262"/>
                </a:cubicBezTo>
                <a:cubicBezTo>
                  <a:pt x="2011" y="262"/>
                  <a:pt x="2063" y="262"/>
                  <a:pt x="2116" y="280"/>
                </a:cubicBezTo>
                <a:lnTo>
                  <a:pt x="7238" y="787"/>
                </a:lnTo>
                <a:cubicBezTo>
                  <a:pt x="8042" y="857"/>
                  <a:pt x="8654" y="1538"/>
                  <a:pt x="8654" y="2343"/>
                </a:cubicBezTo>
                <a:cubicBezTo>
                  <a:pt x="8654" y="2395"/>
                  <a:pt x="8654" y="2448"/>
                  <a:pt x="8654" y="2500"/>
                </a:cubicBezTo>
                <a:lnTo>
                  <a:pt x="8532" y="3584"/>
                </a:lnTo>
                <a:lnTo>
                  <a:pt x="8829" y="3619"/>
                </a:lnTo>
                <a:lnTo>
                  <a:pt x="8934" y="2517"/>
                </a:lnTo>
                <a:cubicBezTo>
                  <a:pt x="8951" y="2465"/>
                  <a:pt x="8951" y="2395"/>
                  <a:pt x="8951" y="2343"/>
                </a:cubicBezTo>
                <a:cubicBezTo>
                  <a:pt x="8951" y="1538"/>
                  <a:pt x="8444" y="857"/>
                  <a:pt x="7727" y="594"/>
                </a:cubicBezTo>
                <a:lnTo>
                  <a:pt x="1679" y="0"/>
                </a:lnTo>
                <a:close/>
              </a:path>
            </a:pathLst>
          </a:custGeom>
          <a:solidFill>
            <a:srgbClr val="26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67"/>
          <p:cNvSpPr/>
          <p:nvPr/>
        </p:nvSpPr>
        <p:spPr>
          <a:xfrm rot="-320029">
            <a:off x="7052111" y="311280"/>
            <a:ext cx="561178" cy="56860"/>
          </a:xfrm>
          <a:custGeom>
            <a:avLst/>
            <a:gdLst/>
            <a:ahLst/>
            <a:cxnLst/>
            <a:rect l="l" t="t" r="r" b="b"/>
            <a:pathLst>
              <a:path w="6050" h="613" extrusionOk="0">
                <a:moveTo>
                  <a:pt x="281" y="1"/>
                </a:moveTo>
                <a:cubicBezTo>
                  <a:pt x="176" y="1"/>
                  <a:pt x="88" y="1"/>
                  <a:pt x="1" y="18"/>
                </a:cubicBezTo>
                <a:lnTo>
                  <a:pt x="6049" y="612"/>
                </a:lnTo>
                <a:cubicBezTo>
                  <a:pt x="5892" y="560"/>
                  <a:pt x="5752" y="525"/>
                  <a:pt x="5595" y="508"/>
                </a:cubicBezTo>
                <a:lnTo>
                  <a:pt x="455" y="1"/>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67"/>
          <p:cNvSpPr/>
          <p:nvPr/>
        </p:nvSpPr>
        <p:spPr>
          <a:xfrm rot="-320029">
            <a:off x="6921541" y="568795"/>
            <a:ext cx="818948" cy="81162"/>
          </a:xfrm>
          <a:custGeom>
            <a:avLst/>
            <a:gdLst/>
            <a:ahLst/>
            <a:cxnLst/>
            <a:rect l="l" t="t" r="r" b="b"/>
            <a:pathLst>
              <a:path w="8829" h="875" extrusionOk="0">
                <a:moveTo>
                  <a:pt x="8829" y="875"/>
                </a:moveTo>
                <a:lnTo>
                  <a:pt x="8532" y="840"/>
                </a:lnTo>
                <a:lnTo>
                  <a:pt x="8532" y="840"/>
                </a:lnTo>
                <a:lnTo>
                  <a:pt x="8829" y="875"/>
                </a:lnTo>
                <a:lnTo>
                  <a:pt x="8829" y="875"/>
                </a:lnTo>
                <a:close/>
                <a:moveTo>
                  <a:pt x="280" y="36"/>
                </a:moveTo>
                <a:lnTo>
                  <a:pt x="1" y="1"/>
                </a:lnTo>
                <a:lnTo>
                  <a:pt x="1" y="1"/>
                </a:lnTo>
                <a:lnTo>
                  <a:pt x="280" y="36"/>
                </a:lnTo>
                <a:lnTo>
                  <a:pt x="280" y="36"/>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67"/>
          <p:cNvSpPr/>
          <p:nvPr/>
        </p:nvSpPr>
        <p:spPr>
          <a:xfrm rot="-320029">
            <a:off x="6920504" y="596542"/>
            <a:ext cx="820525" cy="107134"/>
          </a:xfrm>
          <a:custGeom>
            <a:avLst/>
            <a:gdLst/>
            <a:ahLst/>
            <a:cxnLst/>
            <a:rect l="l" t="t" r="r" b="b"/>
            <a:pathLst>
              <a:path w="8846" h="1155" extrusionOk="0">
                <a:moveTo>
                  <a:pt x="18" y="1"/>
                </a:moveTo>
                <a:lnTo>
                  <a:pt x="0" y="281"/>
                </a:lnTo>
                <a:lnTo>
                  <a:pt x="280" y="316"/>
                </a:lnTo>
                <a:lnTo>
                  <a:pt x="315" y="36"/>
                </a:lnTo>
                <a:lnTo>
                  <a:pt x="18" y="1"/>
                </a:lnTo>
                <a:close/>
                <a:moveTo>
                  <a:pt x="8566" y="840"/>
                </a:moveTo>
                <a:lnTo>
                  <a:pt x="8531" y="1120"/>
                </a:lnTo>
                <a:lnTo>
                  <a:pt x="8828" y="1155"/>
                </a:lnTo>
                <a:lnTo>
                  <a:pt x="8846" y="857"/>
                </a:lnTo>
                <a:lnTo>
                  <a:pt x="8566" y="840"/>
                </a:ln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67"/>
          <p:cNvSpPr/>
          <p:nvPr/>
        </p:nvSpPr>
        <p:spPr>
          <a:xfrm rot="-320029">
            <a:off x="6919509" y="568889"/>
            <a:ext cx="822195" cy="107134"/>
          </a:xfrm>
          <a:custGeom>
            <a:avLst/>
            <a:gdLst/>
            <a:ahLst/>
            <a:cxnLst/>
            <a:rect l="l" t="t" r="r" b="b"/>
            <a:pathLst>
              <a:path w="8864" h="1155" extrusionOk="0">
                <a:moveTo>
                  <a:pt x="36" y="1"/>
                </a:moveTo>
                <a:lnTo>
                  <a:pt x="1" y="298"/>
                </a:lnTo>
                <a:lnTo>
                  <a:pt x="298" y="333"/>
                </a:lnTo>
                <a:lnTo>
                  <a:pt x="315" y="36"/>
                </a:lnTo>
                <a:lnTo>
                  <a:pt x="36" y="1"/>
                </a:lnTo>
                <a:close/>
                <a:moveTo>
                  <a:pt x="8567" y="840"/>
                </a:moveTo>
                <a:lnTo>
                  <a:pt x="8549" y="1137"/>
                </a:lnTo>
                <a:lnTo>
                  <a:pt x="8829" y="1154"/>
                </a:lnTo>
                <a:lnTo>
                  <a:pt x="8864" y="875"/>
                </a:lnTo>
                <a:lnTo>
                  <a:pt x="8567" y="840"/>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67"/>
          <p:cNvSpPr/>
          <p:nvPr/>
        </p:nvSpPr>
        <p:spPr>
          <a:xfrm rot="-320029">
            <a:off x="6914586" y="650562"/>
            <a:ext cx="849744" cy="603289"/>
          </a:xfrm>
          <a:custGeom>
            <a:avLst/>
            <a:gdLst/>
            <a:ahLst/>
            <a:cxnLst/>
            <a:rect l="l" t="t" r="r" b="b"/>
            <a:pathLst>
              <a:path w="9161" h="6504" extrusionOk="0">
                <a:moveTo>
                  <a:pt x="332" y="1"/>
                </a:moveTo>
                <a:lnTo>
                  <a:pt x="0" y="3322"/>
                </a:lnTo>
                <a:cubicBezTo>
                  <a:pt x="0" y="3375"/>
                  <a:pt x="0" y="3445"/>
                  <a:pt x="0" y="3497"/>
                </a:cubicBezTo>
                <a:cubicBezTo>
                  <a:pt x="0" y="4231"/>
                  <a:pt x="437" y="4913"/>
                  <a:pt x="1136" y="5210"/>
                </a:cubicBezTo>
                <a:lnTo>
                  <a:pt x="3829" y="6346"/>
                </a:lnTo>
                <a:cubicBezTo>
                  <a:pt x="4056" y="6451"/>
                  <a:pt x="4318" y="6504"/>
                  <a:pt x="4563" y="6504"/>
                </a:cubicBezTo>
                <a:cubicBezTo>
                  <a:pt x="4703" y="6504"/>
                  <a:pt x="4860" y="6486"/>
                  <a:pt x="5000" y="6434"/>
                </a:cubicBezTo>
                <a:lnTo>
                  <a:pt x="7430" y="5857"/>
                </a:lnTo>
                <a:cubicBezTo>
                  <a:pt x="8199" y="5665"/>
                  <a:pt x="8758" y="5018"/>
                  <a:pt x="8828" y="4231"/>
                </a:cubicBezTo>
                <a:lnTo>
                  <a:pt x="9160" y="875"/>
                </a:lnTo>
                <a:lnTo>
                  <a:pt x="8881" y="840"/>
                </a:lnTo>
                <a:lnTo>
                  <a:pt x="8548" y="4196"/>
                </a:lnTo>
                <a:cubicBezTo>
                  <a:pt x="8479" y="4861"/>
                  <a:pt x="8007" y="5402"/>
                  <a:pt x="7360" y="5560"/>
                </a:cubicBezTo>
                <a:lnTo>
                  <a:pt x="4930" y="6154"/>
                </a:lnTo>
                <a:cubicBezTo>
                  <a:pt x="4807" y="6189"/>
                  <a:pt x="4685" y="6207"/>
                  <a:pt x="4563" y="6207"/>
                </a:cubicBezTo>
                <a:cubicBezTo>
                  <a:pt x="4353" y="6207"/>
                  <a:pt x="4143" y="6154"/>
                  <a:pt x="3951" y="6084"/>
                </a:cubicBezTo>
                <a:lnTo>
                  <a:pt x="1241" y="4948"/>
                </a:lnTo>
                <a:cubicBezTo>
                  <a:pt x="664" y="4686"/>
                  <a:pt x="280" y="4126"/>
                  <a:pt x="280" y="3497"/>
                </a:cubicBezTo>
                <a:cubicBezTo>
                  <a:pt x="280" y="3445"/>
                  <a:pt x="297" y="3392"/>
                  <a:pt x="297" y="3340"/>
                </a:cubicBezTo>
                <a:lnTo>
                  <a:pt x="629" y="36"/>
                </a:lnTo>
                <a:lnTo>
                  <a:pt x="332" y="1"/>
                </a:ln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67"/>
          <p:cNvSpPr/>
          <p:nvPr/>
        </p:nvSpPr>
        <p:spPr>
          <a:xfrm rot="-320029">
            <a:off x="6919757" y="622621"/>
            <a:ext cx="822195" cy="108711"/>
          </a:xfrm>
          <a:custGeom>
            <a:avLst/>
            <a:gdLst/>
            <a:ahLst/>
            <a:cxnLst/>
            <a:rect l="l" t="t" r="r" b="b"/>
            <a:pathLst>
              <a:path w="8864" h="1172" extrusionOk="0">
                <a:moveTo>
                  <a:pt x="35" y="1"/>
                </a:moveTo>
                <a:lnTo>
                  <a:pt x="0" y="298"/>
                </a:lnTo>
                <a:lnTo>
                  <a:pt x="297" y="333"/>
                </a:lnTo>
                <a:lnTo>
                  <a:pt x="315" y="36"/>
                </a:lnTo>
                <a:lnTo>
                  <a:pt x="35" y="1"/>
                </a:lnTo>
                <a:close/>
                <a:moveTo>
                  <a:pt x="8566" y="840"/>
                </a:moveTo>
                <a:lnTo>
                  <a:pt x="8549" y="1137"/>
                </a:lnTo>
                <a:lnTo>
                  <a:pt x="8828" y="1172"/>
                </a:lnTo>
                <a:lnTo>
                  <a:pt x="8863" y="875"/>
                </a:lnTo>
                <a:lnTo>
                  <a:pt x="8566" y="840"/>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67"/>
          <p:cNvSpPr/>
          <p:nvPr/>
        </p:nvSpPr>
        <p:spPr>
          <a:xfrm rot="-320029">
            <a:off x="6857624" y="269652"/>
            <a:ext cx="856237" cy="913189"/>
          </a:xfrm>
          <a:custGeom>
            <a:avLst/>
            <a:gdLst/>
            <a:ahLst/>
            <a:cxnLst/>
            <a:rect l="l" t="t" r="r" b="b"/>
            <a:pathLst>
              <a:path w="9231" h="9845" extrusionOk="0">
                <a:moveTo>
                  <a:pt x="2303" y="0"/>
                </a:moveTo>
                <a:cubicBezTo>
                  <a:pt x="1427" y="0"/>
                  <a:pt x="677" y="657"/>
                  <a:pt x="595" y="1546"/>
                </a:cubicBezTo>
                <a:lnTo>
                  <a:pt x="70" y="6825"/>
                </a:lnTo>
                <a:cubicBezTo>
                  <a:pt x="1" y="7577"/>
                  <a:pt x="420" y="8276"/>
                  <a:pt x="1119" y="8574"/>
                </a:cubicBezTo>
                <a:lnTo>
                  <a:pt x="3811" y="9710"/>
                </a:lnTo>
                <a:cubicBezTo>
                  <a:pt x="4033" y="9798"/>
                  <a:pt x="4261" y="9845"/>
                  <a:pt x="4492" y="9845"/>
                </a:cubicBezTo>
                <a:cubicBezTo>
                  <a:pt x="4626" y="9845"/>
                  <a:pt x="4761" y="9829"/>
                  <a:pt x="4895" y="9797"/>
                </a:cubicBezTo>
                <a:lnTo>
                  <a:pt x="7308" y="9203"/>
                </a:lnTo>
                <a:cubicBezTo>
                  <a:pt x="8024" y="9028"/>
                  <a:pt x="8549" y="8434"/>
                  <a:pt x="8619" y="7699"/>
                </a:cubicBezTo>
                <a:lnTo>
                  <a:pt x="9143" y="2385"/>
                </a:lnTo>
                <a:cubicBezTo>
                  <a:pt x="9231" y="1441"/>
                  <a:pt x="8531" y="602"/>
                  <a:pt x="7605" y="515"/>
                </a:cubicBezTo>
                <a:lnTo>
                  <a:pt x="2465" y="8"/>
                </a:lnTo>
                <a:cubicBezTo>
                  <a:pt x="2411" y="3"/>
                  <a:pt x="2356" y="0"/>
                  <a:pt x="23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67"/>
          <p:cNvSpPr/>
          <p:nvPr/>
        </p:nvSpPr>
        <p:spPr>
          <a:xfrm rot="-320029">
            <a:off x="6851113" y="255814"/>
            <a:ext cx="867646" cy="940552"/>
          </a:xfrm>
          <a:custGeom>
            <a:avLst/>
            <a:gdLst/>
            <a:ahLst/>
            <a:cxnLst/>
            <a:rect l="l" t="t" r="r" b="b"/>
            <a:pathLst>
              <a:path w="9354" h="10140" extrusionOk="0">
                <a:moveTo>
                  <a:pt x="2518" y="298"/>
                </a:moveTo>
                <a:lnTo>
                  <a:pt x="7657" y="804"/>
                </a:lnTo>
                <a:cubicBezTo>
                  <a:pt x="8462" y="874"/>
                  <a:pt x="9073" y="1574"/>
                  <a:pt x="9073" y="2360"/>
                </a:cubicBezTo>
                <a:cubicBezTo>
                  <a:pt x="9073" y="2413"/>
                  <a:pt x="9073" y="2465"/>
                  <a:pt x="9056" y="2518"/>
                </a:cubicBezTo>
                <a:lnTo>
                  <a:pt x="8531" y="7849"/>
                </a:lnTo>
                <a:cubicBezTo>
                  <a:pt x="8479" y="8496"/>
                  <a:pt x="7990" y="9056"/>
                  <a:pt x="7343" y="9213"/>
                </a:cubicBezTo>
                <a:lnTo>
                  <a:pt x="4930" y="9807"/>
                </a:lnTo>
                <a:cubicBezTo>
                  <a:pt x="4808" y="9825"/>
                  <a:pt x="4668" y="9842"/>
                  <a:pt x="4546" y="9842"/>
                </a:cubicBezTo>
                <a:cubicBezTo>
                  <a:pt x="4336" y="9842"/>
                  <a:pt x="4144" y="9807"/>
                  <a:pt x="3934" y="9720"/>
                </a:cubicBezTo>
                <a:lnTo>
                  <a:pt x="1242" y="8584"/>
                </a:lnTo>
                <a:cubicBezTo>
                  <a:pt x="665" y="8339"/>
                  <a:pt x="280" y="7762"/>
                  <a:pt x="280" y="7133"/>
                </a:cubicBezTo>
                <a:cubicBezTo>
                  <a:pt x="280" y="7098"/>
                  <a:pt x="280" y="7045"/>
                  <a:pt x="298" y="6993"/>
                </a:cubicBezTo>
                <a:lnTo>
                  <a:pt x="805" y="1714"/>
                </a:lnTo>
                <a:cubicBezTo>
                  <a:pt x="892" y="892"/>
                  <a:pt x="1574" y="298"/>
                  <a:pt x="2361" y="298"/>
                </a:cubicBezTo>
                <a:close/>
                <a:moveTo>
                  <a:pt x="2361" y="0"/>
                </a:moveTo>
                <a:cubicBezTo>
                  <a:pt x="1417" y="0"/>
                  <a:pt x="612" y="717"/>
                  <a:pt x="525" y="1679"/>
                </a:cubicBezTo>
                <a:lnTo>
                  <a:pt x="1" y="6958"/>
                </a:lnTo>
                <a:cubicBezTo>
                  <a:pt x="1" y="7010"/>
                  <a:pt x="1" y="7080"/>
                  <a:pt x="1" y="7133"/>
                </a:cubicBezTo>
                <a:cubicBezTo>
                  <a:pt x="1" y="7884"/>
                  <a:pt x="438" y="8566"/>
                  <a:pt x="1137" y="8846"/>
                </a:cubicBezTo>
                <a:lnTo>
                  <a:pt x="3829" y="10000"/>
                </a:lnTo>
                <a:cubicBezTo>
                  <a:pt x="4056" y="10087"/>
                  <a:pt x="4301" y="10139"/>
                  <a:pt x="4546" y="10139"/>
                </a:cubicBezTo>
                <a:cubicBezTo>
                  <a:pt x="4703" y="10139"/>
                  <a:pt x="4843" y="10122"/>
                  <a:pt x="5000" y="10087"/>
                </a:cubicBezTo>
                <a:lnTo>
                  <a:pt x="7413" y="9493"/>
                </a:lnTo>
                <a:cubicBezTo>
                  <a:pt x="8182" y="9300"/>
                  <a:pt x="8759" y="8654"/>
                  <a:pt x="8829" y="7867"/>
                </a:cubicBezTo>
                <a:lnTo>
                  <a:pt x="9353" y="2553"/>
                </a:lnTo>
                <a:cubicBezTo>
                  <a:pt x="9353" y="2483"/>
                  <a:pt x="9353" y="2430"/>
                  <a:pt x="9353" y="2360"/>
                </a:cubicBezTo>
                <a:cubicBezTo>
                  <a:pt x="9353" y="1416"/>
                  <a:pt x="8636" y="612"/>
                  <a:pt x="7675" y="507"/>
                </a:cubicBezTo>
                <a:lnTo>
                  <a:pt x="2553" y="18"/>
                </a:lnTo>
                <a:cubicBezTo>
                  <a:pt x="2483" y="0"/>
                  <a:pt x="2430" y="0"/>
                  <a:pt x="2361"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67"/>
          <p:cNvSpPr/>
          <p:nvPr/>
        </p:nvSpPr>
        <p:spPr>
          <a:xfrm rot="-320029">
            <a:off x="784071" y="486483"/>
            <a:ext cx="3966367" cy="3771207"/>
          </a:xfrm>
          <a:custGeom>
            <a:avLst/>
            <a:gdLst/>
            <a:ahLst/>
            <a:cxnLst/>
            <a:rect l="l" t="t" r="r" b="b"/>
            <a:pathLst>
              <a:path w="42761" h="40657" extrusionOk="0">
                <a:moveTo>
                  <a:pt x="3698" y="1"/>
                </a:moveTo>
                <a:cubicBezTo>
                  <a:pt x="3142" y="1"/>
                  <a:pt x="2654" y="423"/>
                  <a:pt x="2588" y="1002"/>
                </a:cubicBezTo>
                <a:lnTo>
                  <a:pt x="18" y="27171"/>
                </a:lnTo>
                <a:cubicBezTo>
                  <a:pt x="1" y="27433"/>
                  <a:pt x="71" y="27695"/>
                  <a:pt x="211" y="27905"/>
                </a:cubicBezTo>
                <a:cubicBezTo>
                  <a:pt x="1452" y="29688"/>
                  <a:pt x="2466" y="31699"/>
                  <a:pt x="3480" y="33604"/>
                </a:cubicBezTo>
                <a:cubicBezTo>
                  <a:pt x="4109" y="34775"/>
                  <a:pt x="4791" y="35912"/>
                  <a:pt x="5490" y="37030"/>
                </a:cubicBezTo>
                <a:cubicBezTo>
                  <a:pt x="5682" y="37310"/>
                  <a:pt x="5980" y="37502"/>
                  <a:pt x="6312" y="37537"/>
                </a:cubicBezTo>
                <a:lnTo>
                  <a:pt x="38093" y="40649"/>
                </a:lnTo>
                <a:cubicBezTo>
                  <a:pt x="38135" y="40654"/>
                  <a:pt x="38176" y="40656"/>
                  <a:pt x="38217" y="40656"/>
                </a:cubicBezTo>
                <a:cubicBezTo>
                  <a:pt x="38776" y="40656"/>
                  <a:pt x="39250" y="40224"/>
                  <a:pt x="39299" y="39670"/>
                </a:cubicBezTo>
                <a:lnTo>
                  <a:pt x="42708" y="4935"/>
                </a:lnTo>
                <a:cubicBezTo>
                  <a:pt x="42760" y="4323"/>
                  <a:pt x="42323" y="3799"/>
                  <a:pt x="41729" y="3729"/>
                </a:cubicBezTo>
                <a:lnTo>
                  <a:pt x="3794" y="5"/>
                </a:lnTo>
                <a:cubicBezTo>
                  <a:pt x="3762" y="2"/>
                  <a:pt x="3730" y="1"/>
                  <a:pt x="36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67"/>
          <p:cNvSpPr/>
          <p:nvPr/>
        </p:nvSpPr>
        <p:spPr>
          <a:xfrm rot="-320029">
            <a:off x="772823" y="474032"/>
            <a:ext cx="3987422" cy="3797642"/>
          </a:xfrm>
          <a:custGeom>
            <a:avLst/>
            <a:gdLst/>
            <a:ahLst/>
            <a:cxnLst/>
            <a:rect l="l" t="t" r="r" b="b"/>
            <a:pathLst>
              <a:path w="42988" h="40942" extrusionOk="0">
                <a:moveTo>
                  <a:pt x="3812" y="280"/>
                </a:moveTo>
                <a:cubicBezTo>
                  <a:pt x="3846" y="280"/>
                  <a:pt x="3881" y="280"/>
                  <a:pt x="3899" y="297"/>
                </a:cubicBezTo>
                <a:lnTo>
                  <a:pt x="41833" y="4003"/>
                </a:lnTo>
                <a:cubicBezTo>
                  <a:pt x="42323" y="4056"/>
                  <a:pt x="42690" y="4475"/>
                  <a:pt x="42690" y="4965"/>
                </a:cubicBezTo>
                <a:cubicBezTo>
                  <a:pt x="42690" y="4982"/>
                  <a:pt x="42690" y="5017"/>
                  <a:pt x="42690" y="5052"/>
                </a:cubicBezTo>
                <a:lnTo>
                  <a:pt x="39281" y="39788"/>
                </a:lnTo>
                <a:cubicBezTo>
                  <a:pt x="39229" y="40277"/>
                  <a:pt x="38809" y="40644"/>
                  <a:pt x="38320" y="40644"/>
                </a:cubicBezTo>
                <a:lnTo>
                  <a:pt x="38232" y="40644"/>
                </a:lnTo>
                <a:lnTo>
                  <a:pt x="6451" y="37533"/>
                </a:lnTo>
                <a:cubicBezTo>
                  <a:pt x="6154" y="37498"/>
                  <a:pt x="5892" y="37340"/>
                  <a:pt x="5734" y="37078"/>
                </a:cubicBezTo>
                <a:cubicBezTo>
                  <a:pt x="5035" y="35959"/>
                  <a:pt x="4353" y="34840"/>
                  <a:pt x="3742" y="33669"/>
                </a:cubicBezTo>
                <a:cubicBezTo>
                  <a:pt x="2728" y="31764"/>
                  <a:pt x="1696" y="29753"/>
                  <a:pt x="455" y="27953"/>
                </a:cubicBezTo>
                <a:cubicBezTo>
                  <a:pt x="350" y="27796"/>
                  <a:pt x="298" y="27603"/>
                  <a:pt x="298" y="27411"/>
                </a:cubicBezTo>
                <a:cubicBezTo>
                  <a:pt x="298" y="27393"/>
                  <a:pt x="298" y="27358"/>
                  <a:pt x="298" y="27324"/>
                </a:cubicBezTo>
                <a:lnTo>
                  <a:pt x="2868" y="1137"/>
                </a:lnTo>
                <a:cubicBezTo>
                  <a:pt x="2902" y="647"/>
                  <a:pt x="3322" y="280"/>
                  <a:pt x="3812" y="280"/>
                </a:cubicBezTo>
                <a:close/>
                <a:moveTo>
                  <a:pt x="3812" y="0"/>
                </a:moveTo>
                <a:cubicBezTo>
                  <a:pt x="3182" y="0"/>
                  <a:pt x="2640" y="472"/>
                  <a:pt x="2570" y="1119"/>
                </a:cubicBezTo>
                <a:lnTo>
                  <a:pt x="1" y="27289"/>
                </a:lnTo>
                <a:cubicBezTo>
                  <a:pt x="1" y="27341"/>
                  <a:pt x="1" y="27376"/>
                  <a:pt x="1" y="27411"/>
                </a:cubicBezTo>
                <a:cubicBezTo>
                  <a:pt x="1" y="27673"/>
                  <a:pt x="70" y="27918"/>
                  <a:pt x="228" y="28128"/>
                </a:cubicBezTo>
                <a:cubicBezTo>
                  <a:pt x="1452" y="29893"/>
                  <a:pt x="2465" y="31904"/>
                  <a:pt x="3479" y="33809"/>
                </a:cubicBezTo>
                <a:cubicBezTo>
                  <a:pt x="4091" y="34980"/>
                  <a:pt x="4790" y="36117"/>
                  <a:pt x="5490" y="37235"/>
                </a:cubicBezTo>
                <a:cubicBezTo>
                  <a:pt x="5699" y="37568"/>
                  <a:pt x="6049" y="37777"/>
                  <a:pt x="6434" y="37812"/>
                </a:cubicBezTo>
                <a:lnTo>
                  <a:pt x="38197" y="40941"/>
                </a:lnTo>
                <a:lnTo>
                  <a:pt x="38320" y="40941"/>
                </a:lnTo>
                <a:cubicBezTo>
                  <a:pt x="38966" y="40941"/>
                  <a:pt x="39508" y="40452"/>
                  <a:pt x="39561" y="39823"/>
                </a:cubicBezTo>
                <a:lnTo>
                  <a:pt x="42970" y="5087"/>
                </a:lnTo>
                <a:cubicBezTo>
                  <a:pt x="42987" y="5035"/>
                  <a:pt x="42987" y="5000"/>
                  <a:pt x="42987" y="4965"/>
                </a:cubicBezTo>
                <a:cubicBezTo>
                  <a:pt x="42987" y="4318"/>
                  <a:pt x="42498" y="3776"/>
                  <a:pt x="41851" y="3724"/>
                </a:cubicBezTo>
                <a:lnTo>
                  <a:pt x="3934"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67"/>
          <p:cNvSpPr/>
          <p:nvPr/>
        </p:nvSpPr>
        <p:spPr>
          <a:xfrm rot="-320029">
            <a:off x="1962782" y="610500"/>
            <a:ext cx="4916" cy="1762"/>
          </a:xfrm>
          <a:custGeom>
            <a:avLst/>
            <a:gdLst/>
            <a:ahLst/>
            <a:cxnLst/>
            <a:rect l="l" t="t" r="r" b="b"/>
            <a:pathLst>
              <a:path w="53" h="19" extrusionOk="0">
                <a:moveTo>
                  <a:pt x="53" y="18"/>
                </a:moveTo>
                <a:lnTo>
                  <a:pt x="0" y="1"/>
                </a:lnTo>
                <a:lnTo>
                  <a:pt x="53" y="18"/>
                </a:lnTo>
                <a:lnTo>
                  <a:pt x="53" y="18"/>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67"/>
          <p:cNvSpPr/>
          <p:nvPr/>
        </p:nvSpPr>
        <p:spPr>
          <a:xfrm rot="-320029">
            <a:off x="1974846" y="582850"/>
            <a:ext cx="16325" cy="1670"/>
          </a:xfrm>
          <a:custGeom>
            <a:avLst/>
            <a:gdLst/>
            <a:ahLst/>
            <a:cxnLst/>
            <a:rect l="l" t="t" r="r" b="b"/>
            <a:pathLst>
              <a:path w="176" h="18" extrusionOk="0">
                <a:moveTo>
                  <a:pt x="176" y="18"/>
                </a:moveTo>
                <a:lnTo>
                  <a:pt x="1" y="0"/>
                </a:lnTo>
                <a:lnTo>
                  <a:pt x="176" y="18"/>
                </a:lnTo>
                <a:lnTo>
                  <a:pt x="176" y="18"/>
                </a:lnTo>
                <a:close/>
              </a:path>
            </a:pathLst>
          </a:custGeom>
          <a:solidFill>
            <a:srgbClr val="4B65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67"/>
          <p:cNvSpPr/>
          <p:nvPr/>
        </p:nvSpPr>
        <p:spPr>
          <a:xfrm rot="-320029">
            <a:off x="1991179" y="583363"/>
            <a:ext cx="6586" cy="1762"/>
          </a:xfrm>
          <a:custGeom>
            <a:avLst/>
            <a:gdLst/>
            <a:ahLst/>
            <a:cxnLst/>
            <a:rect l="l" t="t" r="r" b="b"/>
            <a:pathLst>
              <a:path w="71" h="19" extrusionOk="0">
                <a:moveTo>
                  <a:pt x="1" y="1"/>
                </a:moveTo>
                <a:lnTo>
                  <a:pt x="71" y="18"/>
                </a:lnTo>
                <a:lnTo>
                  <a:pt x="71" y="1"/>
                </a:lnTo>
                <a:close/>
              </a:path>
            </a:pathLst>
          </a:custGeom>
          <a:solidFill>
            <a:srgbClr val="4B65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67"/>
          <p:cNvSpPr/>
          <p:nvPr/>
        </p:nvSpPr>
        <p:spPr>
          <a:xfrm rot="-320029">
            <a:off x="761324" y="3836378"/>
            <a:ext cx="7642312" cy="770529"/>
          </a:xfrm>
          <a:custGeom>
            <a:avLst/>
            <a:gdLst/>
            <a:ahLst/>
            <a:cxnLst/>
            <a:rect l="l" t="t" r="r" b="b"/>
            <a:pathLst>
              <a:path w="82391" h="8307" extrusionOk="0">
                <a:moveTo>
                  <a:pt x="149" y="0"/>
                </a:moveTo>
                <a:cubicBezTo>
                  <a:pt x="74" y="0"/>
                  <a:pt x="18" y="63"/>
                  <a:pt x="18" y="125"/>
                </a:cubicBezTo>
                <a:cubicBezTo>
                  <a:pt x="1" y="213"/>
                  <a:pt x="53" y="283"/>
                  <a:pt x="141" y="283"/>
                </a:cubicBezTo>
                <a:lnTo>
                  <a:pt x="82233" y="8307"/>
                </a:lnTo>
                <a:cubicBezTo>
                  <a:pt x="82303" y="8307"/>
                  <a:pt x="82390" y="8254"/>
                  <a:pt x="82390" y="8167"/>
                </a:cubicBezTo>
                <a:cubicBezTo>
                  <a:pt x="82390" y="8097"/>
                  <a:pt x="82338" y="8010"/>
                  <a:pt x="82250" y="8010"/>
                </a:cubicBezTo>
                <a:lnTo>
                  <a:pt x="176" y="3"/>
                </a:lnTo>
                <a:cubicBezTo>
                  <a:pt x="166" y="1"/>
                  <a:pt x="157" y="0"/>
                  <a:pt x="149"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67"/>
          <p:cNvSpPr/>
          <p:nvPr/>
        </p:nvSpPr>
        <p:spPr>
          <a:xfrm rot="-320029">
            <a:off x="768863" y="3917093"/>
            <a:ext cx="7642312" cy="770529"/>
          </a:xfrm>
          <a:custGeom>
            <a:avLst/>
            <a:gdLst/>
            <a:ahLst/>
            <a:cxnLst/>
            <a:rect l="l" t="t" r="r" b="b"/>
            <a:pathLst>
              <a:path w="82391" h="8307" extrusionOk="0">
                <a:moveTo>
                  <a:pt x="149" y="0"/>
                </a:moveTo>
                <a:cubicBezTo>
                  <a:pt x="74" y="0"/>
                  <a:pt x="18" y="63"/>
                  <a:pt x="18" y="126"/>
                </a:cubicBezTo>
                <a:cubicBezTo>
                  <a:pt x="1" y="213"/>
                  <a:pt x="53" y="283"/>
                  <a:pt x="141" y="283"/>
                </a:cubicBezTo>
                <a:lnTo>
                  <a:pt x="82233" y="8307"/>
                </a:lnTo>
                <a:cubicBezTo>
                  <a:pt x="82303" y="8307"/>
                  <a:pt x="82390" y="8254"/>
                  <a:pt x="82390" y="8167"/>
                </a:cubicBezTo>
                <a:cubicBezTo>
                  <a:pt x="82390" y="8097"/>
                  <a:pt x="82338" y="8010"/>
                  <a:pt x="82250" y="8010"/>
                </a:cubicBezTo>
                <a:lnTo>
                  <a:pt x="176" y="3"/>
                </a:lnTo>
                <a:cubicBezTo>
                  <a:pt x="166" y="1"/>
                  <a:pt x="157" y="0"/>
                  <a:pt x="149"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67"/>
          <p:cNvSpPr/>
          <p:nvPr/>
        </p:nvSpPr>
        <p:spPr>
          <a:xfrm rot="-320029">
            <a:off x="4296789" y="4646730"/>
            <a:ext cx="603289" cy="348579"/>
          </a:xfrm>
          <a:custGeom>
            <a:avLst/>
            <a:gdLst/>
            <a:ahLst/>
            <a:cxnLst/>
            <a:rect l="l" t="t" r="r" b="b"/>
            <a:pathLst>
              <a:path w="6504" h="3758" extrusionOk="0">
                <a:moveTo>
                  <a:pt x="211" y="0"/>
                </a:moveTo>
                <a:lnTo>
                  <a:pt x="176" y="297"/>
                </a:lnTo>
                <a:cubicBezTo>
                  <a:pt x="1" y="2028"/>
                  <a:pt x="1277" y="3584"/>
                  <a:pt x="3025" y="3741"/>
                </a:cubicBezTo>
                <a:cubicBezTo>
                  <a:pt x="3132" y="3752"/>
                  <a:pt x="3237" y="3757"/>
                  <a:pt x="3342" y="3757"/>
                </a:cubicBezTo>
                <a:cubicBezTo>
                  <a:pt x="4942" y="3757"/>
                  <a:pt x="6321" y="2533"/>
                  <a:pt x="6469" y="909"/>
                </a:cubicBezTo>
                <a:lnTo>
                  <a:pt x="6504" y="612"/>
                </a:lnTo>
                <a:lnTo>
                  <a:pt x="211"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67"/>
          <p:cNvSpPr/>
          <p:nvPr/>
        </p:nvSpPr>
        <p:spPr>
          <a:xfrm rot="-320029">
            <a:off x="4295228" y="4629088"/>
            <a:ext cx="622768" cy="383456"/>
          </a:xfrm>
          <a:custGeom>
            <a:avLst/>
            <a:gdLst/>
            <a:ahLst/>
            <a:cxnLst/>
            <a:rect l="l" t="t" r="r" b="b"/>
            <a:pathLst>
              <a:path w="6714" h="4134" extrusionOk="0">
                <a:moveTo>
                  <a:pt x="391" y="392"/>
                </a:moveTo>
                <a:lnTo>
                  <a:pt x="6311" y="969"/>
                </a:lnTo>
                <a:lnTo>
                  <a:pt x="6311" y="1074"/>
                </a:lnTo>
                <a:cubicBezTo>
                  <a:pt x="6154" y="2612"/>
                  <a:pt x="4860" y="3748"/>
                  <a:pt x="3357" y="3748"/>
                </a:cubicBezTo>
                <a:lnTo>
                  <a:pt x="3059" y="3748"/>
                </a:lnTo>
                <a:cubicBezTo>
                  <a:pt x="1521" y="3591"/>
                  <a:pt x="367" y="2297"/>
                  <a:pt x="367" y="777"/>
                </a:cubicBezTo>
                <a:cubicBezTo>
                  <a:pt x="367" y="689"/>
                  <a:pt x="367" y="584"/>
                  <a:pt x="385" y="497"/>
                </a:cubicBezTo>
                <a:lnTo>
                  <a:pt x="391" y="392"/>
                </a:lnTo>
                <a:close/>
                <a:moveTo>
                  <a:pt x="203" y="1"/>
                </a:moveTo>
                <a:cubicBezTo>
                  <a:pt x="166" y="1"/>
                  <a:pt x="131" y="17"/>
                  <a:pt x="105" y="42"/>
                </a:cubicBezTo>
                <a:cubicBezTo>
                  <a:pt x="70" y="77"/>
                  <a:pt x="35" y="130"/>
                  <a:pt x="35" y="165"/>
                </a:cubicBezTo>
                <a:lnTo>
                  <a:pt x="18" y="462"/>
                </a:lnTo>
                <a:cubicBezTo>
                  <a:pt x="0" y="567"/>
                  <a:pt x="0" y="672"/>
                  <a:pt x="0" y="777"/>
                </a:cubicBezTo>
                <a:cubicBezTo>
                  <a:pt x="0" y="2490"/>
                  <a:pt x="1294" y="3941"/>
                  <a:pt x="3025" y="4116"/>
                </a:cubicBezTo>
                <a:cubicBezTo>
                  <a:pt x="3129" y="4133"/>
                  <a:pt x="3234" y="4133"/>
                  <a:pt x="3357" y="4133"/>
                </a:cubicBezTo>
                <a:cubicBezTo>
                  <a:pt x="5052" y="4133"/>
                  <a:pt x="6503" y="2839"/>
                  <a:pt x="6678" y="1109"/>
                </a:cubicBezTo>
                <a:lnTo>
                  <a:pt x="6713" y="812"/>
                </a:lnTo>
                <a:cubicBezTo>
                  <a:pt x="6713" y="724"/>
                  <a:pt x="6643" y="619"/>
                  <a:pt x="6538" y="619"/>
                </a:cubicBezTo>
                <a:lnTo>
                  <a:pt x="245" y="7"/>
                </a:lnTo>
                <a:cubicBezTo>
                  <a:pt x="231" y="3"/>
                  <a:pt x="217" y="1"/>
                  <a:pt x="203"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67"/>
          <p:cNvSpPr txBox="1">
            <a:spLocks noGrp="1"/>
          </p:cNvSpPr>
          <p:nvPr>
            <p:ph type="title"/>
          </p:nvPr>
        </p:nvSpPr>
        <p:spPr>
          <a:xfrm>
            <a:off x="1523600" y="2144631"/>
            <a:ext cx="23208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1440" name="Google Shape;1440;p67"/>
          <p:cNvSpPr txBox="1">
            <a:spLocks noGrp="1"/>
          </p:cNvSpPr>
          <p:nvPr>
            <p:ph type="subTitle" idx="1"/>
          </p:nvPr>
        </p:nvSpPr>
        <p:spPr>
          <a:xfrm>
            <a:off x="1588850" y="2504625"/>
            <a:ext cx="2190300" cy="5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41" name="Google Shape;1441;p67"/>
          <p:cNvSpPr txBox="1">
            <a:spLocks noGrp="1"/>
          </p:cNvSpPr>
          <p:nvPr>
            <p:ph type="title" idx="2"/>
          </p:nvPr>
        </p:nvSpPr>
        <p:spPr>
          <a:xfrm>
            <a:off x="5343708" y="2144629"/>
            <a:ext cx="23208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1442" name="Google Shape;1442;p67"/>
          <p:cNvSpPr txBox="1">
            <a:spLocks noGrp="1"/>
          </p:cNvSpPr>
          <p:nvPr>
            <p:ph type="subTitle" idx="3"/>
          </p:nvPr>
        </p:nvSpPr>
        <p:spPr>
          <a:xfrm>
            <a:off x="5407366" y="2504613"/>
            <a:ext cx="2190300" cy="5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43" name="Google Shape;1443;p67"/>
          <p:cNvSpPr/>
          <p:nvPr/>
        </p:nvSpPr>
        <p:spPr>
          <a:xfrm rot="-320029">
            <a:off x="975413" y="3247464"/>
            <a:ext cx="799469" cy="896771"/>
          </a:xfrm>
          <a:custGeom>
            <a:avLst/>
            <a:gdLst/>
            <a:ahLst/>
            <a:cxnLst/>
            <a:rect l="l" t="t" r="r" b="b"/>
            <a:pathLst>
              <a:path w="8619" h="9668" extrusionOk="0">
                <a:moveTo>
                  <a:pt x="158" y="1"/>
                </a:moveTo>
                <a:lnTo>
                  <a:pt x="0" y="18"/>
                </a:lnTo>
                <a:lnTo>
                  <a:pt x="35" y="18"/>
                </a:lnTo>
                <a:lnTo>
                  <a:pt x="158" y="1"/>
                </a:lnTo>
                <a:close/>
                <a:moveTo>
                  <a:pt x="175" y="141"/>
                </a:moveTo>
                <a:cubicBezTo>
                  <a:pt x="263" y="665"/>
                  <a:pt x="507" y="1382"/>
                  <a:pt x="875" y="2203"/>
                </a:cubicBezTo>
                <a:cubicBezTo>
                  <a:pt x="1259" y="3077"/>
                  <a:pt x="1766" y="4074"/>
                  <a:pt x="2308" y="5053"/>
                </a:cubicBezTo>
                <a:cubicBezTo>
                  <a:pt x="3374" y="6993"/>
                  <a:pt x="4528" y="8846"/>
                  <a:pt x="4983" y="9580"/>
                </a:cubicBezTo>
                <a:cubicBezTo>
                  <a:pt x="5000" y="9615"/>
                  <a:pt x="5035" y="9633"/>
                  <a:pt x="5053" y="9668"/>
                </a:cubicBezTo>
                <a:lnTo>
                  <a:pt x="8549" y="1941"/>
                </a:lnTo>
                <a:cubicBezTo>
                  <a:pt x="8601" y="1801"/>
                  <a:pt x="8619" y="1644"/>
                  <a:pt x="8619" y="1504"/>
                </a:cubicBezTo>
                <a:cubicBezTo>
                  <a:pt x="8619" y="1312"/>
                  <a:pt x="8566" y="1120"/>
                  <a:pt x="8479" y="997"/>
                </a:cubicBezTo>
                <a:cubicBezTo>
                  <a:pt x="8392" y="875"/>
                  <a:pt x="8252" y="787"/>
                  <a:pt x="8059" y="770"/>
                </a:cubicBezTo>
                <a:cubicBezTo>
                  <a:pt x="6941" y="683"/>
                  <a:pt x="5227" y="525"/>
                  <a:pt x="3672" y="385"/>
                </a:cubicBezTo>
                <a:cubicBezTo>
                  <a:pt x="2116" y="263"/>
                  <a:pt x="682" y="141"/>
                  <a:pt x="210" y="141"/>
                </a:cubicBez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67"/>
          <p:cNvSpPr/>
          <p:nvPr/>
        </p:nvSpPr>
        <p:spPr>
          <a:xfrm rot="-320029">
            <a:off x="962775" y="3232208"/>
            <a:ext cx="840004" cy="934059"/>
          </a:xfrm>
          <a:custGeom>
            <a:avLst/>
            <a:gdLst/>
            <a:ahLst/>
            <a:cxnLst/>
            <a:rect l="l" t="t" r="r" b="b"/>
            <a:pathLst>
              <a:path w="9056" h="10070" extrusionOk="0">
                <a:moveTo>
                  <a:pt x="298" y="158"/>
                </a:moveTo>
                <a:lnTo>
                  <a:pt x="175" y="175"/>
                </a:lnTo>
                <a:lnTo>
                  <a:pt x="140" y="175"/>
                </a:lnTo>
                <a:lnTo>
                  <a:pt x="298" y="158"/>
                </a:lnTo>
                <a:close/>
                <a:moveTo>
                  <a:pt x="350" y="298"/>
                </a:moveTo>
                <a:cubicBezTo>
                  <a:pt x="822" y="298"/>
                  <a:pt x="2256" y="420"/>
                  <a:pt x="3812" y="542"/>
                </a:cubicBezTo>
                <a:cubicBezTo>
                  <a:pt x="5367" y="682"/>
                  <a:pt x="7081" y="840"/>
                  <a:pt x="8199" y="927"/>
                </a:cubicBezTo>
                <a:cubicBezTo>
                  <a:pt x="8392" y="944"/>
                  <a:pt x="8532" y="1032"/>
                  <a:pt x="8619" y="1154"/>
                </a:cubicBezTo>
                <a:cubicBezTo>
                  <a:pt x="8706" y="1277"/>
                  <a:pt x="8759" y="1469"/>
                  <a:pt x="8759" y="1661"/>
                </a:cubicBezTo>
                <a:cubicBezTo>
                  <a:pt x="8759" y="1801"/>
                  <a:pt x="8741" y="1958"/>
                  <a:pt x="8689" y="2098"/>
                </a:cubicBezTo>
                <a:lnTo>
                  <a:pt x="5193" y="9825"/>
                </a:lnTo>
                <a:cubicBezTo>
                  <a:pt x="5175" y="9790"/>
                  <a:pt x="5140" y="9772"/>
                  <a:pt x="5123" y="9737"/>
                </a:cubicBezTo>
                <a:cubicBezTo>
                  <a:pt x="4668" y="9003"/>
                  <a:pt x="3514" y="7150"/>
                  <a:pt x="2448" y="5210"/>
                </a:cubicBezTo>
                <a:cubicBezTo>
                  <a:pt x="1906" y="4231"/>
                  <a:pt x="1399" y="3234"/>
                  <a:pt x="1015" y="2360"/>
                </a:cubicBezTo>
                <a:cubicBezTo>
                  <a:pt x="647" y="1539"/>
                  <a:pt x="403" y="822"/>
                  <a:pt x="315" y="298"/>
                </a:cubicBezTo>
                <a:close/>
                <a:moveTo>
                  <a:pt x="333" y="0"/>
                </a:moveTo>
                <a:cubicBezTo>
                  <a:pt x="280" y="0"/>
                  <a:pt x="228" y="0"/>
                  <a:pt x="175" y="18"/>
                </a:cubicBezTo>
                <a:lnTo>
                  <a:pt x="106" y="18"/>
                </a:lnTo>
                <a:lnTo>
                  <a:pt x="53" y="53"/>
                </a:lnTo>
                <a:cubicBezTo>
                  <a:pt x="36" y="70"/>
                  <a:pt x="1" y="123"/>
                  <a:pt x="1" y="175"/>
                </a:cubicBezTo>
                <a:lnTo>
                  <a:pt x="1" y="193"/>
                </a:lnTo>
                <a:cubicBezTo>
                  <a:pt x="53" y="682"/>
                  <a:pt x="263" y="1329"/>
                  <a:pt x="578" y="2063"/>
                </a:cubicBezTo>
                <a:cubicBezTo>
                  <a:pt x="1399" y="3427"/>
                  <a:pt x="2133" y="4860"/>
                  <a:pt x="2868" y="6241"/>
                </a:cubicBezTo>
                <a:cubicBezTo>
                  <a:pt x="3479" y="7412"/>
                  <a:pt x="4161" y="8531"/>
                  <a:pt x="4860" y="9650"/>
                </a:cubicBezTo>
                <a:cubicBezTo>
                  <a:pt x="4983" y="9860"/>
                  <a:pt x="5175" y="10000"/>
                  <a:pt x="5402" y="10070"/>
                </a:cubicBezTo>
                <a:lnTo>
                  <a:pt x="8969" y="2203"/>
                </a:lnTo>
                <a:lnTo>
                  <a:pt x="8969" y="2186"/>
                </a:lnTo>
                <a:cubicBezTo>
                  <a:pt x="9021" y="2011"/>
                  <a:pt x="9056" y="1836"/>
                  <a:pt x="9056" y="1661"/>
                </a:cubicBezTo>
                <a:cubicBezTo>
                  <a:pt x="9056" y="1416"/>
                  <a:pt x="8986" y="1172"/>
                  <a:pt x="8864" y="979"/>
                </a:cubicBezTo>
                <a:cubicBezTo>
                  <a:pt x="8724" y="787"/>
                  <a:pt x="8497" y="647"/>
                  <a:pt x="8217" y="630"/>
                </a:cubicBezTo>
                <a:cubicBezTo>
                  <a:pt x="7116" y="560"/>
                  <a:pt x="5402" y="402"/>
                  <a:pt x="3829" y="263"/>
                </a:cubicBezTo>
                <a:cubicBezTo>
                  <a:pt x="2273" y="123"/>
                  <a:pt x="857" y="0"/>
                  <a:pt x="333" y="0"/>
                </a:cubicBez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67"/>
          <p:cNvSpPr/>
          <p:nvPr/>
        </p:nvSpPr>
        <p:spPr>
          <a:xfrm rot="-320029">
            <a:off x="1026717" y="3436360"/>
            <a:ext cx="447644" cy="762181"/>
          </a:xfrm>
          <a:custGeom>
            <a:avLst/>
            <a:gdLst/>
            <a:ahLst/>
            <a:cxnLst/>
            <a:rect l="l" t="t" r="r" b="b"/>
            <a:pathLst>
              <a:path w="4826" h="8217" extrusionOk="0">
                <a:moveTo>
                  <a:pt x="1" y="0"/>
                </a:moveTo>
                <a:cubicBezTo>
                  <a:pt x="105" y="262"/>
                  <a:pt x="210" y="525"/>
                  <a:pt x="350" y="804"/>
                </a:cubicBezTo>
                <a:cubicBezTo>
                  <a:pt x="1819" y="3968"/>
                  <a:pt x="4511" y="8146"/>
                  <a:pt x="4511" y="8146"/>
                </a:cubicBezTo>
                <a:cubicBezTo>
                  <a:pt x="4528" y="8181"/>
                  <a:pt x="4581" y="8216"/>
                  <a:pt x="4633" y="8216"/>
                </a:cubicBezTo>
                <a:lnTo>
                  <a:pt x="4651" y="8216"/>
                </a:lnTo>
                <a:cubicBezTo>
                  <a:pt x="4703" y="8216"/>
                  <a:pt x="4738" y="8181"/>
                  <a:pt x="4755" y="8129"/>
                </a:cubicBezTo>
                <a:lnTo>
                  <a:pt x="4825" y="8007"/>
                </a:lnTo>
                <a:cubicBezTo>
                  <a:pt x="4598" y="7937"/>
                  <a:pt x="4406" y="7797"/>
                  <a:pt x="4283" y="7587"/>
                </a:cubicBezTo>
                <a:cubicBezTo>
                  <a:pt x="3584" y="6468"/>
                  <a:pt x="2902" y="5349"/>
                  <a:pt x="2291" y="4178"/>
                </a:cubicBezTo>
                <a:cubicBezTo>
                  <a:pt x="1556" y="2797"/>
                  <a:pt x="822" y="1364"/>
                  <a:pt x="1" y="0"/>
                </a:cubicBez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67"/>
          <p:cNvSpPr/>
          <p:nvPr/>
        </p:nvSpPr>
        <p:spPr>
          <a:xfrm rot="-320029">
            <a:off x="894834" y="3225487"/>
            <a:ext cx="815702" cy="957991"/>
          </a:xfrm>
          <a:custGeom>
            <a:avLst/>
            <a:gdLst/>
            <a:ahLst/>
            <a:cxnLst/>
            <a:rect l="l" t="t" r="r" b="b"/>
            <a:pathLst>
              <a:path w="8794" h="10328" extrusionOk="0">
                <a:moveTo>
                  <a:pt x="343" y="0"/>
                </a:moveTo>
                <a:cubicBezTo>
                  <a:pt x="124" y="0"/>
                  <a:pt x="0" y="10"/>
                  <a:pt x="0" y="31"/>
                </a:cubicBezTo>
                <a:cubicBezTo>
                  <a:pt x="280" y="2566"/>
                  <a:pt x="5787" y="10328"/>
                  <a:pt x="5787" y="10328"/>
                </a:cubicBezTo>
                <a:lnTo>
                  <a:pt x="8584" y="1762"/>
                </a:lnTo>
                <a:cubicBezTo>
                  <a:pt x="8794" y="1150"/>
                  <a:pt x="8356" y="503"/>
                  <a:pt x="7710" y="451"/>
                </a:cubicBezTo>
                <a:cubicBezTo>
                  <a:pt x="5609" y="288"/>
                  <a:pt x="1544" y="0"/>
                  <a:pt x="343" y="0"/>
                </a:cubicBezTo>
                <a:close/>
              </a:path>
            </a:pathLst>
          </a:custGeom>
          <a:solidFill>
            <a:srgbClr val="F2F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67"/>
          <p:cNvSpPr/>
          <p:nvPr/>
        </p:nvSpPr>
        <p:spPr>
          <a:xfrm rot="-320029">
            <a:off x="881862" y="3212808"/>
            <a:ext cx="827111" cy="984333"/>
          </a:xfrm>
          <a:custGeom>
            <a:avLst/>
            <a:gdLst/>
            <a:ahLst/>
            <a:cxnLst/>
            <a:rect l="l" t="t" r="r" b="b"/>
            <a:pathLst>
              <a:path w="8917" h="10612" extrusionOk="0">
                <a:moveTo>
                  <a:pt x="490" y="297"/>
                </a:moveTo>
                <a:cubicBezTo>
                  <a:pt x="1679" y="297"/>
                  <a:pt x="5752" y="577"/>
                  <a:pt x="7832" y="734"/>
                </a:cubicBezTo>
                <a:cubicBezTo>
                  <a:pt x="8304" y="769"/>
                  <a:pt x="8636" y="1171"/>
                  <a:pt x="8636" y="1591"/>
                </a:cubicBezTo>
                <a:cubicBezTo>
                  <a:pt x="8636" y="1678"/>
                  <a:pt x="8619" y="1783"/>
                  <a:pt x="8584" y="1871"/>
                </a:cubicBezTo>
                <a:lnTo>
                  <a:pt x="5890" y="10154"/>
                </a:lnTo>
                <a:lnTo>
                  <a:pt x="5890" y="10154"/>
                </a:lnTo>
                <a:cubicBezTo>
                  <a:pt x="5869" y="10123"/>
                  <a:pt x="5846" y="10089"/>
                  <a:pt x="5822" y="10052"/>
                </a:cubicBezTo>
                <a:cubicBezTo>
                  <a:pt x="5280" y="9283"/>
                  <a:pt x="3969" y="7360"/>
                  <a:pt x="2745" y="5349"/>
                </a:cubicBezTo>
                <a:cubicBezTo>
                  <a:pt x="2133" y="4336"/>
                  <a:pt x="1539" y="3304"/>
                  <a:pt x="1102" y="2395"/>
                </a:cubicBezTo>
                <a:cubicBezTo>
                  <a:pt x="686" y="1563"/>
                  <a:pt x="402" y="820"/>
                  <a:pt x="316" y="297"/>
                </a:cubicBezTo>
                <a:close/>
                <a:moveTo>
                  <a:pt x="490" y="0"/>
                </a:moveTo>
                <a:cubicBezTo>
                  <a:pt x="385" y="0"/>
                  <a:pt x="298" y="0"/>
                  <a:pt x="228" y="18"/>
                </a:cubicBezTo>
                <a:lnTo>
                  <a:pt x="140" y="18"/>
                </a:lnTo>
                <a:lnTo>
                  <a:pt x="70" y="53"/>
                </a:lnTo>
                <a:lnTo>
                  <a:pt x="36" y="88"/>
                </a:lnTo>
                <a:cubicBezTo>
                  <a:pt x="18" y="105"/>
                  <a:pt x="1" y="140"/>
                  <a:pt x="1" y="175"/>
                </a:cubicBezTo>
                <a:lnTo>
                  <a:pt x="1" y="193"/>
                </a:lnTo>
                <a:cubicBezTo>
                  <a:pt x="70" y="874"/>
                  <a:pt x="473" y="1836"/>
                  <a:pt x="1032" y="2920"/>
                </a:cubicBezTo>
                <a:cubicBezTo>
                  <a:pt x="2710" y="6189"/>
                  <a:pt x="5822" y="10541"/>
                  <a:pt x="5822" y="10541"/>
                </a:cubicBezTo>
                <a:cubicBezTo>
                  <a:pt x="5839" y="10594"/>
                  <a:pt x="5909" y="10611"/>
                  <a:pt x="5962" y="10611"/>
                </a:cubicBezTo>
                <a:cubicBezTo>
                  <a:pt x="6014" y="10594"/>
                  <a:pt x="6049" y="10559"/>
                  <a:pt x="6067" y="10506"/>
                </a:cubicBezTo>
                <a:lnTo>
                  <a:pt x="8864" y="1958"/>
                </a:lnTo>
                <a:cubicBezTo>
                  <a:pt x="8899" y="1836"/>
                  <a:pt x="8916" y="1713"/>
                  <a:pt x="8916" y="1591"/>
                </a:cubicBezTo>
                <a:cubicBezTo>
                  <a:pt x="8916" y="1014"/>
                  <a:pt x="8479" y="507"/>
                  <a:pt x="7867" y="455"/>
                </a:cubicBezTo>
                <a:cubicBezTo>
                  <a:pt x="5769" y="297"/>
                  <a:pt x="1714" y="0"/>
                  <a:pt x="490"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text 1">
  <p:cSld name="CUSTOM_8">
    <p:bg>
      <p:bgPr>
        <a:solidFill>
          <a:schemeClr val="dk2"/>
        </a:solidFill>
        <a:effectLst/>
      </p:bgPr>
    </p:bg>
    <p:spTree>
      <p:nvGrpSpPr>
        <p:cNvPr id="1" name="Shape 1448"/>
        <p:cNvGrpSpPr/>
        <p:nvPr/>
      </p:nvGrpSpPr>
      <p:grpSpPr>
        <a:xfrm>
          <a:off x="0" y="0"/>
          <a:ext cx="0" cy="0"/>
          <a:chOff x="0" y="0"/>
          <a:chExt cx="0" cy="0"/>
        </a:xfrm>
      </p:grpSpPr>
      <p:sp>
        <p:nvSpPr>
          <p:cNvPr id="1449" name="Google Shape;1449;p68"/>
          <p:cNvSpPr txBox="1">
            <a:spLocks noGrp="1"/>
          </p:cNvSpPr>
          <p:nvPr>
            <p:ph type="title"/>
          </p:nvPr>
        </p:nvSpPr>
        <p:spPr>
          <a:xfrm>
            <a:off x="4919850" y="1564225"/>
            <a:ext cx="3510900" cy="1016400"/>
          </a:xfrm>
          <a:prstGeom prst="rect">
            <a:avLst/>
          </a:prstGeom>
        </p:spPr>
        <p:txBody>
          <a:bodyPr spcFirstLastPara="1" wrap="square" lIns="0" tIns="0" rIns="0" bIns="0" anchor="ctr" anchorCtr="0">
            <a:noAutofit/>
          </a:bodyPr>
          <a:lstStyle>
            <a:lvl1pPr lvl="0" algn="r" rtl="0">
              <a:spcBef>
                <a:spcPts val="0"/>
              </a:spcBef>
              <a:spcAft>
                <a:spcPts val="0"/>
              </a:spcAft>
              <a:buSzPts val="3600"/>
              <a:buNone/>
              <a:defRPr sz="3600">
                <a:highlight>
                  <a:schemeClr val="accent1"/>
                </a:highlight>
              </a:defRPr>
            </a:lvl1pPr>
            <a:lvl2pPr lvl="1" algn="r" rtl="0">
              <a:spcBef>
                <a:spcPts val="0"/>
              </a:spcBef>
              <a:spcAft>
                <a:spcPts val="0"/>
              </a:spcAft>
              <a:buSzPts val="3800"/>
              <a:buNone/>
              <a:defRPr sz="3800"/>
            </a:lvl2pPr>
            <a:lvl3pPr lvl="2" algn="r" rtl="0">
              <a:spcBef>
                <a:spcPts val="0"/>
              </a:spcBef>
              <a:spcAft>
                <a:spcPts val="0"/>
              </a:spcAft>
              <a:buSzPts val="3800"/>
              <a:buNone/>
              <a:defRPr sz="3800"/>
            </a:lvl3pPr>
            <a:lvl4pPr lvl="3" algn="r" rtl="0">
              <a:spcBef>
                <a:spcPts val="0"/>
              </a:spcBef>
              <a:spcAft>
                <a:spcPts val="0"/>
              </a:spcAft>
              <a:buSzPts val="3800"/>
              <a:buNone/>
              <a:defRPr sz="3800"/>
            </a:lvl4pPr>
            <a:lvl5pPr lvl="4" algn="r" rtl="0">
              <a:spcBef>
                <a:spcPts val="0"/>
              </a:spcBef>
              <a:spcAft>
                <a:spcPts val="0"/>
              </a:spcAft>
              <a:buSzPts val="3800"/>
              <a:buNone/>
              <a:defRPr sz="3800"/>
            </a:lvl5pPr>
            <a:lvl6pPr lvl="5" algn="r" rtl="0">
              <a:spcBef>
                <a:spcPts val="0"/>
              </a:spcBef>
              <a:spcAft>
                <a:spcPts val="0"/>
              </a:spcAft>
              <a:buSzPts val="3800"/>
              <a:buNone/>
              <a:defRPr sz="3800"/>
            </a:lvl6pPr>
            <a:lvl7pPr lvl="6" algn="r" rtl="0">
              <a:spcBef>
                <a:spcPts val="0"/>
              </a:spcBef>
              <a:spcAft>
                <a:spcPts val="0"/>
              </a:spcAft>
              <a:buSzPts val="3800"/>
              <a:buNone/>
              <a:defRPr sz="3800"/>
            </a:lvl7pPr>
            <a:lvl8pPr lvl="7" algn="r" rtl="0">
              <a:spcBef>
                <a:spcPts val="0"/>
              </a:spcBef>
              <a:spcAft>
                <a:spcPts val="0"/>
              </a:spcAft>
              <a:buSzPts val="3800"/>
              <a:buNone/>
              <a:defRPr sz="3800"/>
            </a:lvl8pPr>
            <a:lvl9pPr lvl="8" algn="r" rtl="0">
              <a:spcBef>
                <a:spcPts val="0"/>
              </a:spcBef>
              <a:spcAft>
                <a:spcPts val="0"/>
              </a:spcAft>
              <a:buSzPts val="3800"/>
              <a:buNone/>
              <a:defRPr sz="3800"/>
            </a:lvl9pPr>
          </a:lstStyle>
          <a:p>
            <a:endParaRPr/>
          </a:p>
        </p:txBody>
      </p:sp>
      <p:sp>
        <p:nvSpPr>
          <p:cNvPr id="1450" name="Google Shape;1450;p68"/>
          <p:cNvSpPr txBox="1">
            <a:spLocks noGrp="1"/>
          </p:cNvSpPr>
          <p:nvPr>
            <p:ph type="subTitle" idx="1"/>
          </p:nvPr>
        </p:nvSpPr>
        <p:spPr>
          <a:xfrm>
            <a:off x="5326066" y="2723688"/>
            <a:ext cx="3108900" cy="540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451" name="Google Shape;1451;p68"/>
          <p:cNvSpPr/>
          <p:nvPr/>
        </p:nvSpPr>
        <p:spPr>
          <a:xfrm rot="-2469326" flipH="1">
            <a:off x="4275036" y="334757"/>
            <a:ext cx="4543481" cy="4473976"/>
          </a:xfrm>
          <a:custGeom>
            <a:avLst/>
            <a:gdLst/>
            <a:ahLst/>
            <a:cxnLst/>
            <a:rect l="l" t="t" r="r" b="b"/>
            <a:pathLst>
              <a:path w="201556" h="183330" extrusionOk="0">
                <a:moveTo>
                  <a:pt x="189944" y="21178"/>
                </a:moveTo>
                <a:cubicBezTo>
                  <a:pt x="184379" y="17203"/>
                  <a:pt x="176683" y="17809"/>
                  <a:pt x="170132" y="15844"/>
                </a:cubicBezTo>
                <a:cubicBezTo>
                  <a:pt x="162077" y="13427"/>
                  <a:pt x="153958" y="11191"/>
                  <a:pt x="145748" y="9367"/>
                </a:cubicBezTo>
                <a:cubicBezTo>
                  <a:pt x="126548" y="5100"/>
                  <a:pt x="107103" y="-670"/>
                  <a:pt x="87455" y="223"/>
                </a:cubicBezTo>
                <a:cubicBezTo>
                  <a:pt x="66696" y="1167"/>
                  <a:pt x="45245" y="9162"/>
                  <a:pt x="29162" y="22321"/>
                </a:cubicBezTo>
                <a:cubicBezTo>
                  <a:pt x="7025" y="40433"/>
                  <a:pt x="-1222" y="74527"/>
                  <a:pt x="206" y="103093"/>
                </a:cubicBezTo>
                <a:cubicBezTo>
                  <a:pt x="987" y="118723"/>
                  <a:pt x="1332" y="136409"/>
                  <a:pt x="10874" y="148813"/>
                </a:cubicBezTo>
                <a:cubicBezTo>
                  <a:pt x="25422" y="167726"/>
                  <a:pt x="50459" y="179255"/>
                  <a:pt x="74120" y="182341"/>
                </a:cubicBezTo>
                <a:cubicBezTo>
                  <a:pt x="108378" y="186809"/>
                  <a:pt x="147617" y="175100"/>
                  <a:pt x="173180" y="151861"/>
                </a:cubicBezTo>
                <a:cubicBezTo>
                  <a:pt x="207227" y="120909"/>
                  <a:pt x="212347" y="45533"/>
                  <a:pt x="178895" y="13939"/>
                </a:cubicBezTo>
              </a:path>
            </a:pathLst>
          </a:custGeom>
          <a:noFill/>
          <a:ln w="28575" cap="flat" cmpd="sng">
            <a:solidFill>
              <a:schemeClr val="accent4"/>
            </a:solidFill>
            <a:prstDash val="dash"/>
            <a:round/>
            <a:headEnd type="none" w="med" len="med"/>
            <a:tailEnd type="none" w="med" len="med"/>
          </a:ln>
        </p:spPr>
      </p:sp>
      <p:grpSp>
        <p:nvGrpSpPr>
          <p:cNvPr id="1452" name="Google Shape;1452;p68"/>
          <p:cNvGrpSpPr/>
          <p:nvPr/>
        </p:nvGrpSpPr>
        <p:grpSpPr>
          <a:xfrm rot="1204455" flipH="1">
            <a:off x="701728" y="403693"/>
            <a:ext cx="704390" cy="700959"/>
            <a:chOff x="4636900" y="2064950"/>
            <a:chExt cx="179650" cy="178775"/>
          </a:xfrm>
        </p:grpSpPr>
        <p:sp>
          <p:nvSpPr>
            <p:cNvPr id="1453" name="Google Shape;1453;p68"/>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68"/>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68"/>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6" name="Google Shape;1456;p68"/>
          <p:cNvGrpSpPr/>
          <p:nvPr/>
        </p:nvGrpSpPr>
        <p:grpSpPr>
          <a:xfrm rot="10800000" flipH="1">
            <a:off x="578459" y="4135791"/>
            <a:ext cx="950930" cy="1016401"/>
            <a:chOff x="319900" y="315700"/>
            <a:chExt cx="342123" cy="365691"/>
          </a:xfrm>
        </p:grpSpPr>
        <p:sp>
          <p:nvSpPr>
            <p:cNvPr id="1457" name="Google Shape;1457;p68"/>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68"/>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68"/>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68"/>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68"/>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2" name="Google Shape;1462;p68"/>
          <p:cNvGrpSpPr/>
          <p:nvPr/>
        </p:nvGrpSpPr>
        <p:grpSpPr>
          <a:xfrm rot="10800000" flipH="1">
            <a:off x="-319068" y="3131904"/>
            <a:ext cx="625919" cy="622906"/>
            <a:chOff x="4636900" y="2064950"/>
            <a:chExt cx="179650" cy="178775"/>
          </a:xfrm>
        </p:grpSpPr>
        <p:sp>
          <p:nvSpPr>
            <p:cNvPr id="1463" name="Google Shape;1463;p68"/>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68"/>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68"/>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6" name="Google Shape;1466;p68"/>
          <p:cNvGrpSpPr/>
          <p:nvPr/>
        </p:nvGrpSpPr>
        <p:grpSpPr>
          <a:xfrm rot="8932695" flipH="1">
            <a:off x="1381899" y="2491064"/>
            <a:ext cx="448214" cy="606624"/>
            <a:chOff x="5408700" y="2855000"/>
            <a:chExt cx="121525" cy="164475"/>
          </a:xfrm>
        </p:grpSpPr>
        <p:sp>
          <p:nvSpPr>
            <p:cNvPr id="1467" name="Google Shape;1467;p68"/>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68"/>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9" name="Google Shape;1469;p68"/>
          <p:cNvSpPr/>
          <p:nvPr/>
        </p:nvSpPr>
        <p:spPr>
          <a:xfrm flipH="1">
            <a:off x="-534915" y="-525775"/>
            <a:ext cx="5454775" cy="4923225"/>
          </a:xfrm>
          <a:custGeom>
            <a:avLst/>
            <a:gdLst/>
            <a:ahLst/>
            <a:cxnLst/>
            <a:rect l="l" t="t" r="r" b="b"/>
            <a:pathLst>
              <a:path w="218191" h="196929" extrusionOk="0">
                <a:moveTo>
                  <a:pt x="0" y="0"/>
                </a:moveTo>
                <a:cubicBezTo>
                  <a:pt x="4902" y="9805"/>
                  <a:pt x="21468" y="4723"/>
                  <a:pt x="32385" y="5715"/>
                </a:cubicBezTo>
                <a:cubicBezTo>
                  <a:pt x="47766" y="7113"/>
                  <a:pt x="66487" y="18046"/>
                  <a:pt x="69723" y="33147"/>
                </a:cubicBezTo>
                <a:cubicBezTo>
                  <a:pt x="70788" y="38117"/>
                  <a:pt x="70523" y="45186"/>
                  <a:pt x="66294" y="48006"/>
                </a:cubicBezTo>
                <a:cubicBezTo>
                  <a:pt x="61256" y="51365"/>
                  <a:pt x="54009" y="53303"/>
                  <a:pt x="48387" y="51054"/>
                </a:cubicBezTo>
                <a:cubicBezTo>
                  <a:pt x="42286" y="48614"/>
                  <a:pt x="37238" y="42513"/>
                  <a:pt x="35433" y="36195"/>
                </a:cubicBezTo>
                <a:cubicBezTo>
                  <a:pt x="33798" y="30471"/>
                  <a:pt x="39596" y="22902"/>
                  <a:pt x="45339" y="21336"/>
                </a:cubicBezTo>
                <a:cubicBezTo>
                  <a:pt x="53441" y="19126"/>
                  <a:pt x="62585" y="24633"/>
                  <a:pt x="68961" y="30099"/>
                </a:cubicBezTo>
                <a:cubicBezTo>
                  <a:pt x="76085" y="36205"/>
                  <a:pt x="84758" y="42674"/>
                  <a:pt x="86868" y="51816"/>
                </a:cubicBezTo>
                <a:cubicBezTo>
                  <a:pt x="88067" y="57013"/>
                  <a:pt x="88333" y="62689"/>
                  <a:pt x="86868" y="67818"/>
                </a:cubicBezTo>
                <a:cubicBezTo>
                  <a:pt x="85533" y="72492"/>
                  <a:pt x="80841" y="75568"/>
                  <a:pt x="78867" y="80010"/>
                </a:cubicBezTo>
                <a:cubicBezTo>
                  <a:pt x="76677" y="84936"/>
                  <a:pt x="78572" y="92641"/>
                  <a:pt x="83058" y="95631"/>
                </a:cubicBezTo>
                <a:cubicBezTo>
                  <a:pt x="88042" y="98954"/>
                  <a:pt x="94974" y="97155"/>
                  <a:pt x="100965" y="97155"/>
                </a:cubicBezTo>
                <a:cubicBezTo>
                  <a:pt x="115246" y="97155"/>
                  <a:pt x="129301" y="93331"/>
                  <a:pt x="143256" y="90297"/>
                </a:cubicBezTo>
                <a:cubicBezTo>
                  <a:pt x="151154" y="88580"/>
                  <a:pt x="162410" y="87260"/>
                  <a:pt x="167259" y="93726"/>
                </a:cubicBezTo>
                <a:cubicBezTo>
                  <a:pt x="172996" y="101375"/>
                  <a:pt x="174289" y="111693"/>
                  <a:pt x="175641" y="121158"/>
                </a:cubicBezTo>
                <a:cubicBezTo>
                  <a:pt x="177407" y="133520"/>
                  <a:pt x="179018" y="147788"/>
                  <a:pt x="172593" y="158496"/>
                </a:cubicBezTo>
                <a:cubicBezTo>
                  <a:pt x="168894" y="164661"/>
                  <a:pt x="161675" y="168237"/>
                  <a:pt x="155067" y="171069"/>
                </a:cubicBezTo>
                <a:cubicBezTo>
                  <a:pt x="150508" y="173023"/>
                  <a:pt x="144716" y="177249"/>
                  <a:pt x="140589" y="174498"/>
                </a:cubicBezTo>
                <a:cubicBezTo>
                  <a:pt x="134078" y="170158"/>
                  <a:pt x="130915" y="158149"/>
                  <a:pt x="135255" y="151638"/>
                </a:cubicBezTo>
                <a:cubicBezTo>
                  <a:pt x="141100" y="142870"/>
                  <a:pt x="159115" y="150620"/>
                  <a:pt x="166116" y="158496"/>
                </a:cubicBezTo>
                <a:cubicBezTo>
                  <a:pt x="174354" y="167764"/>
                  <a:pt x="175992" y="182860"/>
                  <a:pt x="186309" y="189738"/>
                </a:cubicBezTo>
                <a:cubicBezTo>
                  <a:pt x="193538" y="194557"/>
                  <a:pt x="202854" y="197825"/>
                  <a:pt x="211455" y="196596"/>
                </a:cubicBezTo>
                <a:cubicBezTo>
                  <a:pt x="214212" y="196202"/>
                  <a:pt x="220042" y="192127"/>
                  <a:pt x="217551" y="190881"/>
                </a:cubicBezTo>
              </a:path>
            </a:pathLst>
          </a:custGeom>
          <a:noFill/>
          <a:ln w="28575" cap="flat" cmpd="sng">
            <a:solidFill>
              <a:schemeClr val="accent4"/>
            </a:solidFill>
            <a:prstDash val="dash"/>
            <a:round/>
            <a:headEnd type="none" w="med" len="med"/>
            <a:tailEnd type="none" w="med" len="med"/>
          </a:ln>
        </p:spPr>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text 2">
  <p:cSld name="CUSTOM_8_1">
    <p:bg>
      <p:bgPr>
        <a:solidFill>
          <a:schemeClr val="dk2"/>
        </a:solidFill>
        <a:effectLst/>
      </p:bgPr>
    </p:bg>
    <p:spTree>
      <p:nvGrpSpPr>
        <p:cNvPr id="1" name="Shape 1470"/>
        <p:cNvGrpSpPr/>
        <p:nvPr/>
      </p:nvGrpSpPr>
      <p:grpSpPr>
        <a:xfrm>
          <a:off x="0" y="0"/>
          <a:ext cx="0" cy="0"/>
          <a:chOff x="0" y="0"/>
          <a:chExt cx="0" cy="0"/>
        </a:xfrm>
      </p:grpSpPr>
      <p:sp>
        <p:nvSpPr>
          <p:cNvPr id="1471" name="Google Shape;1471;p69"/>
          <p:cNvSpPr txBox="1">
            <a:spLocks noGrp="1"/>
          </p:cNvSpPr>
          <p:nvPr>
            <p:ph type="title"/>
          </p:nvPr>
        </p:nvSpPr>
        <p:spPr>
          <a:xfrm>
            <a:off x="2333550" y="1411821"/>
            <a:ext cx="4476900" cy="1016400"/>
          </a:xfrm>
          <a:prstGeom prst="rect">
            <a:avLst/>
          </a:prstGeom>
        </p:spPr>
        <p:txBody>
          <a:bodyPr spcFirstLastPara="1" wrap="square" lIns="0" tIns="0" rIns="0" bIns="0" anchor="ctr" anchorCtr="0">
            <a:noAutofit/>
          </a:bodyPr>
          <a:lstStyle>
            <a:lvl1pPr lvl="0" algn="ctr" rtl="0">
              <a:spcBef>
                <a:spcPts val="0"/>
              </a:spcBef>
              <a:spcAft>
                <a:spcPts val="0"/>
              </a:spcAft>
              <a:buSzPts val="5000"/>
              <a:buNone/>
              <a:defRPr sz="5000">
                <a:highlight>
                  <a:schemeClr val="accent1"/>
                </a:highlight>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472" name="Google Shape;1472;p69"/>
          <p:cNvSpPr txBox="1">
            <a:spLocks noGrp="1"/>
          </p:cNvSpPr>
          <p:nvPr>
            <p:ph type="subTitle" idx="1"/>
          </p:nvPr>
        </p:nvSpPr>
        <p:spPr>
          <a:xfrm>
            <a:off x="2545800" y="2776125"/>
            <a:ext cx="4052400" cy="5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473" name="Google Shape;1473;p69"/>
          <p:cNvGrpSpPr/>
          <p:nvPr/>
        </p:nvGrpSpPr>
        <p:grpSpPr>
          <a:xfrm flipH="1">
            <a:off x="-49870" y="4164535"/>
            <a:ext cx="1023323" cy="1094037"/>
            <a:chOff x="319900" y="315700"/>
            <a:chExt cx="342123" cy="365691"/>
          </a:xfrm>
        </p:grpSpPr>
        <p:sp>
          <p:nvSpPr>
            <p:cNvPr id="1474" name="Google Shape;1474;p69"/>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69"/>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69"/>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69"/>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69"/>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9" name="Google Shape;1479;p69"/>
          <p:cNvGrpSpPr/>
          <p:nvPr/>
        </p:nvGrpSpPr>
        <p:grpSpPr>
          <a:xfrm flipH="1">
            <a:off x="8038502" y="1153102"/>
            <a:ext cx="658687" cy="655425"/>
            <a:chOff x="4636900" y="2064950"/>
            <a:chExt cx="179650" cy="178775"/>
          </a:xfrm>
        </p:grpSpPr>
        <p:sp>
          <p:nvSpPr>
            <p:cNvPr id="1480" name="Google Shape;1480;p69"/>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69"/>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69"/>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3" name="Google Shape;1483;p69"/>
          <p:cNvGrpSpPr/>
          <p:nvPr/>
        </p:nvGrpSpPr>
        <p:grpSpPr>
          <a:xfrm rot="-1867156" flipH="1">
            <a:off x="7065118" y="497348"/>
            <a:ext cx="606636" cy="821031"/>
            <a:chOff x="5408700" y="2855000"/>
            <a:chExt cx="121525" cy="164475"/>
          </a:xfrm>
        </p:grpSpPr>
        <p:sp>
          <p:nvSpPr>
            <p:cNvPr id="1484" name="Google Shape;1484;p69"/>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69"/>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6" name="Google Shape;1486;p69"/>
          <p:cNvGrpSpPr/>
          <p:nvPr/>
        </p:nvGrpSpPr>
        <p:grpSpPr>
          <a:xfrm rot="-1973065">
            <a:off x="7969065" y="4291593"/>
            <a:ext cx="1018987" cy="554146"/>
            <a:chOff x="1449934" y="4565833"/>
            <a:chExt cx="320467" cy="168684"/>
          </a:xfrm>
        </p:grpSpPr>
        <p:sp>
          <p:nvSpPr>
            <p:cNvPr id="1487" name="Google Shape;1487;p69"/>
            <p:cNvSpPr/>
            <p:nvPr/>
          </p:nvSpPr>
          <p:spPr>
            <a:xfrm>
              <a:off x="1449934" y="4565833"/>
              <a:ext cx="65112" cy="148810"/>
            </a:xfrm>
            <a:custGeom>
              <a:avLst/>
              <a:gdLst/>
              <a:ahLst/>
              <a:cxnLst/>
              <a:rect l="l" t="t" r="r" b="b"/>
              <a:pathLst>
                <a:path w="2021" h="4620" extrusionOk="0">
                  <a:moveTo>
                    <a:pt x="1806" y="0"/>
                  </a:moveTo>
                  <a:cubicBezTo>
                    <a:pt x="1773" y="0"/>
                    <a:pt x="1741" y="8"/>
                    <a:pt x="1712" y="25"/>
                  </a:cubicBezTo>
                  <a:cubicBezTo>
                    <a:pt x="951" y="489"/>
                    <a:pt x="404" y="1225"/>
                    <a:pt x="191" y="2093"/>
                  </a:cubicBezTo>
                  <a:cubicBezTo>
                    <a:pt x="0" y="2936"/>
                    <a:pt x="179" y="3828"/>
                    <a:pt x="678" y="4541"/>
                  </a:cubicBezTo>
                  <a:cubicBezTo>
                    <a:pt x="702" y="4576"/>
                    <a:pt x="737" y="4600"/>
                    <a:pt x="773" y="4612"/>
                  </a:cubicBezTo>
                  <a:cubicBezTo>
                    <a:pt x="793" y="4617"/>
                    <a:pt x="814" y="4620"/>
                    <a:pt x="836" y="4620"/>
                  </a:cubicBezTo>
                  <a:cubicBezTo>
                    <a:pt x="868" y="4620"/>
                    <a:pt x="899" y="4614"/>
                    <a:pt x="927" y="4600"/>
                  </a:cubicBezTo>
                  <a:cubicBezTo>
                    <a:pt x="1010" y="4553"/>
                    <a:pt x="1034" y="4446"/>
                    <a:pt x="975" y="4374"/>
                  </a:cubicBezTo>
                  <a:cubicBezTo>
                    <a:pt x="523" y="3733"/>
                    <a:pt x="369" y="2925"/>
                    <a:pt x="535" y="2164"/>
                  </a:cubicBezTo>
                  <a:cubicBezTo>
                    <a:pt x="725" y="1380"/>
                    <a:pt x="1224" y="714"/>
                    <a:pt x="1914" y="298"/>
                  </a:cubicBezTo>
                  <a:cubicBezTo>
                    <a:pt x="1997" y="251"/>
                    <a:pt x="2021" y="144"/>
                    <a:pt x="1961" y="73"/>
                  </a:cubicBezTo>
                  <a:cubicBezTo>
                    <a:pt x="1923" y="27"/>
                    <a:pt x="1865" y="0"/>
                    <a:pt x="18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69"/>
            <p:cNvSpPr/>
            <p:nvPr/>
          </p:nvSpPr>
          <p:spPr>
            <a:xfrm>
              <a:off x="1495876" y="4617241"/>
              <a:ext cx="65112" cy="64774"/>
            </a:xfrm>
            <a:custGeom>
              <a:avLst/>
              <a:gdLst/>
              <a:ahLst/>
              <a:cxnLst/>
              <a:rect l="l" t="t" r="r" b="b"/>
              <a:pathLst>
                <a:path w="2021" h="2011" extrusionOk="0">
                  <a:moveTo>
                    <a:pt x="1824" y="1"/>
                  </a:moveTo>
                  <a:cubicBezTo>
                    <a:pt x="1780" y="1"/>
                    <a:pt x="1735" y="15"/>
                    <a:pt x="1700" y="45"/>
                  </a:cubicBezTo>
                  <a:lnTo>
                    <a:pt x="1034" y="627"/>
                  </a:lnTo>
                  <a:lnTo>
                    <a:pt x="749" y="105"/>
                  </a:lnTo>
                  <a:cubicBezTo>
                    <a:pt x="716" y="47"/>
                    <a:pt x="660" y="12"/>
                    <a:pt x="601" y="12"/>
                  </a:cubicBezTo>
                  <a:cubicBezTo>
                    <a:pt x="575" y="12"/>
                    <a:pt x="549" y="19"/>
                    <a:pt x="523" y="33"/>
                  </a:cubicBezTo>
                  <a:cubicBezTo>
                    <a:pt x="428" y="57"/>
                    <a:pt x="393" y="164"/>
                    <a:pt x="440" y="247"/>
                  </a:cubicBezTo>
                  <a:lnTo>
                    <a:pt x="773" y="853"/>
                  </a:lnTo>
                  <a:lnTo>
                    <a:pt x="72" y="1471"/>
                  </a:lnTo>
                  <a:cubicBezTo>
                    <a:pt x="0" y="1531"/>
                    <a:pt x="0" y="1638"/>
                    <a:pt x="72" y="1697"/>
                  </a:cubicBezTo>
                  <a:cubicBezTo>
                    <a:pt x="95" y="1721"/>
                    <a:pt x="119" y="1733"/>
                    <a:pt x="143" y="1744"/>
                  </a:cubicBezTo>
                  <a:cubicBezTo>
                    <a:pt x="158" y="1747"/>
                    <a:pt x="173" y="1749"/>
                    <a:pt x="189" y="1749"/>
                  </a:cubicBezTo>
                  <a:cubicBezTo>
                    <a:pt x="237" y="1749"/>
                    <a:pt x="286" y="1736"/>
                    <a:pt x="321" y="1709"/>
                  </a:cubicBezTo>
                  <a:lnTo>
                    <a:pt x="939" y="1162"/>
                  </a:lnTo>
                  <a:lnTo>
                    <a:pt x="1355" y="1923"/>
                  </a:lnTo>
                  <a:cubicBezTo>
                    <a:pt x="1379" y="1958"/>
                    <a:pt x="1414" y="1994"/>
                    <a:pt x="1462" y="2006"/>
                  </a:cubicBezTo>
                  <a:cubicBezTo>
                    <a:pt x="1472" y="2009"/>
                    <a:pt x="1484" y="2011"/>
                    <a:pt x="1496" y="2011"/>
                  </a:cubicBezTo>
                  <a:cubicBezTo>
                    <a:pt x="1525" y="2011"/>
                    <a:pt x="1559" y="2002"/>
                    <a:pt x="1593" y="1994"/>
                  </a:cubicBezTo>
                  <a:cubicBezTo>
                    <a:pt x="1676" y="1958"/>
                    <a:pt x="1712" y="1851"/>
                    <a:pt x="1664" y="1768"/>
                  </a:cubicBezTo>
                  <a:lnTo>
                    <a:pt x="1201" y="925"/>
                  </a:lnTo>
                  <a:lnTo>
                    <a:pt x="1949" y="283"/>
                  </a:lnTo>
                  <a:cubicBezTo>
                    <a:pt x="2020" y="223"/>
                    <a:pt x="2020" y="105"/>
                    <a:pt x="1949" y="45"/>
                  </a:cubicBezTo>
                  <a:cubicBezTo>
                    <a:pt x="1914" y="15"/>
                    <a:pt x="1869" y="1"/>
                    <a:pt x="18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69"/>
            <p:cNvSpPr/>
            <p:nvPr/>
          </p:nvSpPr>
          <p:spPr>
            <a:xfrm>
              <a:off x="1570524" y="4645295"/>
              <a:ext cx="49035" cy="15557"/>
            </a:xfrm>
            <a:custGeom>
              <a:avLst/>
              <a:gdLst/>
              <a:ahLst/>
              <a:cxnLst/>
              <a:rect l="l" t="t" r="r" b="b"/>
              <a:pathLst>
                <a:path w="1522" h="483" extrusionOk="0">
                  <a:moveTo>
                    <a:pt x="172" y="1"/>
                  </a:moveTo>
                  <a:cubicBezTo>
                    <a:pt x="93" y="1"/>
                    <a:pt x="23" y="56"/>
                    <a:pt x="12" y="137"/>
                  </a:cubicBezTo>
                  <a:cubicBezTo>
                    <a:pt x="1" y="220"/>
                    <a:pt x="48" y="303"/>
                    <a:pt x="131" y="315"/>
                  </a:cubicBezTo>
                  <a:lnTo>
                    <a:pt x="155" y="315"/>
                  </a:lnTo>
                  <a:lnTo>
                    <a:pt x="1308" y="481"/>
                  </a:lnTo>
                  <a:cubicBezTo>
                    <a:pt x="1316" y="482"/>
                    <a:pt x="1324" y="483"/>
                    <a:pt x="1332" y="483"/>
                  </a:cubicBezTo>
                  <a:cubicBezTo>
                    <a:pt x="1418" y="483"/>
                    <a:pt x="1499" y="426"/>
                    <a:pt x="1510" y="339"/>
                  </a:cubicBezTo>
                  <a:cubicBezTo>
                    <a:pt x="1522" y="256"/>
                    <a:pt x="1450" y="172"/>
                    <a:pt x="1367" y="160"/>
                  </a:cubicBezTo>
                  <a:lnTo>
                    <a:pt x="214" y="6"/>
                  </a:lnTo>
                  <a:cubicBezTo>
                    <a:pt x="200" y="2"/>
                    <a:pt x="186"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69"/>
            <p:cNvSpPr/>
            <p:nvPr/>
          </p:nvSpPr>
          <p:spPr>
            <a:xfrm>
              <a:off x="1624875" y="4635987"/>
              <a:ext cx="55543" cy="72183"/>
            </a:xfrm>
            <a:custGeom>
              <a:avLst/>
              <a:gdLst/>
              <a:ahLst/>
              <a:cxnLst/>
              <a:rect l="l" t="t" r="r" b="b"/>
              <a:pathLst>
                <a:path w="1724" h="2241" extrusionOk="0">
                  <a:moveTo>
                    <a:pt x="686" y="1"/>
                  </a:moveTo>
                  <a:cubicBezTo>
                    <a:pt x="640" y="1"/>
                    <a:pt x="595" y="16"/>
                    <a:pt x="559" y="45"/>
                  </a:cubicBezTo>
                  <a:cubicBezTo>
                    <a:pt x="405" y="200"/>
                    <a:pt x="357" y="426"/>
                    <a:pt x="441" y="628"/>
                  </a:cubicBezTo>
                  <a:cubicBezTo>
                    <a:pt x="512" y="842"/>
                    <a:pt x="702" y="996"/>
                    <a:pt x="928" y="1032"/>
                  </a:cubicBezTo>
                  <a:cubicBezTo>
                    <a:pt x="953" y="1036"/>
                    <a:pt x="978" y="1038"/>
                    <a:pt x="1003" y="1038"/>
                  </a:cubicBezTo>
                  <a:cubicBezTo>
                    <a:pt x="1124" y="1038"/>
                    <a:pt x="1248" y="993"/>
                    <a:pt x="1356" y="925"/>
                  </a:cubicBezTo>
                  <a:cubicBezTo>
                    <a:pt x="1356" y="996"/>
                    <a:pt x="1356" y="1067"/>
                    <a:pt x="1356" y="1139"/>
                  </a:cubicBezTo>
                  <a:cubicBezTo>
                    <a:pt x="1344" y="1400"/>
                    <a:pt x="1213" y="1650"/>
                    <a:pt x="999" y="1804"/>
                  </a:cubicBezTo>
                  <a:cubicBezTo>
                    <a:pt x="898" y="1875"/>
                    <a:pt x="779" y="1911"/>
                    <a:pt x="662" y="1911"/>
                  </a:cubicBezTo>
                  <a:cubicBezTo>
                    <a:pt x="545" y="1911"/>
                    <a:pt x="429" y="1875"/>
                    <a:pt x="334" y="1804"/>
                  </a:cubicBezTo>
                  <a:cubicBezTo>
                    <a:pt x="292" y="1774"/>
                    <a:pt x="245" y="1760"/>
                    <a:pt x="198" y="1760"/>
                  </a:cubicBezTo>
                  <a:cubicBezTo>
                    <a:pt x="152" y="1760"/>
                    <a:pt x="108" y="1774"/>
                    <a:pt x="72" y="1804"/>
                  </a:cubicBezTo>
                  <a:cubicBezTo>
                    <a:pt x="1" y="1864"/>
                    <a:pt x="1" y="1982"/>
                    <a:pt x="72" y="2042"/>
                  </a:cubicBezTo>
                  <a:cubicBezTo>
                    <a:pt x="167" y="2113"/>
                    <a:pt x="274" y="2173"/>
                    <a:pt x="393" y="2208"/>
                  </a:cubicBezTo>
                  <a:cubicBezTo>
                    <a:pt x="476" y="2230"/>
                    <a:pt x="563" y="2241"/>
                    <a:pt x="650" y="2241"/>
                  </a:cubicBezTo>
                  <a:cubicBezTo>
                    <a:pt x="848" y="2241"/>
                    <a:pt x="1048" y="2185"/>
                    <a:pt x="1213" y="2077"/>
                  </a:cubicBezTo>
                  <a:cubicBezTo>
                    <a:pt x="1510" y="1864"/>
                    <a:pt x="1688" y="1531"/>
                    <a:pt x="1712" y="1174"/>
                  </a:cubicBezTo>
                  <a:cubicBezTo>
                    <a:pt x="1724" y="925"/>
                    <a:pt x="1700" y="675"/>
                    <a:pt x="1641" y="438"/>
                  </a:cubicBezTo>
                  <a:cubicBezTo>
                    <a:pt x="1641" y="354"/>
                    <a:pt x="1617" y="259"/>
                    <a:pt x="1569" y="188"/>
                  </a:cubicBezTo>
                  <a:cubicBezTo>
                    <a:pt x="1542" y="125"/>
                    <a:pt x="1481" y="96"/>
                    <a:pt x="1417" y="96"/>
                  </a:cubicBezTo>
                  <a:cubicBezTo>
                    <a:pt x="1397" y="96"/>
                    <a:pt x="1376" y="99"/>
                    <a:pt x="1356" y="105"/>
                  </a:cubicBezTo>
                  <a:cubicBezTo>
                    <a:pt x="1272" y="129"/>
                    <a:pt x="1225" y="212"/>
                    <a:pt x="1249" y="295"/>
                  </a:cubicBezTo>
                  <a:cubicBezTo>
                    <a:pt x="1261" y="343"/>
                    <a:pt x="1272" y="402"/>
                    <a:pt x="1284" y="461"/>
                  </a:cubicBezTo>
                  <a:cubicBezTo>
                    <a:pt x="1272" y="509"/>
                    <a:pt x="1249" y="556"/>
                    <a:pt x="1225" y="592"/>
                  </a:cubicBezTo>
                  <a:cubicBezTo>
                    <a:pt x="1165" y="675"/>
                    <a:pt x="1070" y="711"/>
                    <a:pt x="975" y="711"/>
                  </a:cubicBezTo>
                  <a:cubicBezTo>
                    <a:pt x="880" y="687"/>
                    <a:pt x="797" y="616"/>
                    <a:pt x="773" y="533"/>
                  </a:cubicBezTo>
                  <a:cubicBezTo>
                    <a:pt x="738" y="438"/>
                    <a:pt x="750" y="343"/>
                    <a:pt x="821" y="271"/>
                  </a:cubicBezTo>
                  <a:cubicBezTo>
                    <a:pt x="892" y="212"/>
                    <a:pt x="892" y="105"/>
                    <a:pt x="821" y="45"/>
                  </a:cubicBezTo>
                  <a:cubicBezTo>
                    <a:pt x="779" y="16"/>
                    <a:pt x="732" y="1"/>
                    <a:pt x="6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69"/>
            <p:cNvSpPr/>
            <p:nvPr/>
          </p:nvSpPr>
          <p:spPr>
            <a:xfrm>
              <a:off x="1671203" y="4601458"/>
              <a:ext cx="58604" cy="133060"/>
            </a:xfrm>
            <a:custGeom>
              <a:avLst/>
              <a:gdLst/>
              <a:ahLst/>
              <a:cxnLst/>
              <a:rect l="l" t="t" r="r" b="b"/>
              <a:pathLst>
                <a:path w="1819" h="4131" extrusionOk="0">
                  <a:moveTo>
                    <a:pt x="1150" y="0"/>
                  </a:moveTo>
                  <a:cubicBezTo>
                    <a:pt x="1118" y="0"/>
                    <a:pt x="1087" y="8"/>
                    <a:pt x="1058" y="24"/>
                  </a:cubicBezTo>
                  <a:cubicBezTo>
                    <a:pt x="975" y="60"/>
                    <a:pt x="940" y="167"/>
                    <a:pt x="999" y="238"/>
                  </a:cubicBezTo>
                  <a:cubicBezTo>
                    <a:pt x="1355" y="832"/>
                    <a:pt x="1462" y="1533"/>
                    <a:pt x="1296" y="2199"/>
                  </a:cubicBezTo>
                  <a:cubicBezTo>
                    <a:pt x="1118" y="2876"/>
                    <a:pt x="690" y="3458"/>
                    <a:pt x="96" y="3839"/>
                  </a:cubicBezTo>
                  <a:cubicBezTo>
                    <a:pt x="13" y="3886"/>
                    <a:pt x="1" y="3993"/>
                    <a:pt x="60" y="4064"/>
                  </a:cubicBezTo>
                  <a:cubicBezTo>
                    <a:pt x="84" y="4100"/>
                    <a:pt x="120" y="4124"/>
                    <a:pt x="155" y="4124"/>
                  </a:cubicBezTo>
                  <a:cubicBezTo>
                    <a:pt x="173" y="4128"/>
                    <a:pt x="190" y="4131"/>
                    <a:pt x="207" y="4131"/>
                  </a:cubicBezTo>
                  <a:cubicBezTo>
                    <a:pt x="238" y="4131"/>
                    <a:pt x="268" y="4123"/>
                    <a:pt x="298" y="4100"/>
                  </a:cubicBezTo>
                  <a:cubicBezTo>
                    <a:pt x="963" y="3684"/>
                    <a:pt x="1439" y="3031"/>
                    <a:pt x="1641" y="2282"/>
                  </a:cubicBezTo>
                  <a:cubicBezTo>
                    <a:pt x="1819" y="1533"/>
                    <a:pt x="1700" y="737"/>
                    <a:pt x="1308" y="84"/>
                  </a:cubicBezTo>
                  <a:cubicBezTo>
                    <a:pt x="1269" y="29"/>
                    <a:pt x="1209" y="0"/>
                    <a:pt x="11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69"/>
            <p:cNvSpPr/>
            <p:nvPr/>
          </p:nvSpPr>
          <p:spPr>
            <a:xfrm>
              <a:off x="1731321" y="4567283"/>
              <a:ext cx="39080" cy="49700"/>
            </a:xfrm>
            <a:custGeom>
              <a:avLst/>
              <a:gdLst/>
              <a:ahLst/>
              <a:cxnLst/>
              <a:rect l="l" t="t" r="r" b="b"/>
              <a:pathLst>
                <a:path w="1213" h="1543" extrusionOk="0">
                  <a:moveTo>
                    <a:pt x="347" y="1"/>
                  </a:moveTo>
                  <a:cubicBezTo>
                    <a:pt x="262" y="1"/>
                    <a:pt x="179" y="22"/>
                    <a:pt x="107" y="63"/>
                  </a:cubicBezTo>
                  <a:cubicBezTo>
                    <a:pt x="24" y="111"/>
                    <a:pt x="0" y="218"/>
                    <a:pt x="48" y="289"/>
                  </a:cubicBezTo>
                  <a:cubicBezTo>
                    <a:pt x="84" y="340"/>
                    <a:pt x="139" y="364"/>
                    <a:pt x="195" y="364"/>
                  </a:cubicBezTo>
                  <a:cubicBezTo>
                    <a:pt x="230" y="364"/>
                    <a:pt x="265" y="355"/>
                    <a:pt x="297" y="337"/>
                  </a:cubicBezTo>
                  <a:cubicBezTo>
                    <a:pt x="312" y="332"/>
                    <a:pt x="329" y="329"/>
                    <a:pt x="346" y="329"/>
                  </a:cubicBezTo>
                  <a:cubicBezTo>
                    <a:pt x="370" y="329"/>
                    <a:pt x="395" y="335"/>
                    <a:pt x="416" y="348"/>
                  </a:cubicBezTo>
                  <a:cubicBezTo>
                    <a:pt x="499" y="396"/>
                    <a:pt x="559" y="479"/>
                    <a:pt x="559" y="574"/>
                  </a:cubicBezTo>
                  <a:cubicBezTo>
                    <a:pt x="559" y="764"/>
                    <a:pt x="393" y="943"/>
                    <a:pt x="214" y="1121"/>
                  </a:cubicBezTo>
                  <a:cubicBezTo>
                    <a:pt x="167" y="1168"/>
                    <a:pt x="155" y="1228"/>
                    <a:pt x="167" y="1275"/>
                  </a:cubicBezTo>
                  <a:cubicBezTo>
                    <a:pt x="191" y="1323"/>
                    <a:pt x="238" y="1370"/>
                    <a:pt x="286" y="1382"/>
                  </a:cubicBezTo>
                  <a:lnTo>
                    <a:pt x="297" y="1382"/>
                  </a:lnTo>
                  <a:lnTo>
                    <a:pt x="987" y="1537"/>
                  </a:lnTo>
                  <a:cubicBezTo>
                    <a:pt x="1001" y="1540"/>
                    <a:pt x="1015" y="1542"/>
                    <a:pt x="1029" y="1542"/>
                  </a:cubicBezTo>
                  <a:cubicBezTo>
                    <a:pt x="1106" y="1542"/>
                    <a:pt x="1170" y="1489"/>
                    <a:pt x="1201" y="1418"/>
                  </a:cubicBezTo>
                  <a:cubicBezTo>
                    <a:pt x="1212" y="1323"/>
                    <a:pt x="1153" y="1240"/>
                    <a:pt x="1070" y="1228"/>
                  </a:cubicBezTo>
                  <a:lnTo>
                    <a:pt x="666" y="1145"/>
                  </a:lnTo>
                  <a:cubicBezTo>
                    <a:pt x="808" y="990"/>
                    <a:pt x="904" y="788"/>
                    <a:pt x="915" y="586"/>
                  </a:cubicBezTo>
                  <a:cubicBezTo>
                    <a:pt x="915" y="360"/>
                    <a:pt x="785" y="170"/>
                    <a:pt x="595" y="63"/>
                  </a:cubicBezTo>
                  <a:cubicBezTo>
                    <a:pt x="517" y="22"/>
                    <a:pt x="431" y="1"/>
                    <a:pt x="3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3" name="Google Shape;1493;p69"/>
          <p:cNvGrpSpPr/>
          <p:nvPr/>
        </p:nvGrpSpPr>
        <p:grpSpPr>
          <a:xfrm rot="-811687">
            <a:off x="215258" y="2615053"/>
            <a:ext cx="877036" cy="672069"/>
            <a:chOff x="6467995" y="4541033"/>
            <a:chExt cx="413793" cy="317088"/>
          </a:xfrm>
        </p:grpSpPr>
        <p:sp>
          <p:nvSpPr>
            <p:cNvPr id="1494" name="Google Shape;1494;p69"/>
            <p:cNvSpPr/>
            <p:nvPr/>
          </p:nvSpPr>
          <p:spPr>
            <a:xfrm rot="-1375784">
              <a:off x="6489980" y="4605651"/>
              <a:ext cx="369822" cy="187850"/>
            </a:xfrm>
            <a:custGeom>
              <a:avLst/>
              <a:gdLst/>
              <a:ahLst/>
              <a:cxnLst/>
              <a:rect l="l" t="t" r="r" b="b"/>
              <a:pathLst>
                <a:path w="7820" h="3973" extrusionOk="0">
                  <a:moveTo>
                    <a:pt x="2221" y="1"/>
                  </a:moveTo>
                  <a:cubicBezTo>
                    <a:pt x="2201" y="1"/>
                    <a:pt x="2181" y="4"/>
                    <a:pt x="2163" y="13"/>
                  </a:cubicBezTo>
                  <a:cubicBezTo>
                    <a:pt x="2116" y="25"/>
                    <a:pt x="2068" y="61"/>
                    <a:pt x="2044" y="109"/>
                  </a:cubicBezTo>
                  <a:lnTo>
                    <a:pt x="892" y="3198"/>
                  </a:lnTo>
                  <a:lnTo>
                    <a:pt x="369" y="833"/>
                  </a:lnTo>
                  <a:cubicBezTo>
                    <a:pt x="349" y="755"/>
                    <a:pt x="281" y="709"/>
                    <a:pt x="204" y="709"/>
                  </a:cubicBezTo>
                  <a:cubicBezTo>
                    <a:pt x="188" y="709"/>
                    <a:pt x="171" y="711"/>
                    <a:pt x="155" y="715"/>
                  </a:cubicBezTo>
                  <a:cubicBezTo>
                    <a:pt x="72" y="726"/>
                    <a:pt x="0" y="810"/>
                    <a:pt x="24" y="893"/>
                  </a:cubicBezTo>
                  <a:lnTo>
                    <a:pt x="666" y="3840"/>
                  </a:lnTo>
                  <a:cubicBezTo>
                    <a:pt x="678" y="3899"/>
                    <a:pt x="725" y="3947"/>
                    <a:pt x="773" y="3959"/>
                  </a:cubicBezTo>
                  <a:cubicBezTo>
                    <a:pt x="797" y="3970"/>
                    <a:pt x="809" y="3970"/>
                    <a:pt x="832" y="3970"/>
                  </a:cubicBezTo>
                  <a:cubicBezTo>
                    <a:pt x="840" y="3972"/>
                    <a:pt x="847" y="3972"/>
                    <a:pt x="854" y="3972"/>
                  </a:cubicBezTo>
                  <a:cubicBezTo>
                    <a:pt x="918" y="3972"/>
                    <a:pt x="979" y="3927"/>
                    <a:pt x="1011" y="3864"/>
                  </a:cubicBezTo>
                  <a:lnTo>
                    <a:pt x="2306" y="418"/>
                  </a:lnTo>
                  <a:cubicBezTo>
                    <a:pt x="3712" y="1251"/>
                    <a:pt x="5319" y="1692"/>
                    <a:pt x="6959" y="1692"/>
                  </a:cubicBezTo>
                  <a:cubicBezTo>
                    <a:pt x="7190" y="1692"/>
                    <a:pt x="7421" y="1683"/>
                    <a:pt x="7653" y="1665"/>
                  </a:cubicBezTo>
                  <a:cubicBezTo>
                    <a:pt x="7736" y="1665"/>
                    <a:pt x="7819" y="1582"/>
                    <a:pt x="7808" y="1487"/>
                  </a:cubicBezTo>
                  <a:cubicBezTo>
                    <a:pt x="7797" y="1410"/>
                    <a:pt x="7724" y="1343"/>
                    <a:pt x="7638" y="1343"/>
                  </a:cubicBezTo>
                  <a:cubicBezTo>
                    <a:pt x="7631" y="1343"/>
                    <a:pt x="7624" y="1344"/>
                    <a:pt x="7617" y="1344"/>
                  </a:cubicBezTo>
                  <a:cubicBezTo>
                    <a:pt x="7411" y="1359"/>
                    <a:pt x="7204" y="1366"/>
                    <a:pt x="6998" y="1366"/>
                  </a:cubicBezTo>
                  <a:cubicBezTo>
                    <a:pt x="5344" y="1366"/>
                    <a:pt x="3722" y="902"/>
                    <a:pt x="2306" y="25"/>
                  </a:cubicBezTo>
                  <a:cubicBezTo>
                    <a:pt x="2284" y="11"/>
                    <a:pt x="2253" y="1"/>
                    <a:pt x="22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69"/>
            <p:cNvSpPr/>
            <p:nvPr/>
          </p:nvSpPr>
          <p:spPr>
            <a:xfrm rot="-1375784">
              <a:off x="6594395" y="4710536"/>
              <a:ext cx="102860" cy="104682"/>
            </a:xfrm>
            <a:custGeom>
              <a:avLst/>
              <a:gdLst/>
              <a:ahLst/>
              <a:cxnLst/>
              <a:rect l="l" t="t" r="r" b="b"/>
              <a:pathLst>
                <a:path w="2175" h="2214" extrusionOk="0">
                  <a:moveTo>
                    <a:pt x="791" y="1"/>
                  </a:moveTo>
                  <a:cubicBezTo>
                    <a:pt x="777" y="1"/>
                    <a:pt x="763" y="3"/>
                    <a:pt x="749" y="6"/>
                  </a:cubicBezTo>
                  <a:cubicBezTo>
                    <a:pt x="666" y="30"/>
                    <a:pt x="606" y="113"/>
                    <a:pt x="618" y="208"/>
                  </a:cubicBezTo>
                  <a:lnTo>
                    <a:pt x="844" y="1099"/>
                  </a:lnTo>
                  <a:lnTo>
                    <a:pt x="107" y="1575"/>
                  </a:lnTo>
                  <a:cubicBezTo>
                    <a:pt x="24" y="1622"/>
                    <a:pt x="0" y="1729"/>
                    <a:pt x="60" y="1800"/>
                  </a:cubicBezTo>
                  <a:cubicBezTo>
                    <a:pt x="96" y="1844"/>
                    <a:pt x="150" y="1870"/>
                    <a:pt x="205" y="1870"/>
                  </a:cubicBezTo>
                  <a:cubicBezTo>
                    <a:pt x="241" y="1870"/>
                    <a:pt x="277" y="1859"/>
                    <a:pt x="309" y="1836"/>
                  </a:cubicBezTo>
                  <a:lnTo>
                    <a:pt x="939" y="1432"/>
                  </a:lnTo>
                  <a:lnTo>
                    <a:pt x="1105" y="2097"/>
                  </a:lnTo>
                  <a:cubicBezTo>
                    <a:pt x="1117" y="2145"/>
                    <a:pt x="1153" y="2193"/>
                    <a:pt x="1212" y="2204"/>
                  </a:cubicBezTo>
                  <a:cubicBezTo>
                    <a:pt x="1230" y="2210"/>
                    <a:pt x="1248" y="2213"/>
                    <a:pt x="1266" y="2213"/>
                  </a:cubicBezTo>
                  <a:cubicBezTo>
                    <a:pt x="1284" y="2213"/>
                    <a:pt x="1302" y="2210"/>
                    <a:pt x="1319" y="2204"/>
                  </a:cubicBezTo>
                  <a:cubicBezTo>
                    <a:pt x="1403" y="2193"/>
                    <a:pt x="1462" y="2109"/>
                    <a:pt x="1450" y="2014"/>
                  </a:cubicBezTo>
                  <a:lnTo>
                    <a:pt x="1248" y="1230"/>
                  </a:lnTo>
                  <a:lnTo>
                    <a:pt x="2080" y="695"/>
                  </a:lnTo>
                  <a:cubicBezTo>
                    <a:pt x="2151" y="648"/>
                    <a:pt x="2175" y="541"/>
                    <a:pt x="2116" y="470"/>
                  </a:cubicBezTo>
                  <a:cubicBezTo>
                    <a:pt x="2081" y="421"/>
                    <a:pt x="2030" y="397"/>
                    <a:pt x="1977" y="397"/>
                  </a:cubicBezTo>
                  <a:cubicBezTo>
                    <a:pt x="1939" y="397"/>
                    <a:pt x="1901" y="409"/>
                    <a:pt x="1866" y="434"/>
                  </a:cubicBezTo>
                  <a:lnTo>
                    <a:pt x="1165" y="885"/>
                  </a:lnTo>
                  <a:lnTo>
                    <a:pt x="963" y="137"/>
                  </a:lnTo>
                  <a:cubicBezTo>
                    <a:pt x="943" y="56"/>
                    <a:pt x="871" y="1"/>
                    <a:pt x="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69"/>
            <p:cNvSpPr/>
            <p:nvPr/>
          </p:nvSpPr>
          <p:spPr>
            <a:xfrm rot="-1375784">
              <a:off x="6692752" y="4726376"/>
              <a:ext cx="58500" cy="24823"/>
            </a:xfrm>
            <a:custGeom>
              <a:avLst/>
              <a:gdLst/>
              <a:ahLst/>
              <a:cxnLst/>
              <a:rect l="l" t="t" r="r" b="b"/>
              <a:pathLst>
                <a:path w="1237" h="525" extrusionOk="0">
                  <a:moveTo>
                    <a:pt x="207" y="1"/>
                  </a:moveTo>
                  <a:cubicBezTo>
                    <a:pt x="148" y="1"/>
                    <a:pt x="91" y="30"/>
                    <a:pt x="60" y="84"/>
                  </a:cubicBezTo>
                  <a:cubicBezTo>
                    <a:pt x="0" y="156"/>
                    <a:pt x="36" y="263"/>
                    <a:pt x="119" y="298"/>
                  </a:cubicBezTo>
                  <a:cubicBezTo>
                    <a:pt x="202" y="346"/>
                    <a:pt x="285" y="382"/>
                    <a:pt x="380" y="417"/>
                  </a:cubicBezTo>
                  <a:cubicBezTo>
                    <a:pt x="594" y="488"/>
                    <a:pt x="832" y="524"/>
                    <a:pt x="1070" y="524"/>
                  </a:cubicBezTo>
                  <a:cubicBezTo>
                    <a:pt x="1165" y="524"/>
                    <a:pt x="1236" y="441"/>
                    <a:pt x="1236" y="346"/>
                  </a:cubicBezTo>
                  <a:cubicBezTo>
                    <a:pt x="1225" y="258"/>
                    <a:pt x="1153" y="190"/>
                    <a:pt x="1067" y="190"/>
                  </a:cubicBezTo>
                  <a:cubicBezTo>
                    <a:pt x="1060" y="190"/>
                    <a:pt x="1053" y="191"/>
                    <a:pt x="1046" y="191"/>
                  </a:cubicBezTo>
                  <a:cubicBezTo>
                    <a:pt x="1024" y="192"/>
                    <a:pt x="1002" y="193"/>
                    <a:pt x="980" y="193"/>
                  </a:cubicBezTo>
                  <a:cubicBezTo>
                    <a:pt x="741" y="193"/>
                    <a:pt x="504" y="134"/>
                    <a:pt x="297" y="25"/>
                  </a:cubicBezTo>
                  <a:cubicBezTo>
                    <a:pt x="269" y="9"/>
                    <a:pt x="237" y="1"/>
                    <a:pt x="2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69"/>
            <p:cNvSpPr/>
            <p:nvPr/>
          </p:nvSpPr>
          <p:spPr>
            <a:xfrm rot="-1375784">
              <a:off x="6763407" y="4667937"/>
              <a:ext cx="91652" cy="105580"/>
            </a:xfrm>
            <a:custGeom>
              <a:avLst/>
              <a:gdLst/>
              <a:ahLst/>
              <a:cxnLst/>
              <a:rect l="l" t="t" r="r" b="b"/>
              <a:pathLst>
                <a:path w="1938" h="2233" extrusionOk="0">
                  <a:moveTo>
                    <a:pt x="210" y="0"/>
                  </a:moveTo>
                  <a:cubicBezTo>
                    <a:pt x="180" y="0"/>
                    <a:pt x="149" y="8"/>
                    <a:pt x="119" y="25"/>
                  </a:cubicBezTo>
                  <a:cubicBezTo>
                    <a:pt x="36" y="60"/>
                    <a:pt x="0" y="167"/>
                    <a:pt x="60" y="251"/>
                  </a:cubicBezTo>
                  <a:lnTo>
                    <a:pt x="797" y="1296"/>
                  </a:lnTo>
                  <a:lnTo>
                    <a:pt x="333" y="1986"/>
                  </a:lnTo>
                  <a:cubicBezTo>
                    <a:pt x="274" y="2057"/>
                    <a:pt x="298" y="2164"/>
                    <a:pt x="393" y="2211"/>
                  </a:cubicBezTo>
                  <a:cubicBezTo>
                    <a:pt x="393" y="2211"/>
                    <a:pt x="404" y="2223"/>
                    <a:pt x="416" y="2223"/>
                  </a:cubicBezTo>
                  <a:cubicBezTo>
                    <a:pt x="437" y="2229"/>
                    <a:pt x="458" y="2232"/>
                    <a:pt x="478" y="2232"/>
                  </a:cubicBezTo>
                  <a:cubicBezTo>
                    <a:pt x="539" y="2232"/>
                    <a:pt x="595" y="2205"/>
                    <a:pt x="630" y="2152"/>
                  </a:cubicBezTo>
                  <a:lnTo>
                    <a:pt x="1890" y="334"/>
                  </a:lnTo>
                  <a:cubicBezTo>
                    <a:pt x="1937" y="262"/>
                    <a:pt x="1914" y="156"/>
                    <a:pt x="1830" y="108"/>
                  </a:cubicBezTo>
                  <a:cubicBezTo>
                    <a:pt x="1802" y="92"/>
                    <a:pt x="1771" y="84"/>
                    <a:pt x="1739" y="84"/>
                  </a:cubicBezTo>
                  <a:cubicBezTo>
                    <a:pt x="1679" y="84"/>
                    <a:pt x="1620" y="113"/>
                    <a:pt x="1581" y="167"/>
                  </a:cubicBezTo>
                  <a:lnTo>
                    <a:pt x="1011" y="999"/>
                  </a:lnTo>
                  <a:lnTo>
                    <a:pt x="357" y="72"/>
                  </a:lnTo>
                  <a:cubicBezTo>
                    <a:pt x="319" y="26"/>
                    <a:pt x="265" y="0"/>
                    <a:pt x="2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8" name="Google Shape;1498;p69"/>
          <p:cNvGrpSpPr/>
          <p:nvPr/>
        </p:nvGrpSpPr>
        <p:grpSpPr>
          <a:xfrm>
            <a:off x="435985" y="247198"/>
            <a:ext cx="1781246" cy="1745553"/>
            <a:chOff x="894775" y="1489932"/>
            <a:chExt cx="1107120" cy="1084936"/>
          </a:xfrm>
        </p:grpSpPr>
        <p:sp>
          <p:nvSpPr>
            <p:cNvPr id="1499" name="Google Shape;1499;p69"/>
            <p:cNvSpPr/>
            <p:nvPr/>
          </p:nvSpPr>
          <p:spPr>
            <a:xfrm>
              <a:off x="964844" y="1976193"/>
              <a:ext cx="81071" cy="104754"/>
            </a:xfrm>
            <a:custGeom>
              <a:avLst/>
              <a:gdLst/>
              <a:ahLst/>
              <a:cxnLst/>
              <a:rect l="l" t="t" r="r" b="b"/>
              <a:pathLst>
                <a:path w="3358" h="4339" extrusionOk="0">
                  <a:moveTo>
                    <a:pt x="1838" y="918"/>
                  </a:moveTo>
                  <a:cubicBezTo>
                    <a:pt x="1901" y="1172"/>
                    <a:pt x="1933" y="1362"/>
                    <a:pt x="1964" y="1552"/>
                  </a:cubicBezTo>
                  <a:cubicBezTo>
                    <a:pt x="1993" y="1696"/>
                    <a:pt x="2022" y="1788"/>
                    <a:pt x="2027" y="1875"/>
                  </a:cubicBezTo>
                  <a:lnTo>
                    <a:pt x="2027" y="1875"/>
                  </a:lnTo>
                  <a:cubicBezTo>
                    <a:pt x="1995" y="2190"/>
                    <a:pt x="1932" y="2504"/>
                    <a:pt x="1806" y="2787"/>
                  </a:cubicBezTo>
                  <a:cubicBezTo>
                    <a:pt x="1743" y="2945"/>
                    <a:pt x="1711" y="3104"/>
                    <a:pt x="1648" y="3199"/>
                  </a:cubicBezTo>
                  <a:cubicBezTo>
                    <a:pt x="1616" y="3262"/>
                    <a:pt x="1584" y="3357"/>
                    <a:pt x="1521" y="3420"/>
                  </a:cubicBezTo>
                  <a:cubicBezTo>
                    <a:pt x="1489" y="3484"/>
                    <a:pt x="1426" y="3547"/>
                    <a:pt x="1363" y="3579"/>
                  </a:cubicBezTo>
                  <a:cubicBezTo>
                    <a:pt x="1299" y="3610"/>
                    <a:pt x="1236" y="3642"/>
                    <a:pt x="1141" y="3642"/>
                  </a:cubicBezTo>
                  <a:cubicBezTo>
                    <a:pt x="1046" y="3610"/>
                    <a:pt x="982" y="3547"/>
                    <a:pt x="887" y="3484"/>
                  </a:cubicBezTo>
                  <a:cubicBezTo>
                    <a:pt x="856" y="3420"/>
                    <a:pt x="792" y="3389"/>
                    <a:pt x="729" y="3325"/>
                  </a:cubicBezTo>
                  <a:cubicBezTo>
                    <a:pt x="697" y="3262"/>
                    <a:pt x="666" y="3199"/>
                    <a:pt x="634" y="3135"/>
                  </a:cubicBezTo>
                  <a:lnTo>
                    <a:pt x="539" y="2882"/>
                  </a:lnTo>
                  <a:cubicBezTo>
                    <a:pt x="539" y="2502"/>
                    <a:pt x="602" y="2153"/>
                    <a:pt x="761" y="1805"/>
                  </a:cubicBezTo>
                  <a:cubicBezTo>
                    <a:pt x="824" y="1615"/>
                    <a:pt x="951" y="1425"/>
                    <a:pt x="1077" y="1267"/>
                  </a:cubicBezTo>
                  <a:cubicBezTo>
                    <a:pt x="1141" y="1172"/>
                    <a:pt x="1267" y="1077"/>
                    <a:pt x="1363" y="1013"/>
                  </a:cubicBezTo>
                  <a:cubicBezTo>
                    <a:pt x="1458" y="982"/>
                    <a:pt x="1553" y="950"/>
                    <a:pt x="1616" y="950"/>
                  </a:cubicBezTo>
                  <a:cubicBezTo>
                    <a:pt x="1711" y="950"/>
                    <a:pt x="1774" y="950"/>
                    <a:pt x="1838" y="918"/>
                  </a:cubicBezTo>
                  <a:close/>
                  <a:moveTo>
                    <a:pt x="2091" y="0"/>
                  </a:moveTo>
                  <a:cubicBezTo>
                    <a:pt x="1933" y="32"/>
                    <a:pt x="1806" y="127"/>
                    <a:pt x="1743" y="285"/>
                  </a:cubicBezTo>
                  <a:cubicBezTo>
                    <a:pt x="1616" y="285"/>
                    <a:pt x="1521" y="317"/>
                    <a:pt x="1426" y="348"/>
                  </a:cubicBezTo>
                  <a:cubicBezTo>
                    <a:pt x="1299" y="412"/>
                    <a:pt x="1109" y="475"/>
                    <a:pt x="856" y="602"/>
                  </a:cubicBezTo>
                  <a:cubicBezTo>
                    <a:pt x="697" y="760"/>
                    <a:pt x="571" y="950"/>
                    <a:pt x="476" y="1140"/>
                  </a:cubicBezTo>
                  <a:cubicBezTo>
                    <a:pt x="381" y="1330"/>
                    <a:pt x="286" y="1520"/>
                    <a:pt x="222" y="1710"/>
                  </a:cubicBezTo>
                  <a:cubicBezTo>
                    <a:pt x="159" y="1900"/>
                    <a:pt x="96" y="2090"/>
                    <a:pt x="64" y="2280"/>
                  </a:cubicBezTo>
                  <a:cubicBezTo>
                    <a:pt x="32" y="2470"/>
                    <a:pt x="1" y="2660"/>
                    <a:pt x="1" y="2819"/>
                  </a:cubicBezTo>
                  <a:cubicBezTo>
                    <a:pt x="1" y="2977"/>
                    <a:pt x="1" y="3135"/>
                    <a:pt x="1" y="3294"/>
                  </a:cubicBezTo>
                  <a:cubicBezTo>
                    <a:pt x="1" y="3389"/>
                    <a:pt x="32" y="3484"/>
                    <a:pt x="96" y="3579"/>
                  </a:cubicBezTo>
                  <a:cubicBezTo>
                    <a:pt x="159" y="3705"/>
                    <a:pt x="222" y="3800"/>
                    <a:pt x="317" y="3864"/>
                  </a:cubicBezTo>
                  <a:cubicBezTo>
                    <a:pt x="412" y="3959"/>
                    <a:pt x="571" y="4117"/>
                    <a:pt x="729" y="4275"/>
                  </a:cubicBezTo>
                  <a:cubicBezTo>
                    <a:pt x="856" y="4307"/>
                    <a:pt x="1014" y="4339"/>
                    <a:pt x="1141" y="4339"/>
                  </a:cubicBezTo>
                  <a:cubicBezTo>
                    <a:pt x="1299" y="4339"/>
                    <a:pt x="1489" y="4275"/>
                    <a:pt x="1616" y="4180"/>
                  </a:cubicBezTo>
                  <a:cubicBezTo>
                    <a:pt x="1743" y="4054"/>
                    <a:pt x="1838" y="3927"/>
                    <a:pt x="1933" y="3800"/>
                  </a:cubicBezTo>
                  <a:cubicBezTo>
                    <a:pt x="2028" y="3642"/>
                    <a:pt x="2091" y="3452"/>
                    <a:pt x="2154" y="3294"/>
                  </a:cubicBezTo>
                  <a:cubicBezTo>
                    <a:pt x="2186" y="3135"/>
                    <a:pt x="2249" y="2977"/>
                    <a:pt x="2281" y="2882"/>
                  </a:cubicBezTo>
                  <a:cubicBezTo>
                    <a:pt x="2313" y="3135"/>
                    <a:pt x="2408" y="3389"/>
                    <a:pt x="2566" y="3610"/>
                  </a:cubicBezTo>
                  <a:cubicBezTo>
                    <a:pt x="2661" y="3832"/>
                    <a:pt x="2819" y="3990"/>
                    <a:pt x="3009" y="4085"/>
                  </a:cubicBezTo>
                  <a:cubicBezTo>
                    <a:pt x="3104" y="4085"/>
                    <a:pt x="3199" y="4022"/>
                    <a:pt x="3263" y="3959"/>
                  </a:cubicBezTo>
                  <a:cubicBezTo>
                    <a:pt x="3326" y="3864"/>
                    <a:pt x="3358" y="3737"/>
                    <a:pt x="3358" y="3642"/>
                  </a:cubicBezTo>
                  <a:cubicBezTo>
                    <a:pt x="3358" y="3547"/>
                    <a:pt x="3326" y="3452"/>
                    <a:pt x="3263" y="3389"/>
                  </a:cubicBezTo>
                  <a:cubicBezTo>
                    <a:pt x="3104" y="3262"/>
                    <a:pt x="3009" y="3104"/>
                    <a:pt x="2914" y="2945"/>
                  </a:cubicBezTo>
                  <a:cubicBezTo>
                    <a:pt x="2819" y="2755"/>
                    <a:pt x="2756" y="2565"/>
                    <a:pt x="2724" y="2375"/>
                  </a:cubicBezTo>
                  <a:lnTo>
                    <a:pt x="2661" y="2058"/>
                  </a:lnTo>
                  <a:cubicBezTo>
                    <a:pt x="2629" y="1963"/>
                    <a:pt x="2629" y="1900"/>
                    <a:pt x="2629" y="1868"/>
                  </a:cubicBezTo>
                  <a:cubicBezTo>
                    <a:pt x="2629" y="1805"/>
                    <a:pt x="2598" y="1773"/>
                    <a:pt x="2598" y="1710"/>
                  </a:cubicBezTo>
                  <a:cubicBezTo>
                    <a:pt x="2566" y="1520"/>
                    <a:pt x="2534" y="1330"/>
                    <a:pt x="2534" y="1140"/>
                  </a:cubicBezTo>
                  <a:cubicBezTo>
                    <a:pt x="2503" y="950"/>
                    <a:pt x="2471" y="760"/>
                    <a:pt x="2408" y="570"/>
                  </a:cubicBezTo>
                  <a:cubicBezTo>
                    <a:pt x="2376" y="443"/>
                    <a:pt x="2344" y="285"/>
                    <a:pt x="2281" y="158"/>
                  </a:cubicBezTo>
                  <a:cubicBezTo>
                    <a:pt x="2218" y="63"/>
                    <a:pt x="2154" y="0"/>
                    <a:pt x="209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69"/>
            <p:cNvSpPr/>
            <p:nvPr/>
          </p:nvSpPr>
          <p:spPr>
            <a:xfrm>
              <a:off x="894775" y="1668850"/>
              <a:ext cx="825770" cy="795930"/>
            </a:xfrm>
            <a:custGeom>
              <a:avLst/>
              <a:gdLst/>
              <a:ahLst/>
              <a:cxnLst/>
              <a:rect l="l" t="t" r="r" b="b"/>
              <a:pathLst>
                <a:path w="34204" h="32968" fill="none" extrusionOk="0">
                  <a:moveTo>
                    <a:pt x="7158" y="29389"/>
                  </a:moveTo>
                  <a:cubicBezTo>
                    <a:pt x="1331" y="23974"/>
                    <a:pt x="1" y="15170"/>
                    <a:pt x="4118" y="8392"/>
                  </a:cubicBezTo>
                  <a:cubicBezTo>
                    <a:pt x="5733" y="5637"/>
                    <a:pt x="8140" y="3452"/>
                    <a:pt x="11053" y="2090"/>
                  </a:cubicBezTo>
                  <a:cubicBezTo>
                    <a:pt x="15835" y="0"/>
                    <a:pt x="21314" y="380"/>
                    <a:pt x="25780" y="3104"/>
                  </a:cubicBezTo>
                  <a:cubicBezTo>
                    <a:pt x="30403" y="5890"/>
                    <a:pt x="33792" y="11274"/>
                    <a:pt x="34045" y="16721"/>
                  </a:cubicBezTo>
                  <a:cubicBezTo>
                    <a:pt x="34203" y="21345"/>
                    <a:pt x="32240" y="25779"/>
                    <a:pt x="28693" y="28756"/>
                  </a:cubicBezTo>
                  <a:cubicBezTo>
                    <a:pt x="25336" y="31574"/>
                    <a:pt x="20934" y="32841"/>
                    <a:pt x="16500" y="32936"/>
                  </a:cubicBezTo>
                  <a:cubicBezTo>
                    <a:pt x="14917" y="32968"/>
                    <a:pt x="10072" y="32049"/>
                    <a:pt x="7285" y="29516"/>
                  </a:cubicBezTo>
                  <a:close/>
                </a:path>
              </a:pathLst>
            </a:custGeom>
            <a:noFill/>
            <a:ln w="1980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69"/>
            <p:cNvSpPr/>
            <p:nvPr/>
          </p:nvSpPr>
          <p:spPr>
            <a:xfrm>
              <a:off x="1340513" y="1939485"/>
              <a:ext cx="659863" cy="635382"/>
            </a:xfrm>
            <a:custGeom>
              <a:avLst/>
              <a:gdLst/>
              <a:ahLst/>
              <a:cxnLst/>
              <a:rect l="l" t="t" r="r" b="b"/>
              <a:pathLst>
                <a:path w="27332" h="26318" fill="none" extrusionOk="0">
                  <a:moveTo>
                    <a:pt x="5701" y="23468"/>
                  </a:moveTo>
                  <a:cubicBezTo>
                    <a:pt x="983" y="19129"/>
                    <a:pt x="1" y="12067"/>
                    <a:pt x="3326" y="6588"/>
                  </a:cubicBezTo>
                  <a:cubicBezTo>
                    <a:pt x="4625" y="4435"/>
                    <a:pt x="6525" y="2724"/>
                    <a:pt x="8805" y="1679"/>
                  </a:cubicBezTo>
                  <a:cubicBezTo>
                    <a:pt x="12637" y="1"/>
                    <a:pt x="17007" y="286"/>
                    <a:pt x="20586" y="2471"/>
                  </a:cubicBezTo>
                  <a:cubicBezTo>
                    <a:pt x="24259" y="4688"/>
                    <a:pt x="26983" y="8995"/>
                    <a:pt x="27205" y="13334"/>
                  </a:cubicBezTo>
                  <a:cubicBezTo>
                    <a:pt x="27331" y="17039"/>
                    <a:pt x="25748" y="20586"/>
                    <a:pt x="22929" y="22961"/>
                  </a:cubicBezTo>
                  <a:cubicBezTo>
                    <a:pt x="20238" y="25209"/>
                    <a:pt x="16722" y="26223"/>
                    <a:pt x="13175" y="26318"/>
                  </a:cubicBezTo>
                  <a:cubicBezTo>
                    <a:pt x="11909" y="26318"/>
                    <a:pt x="8045" y="25621"/>
                    <a:pt x="5796" y="23563"/>
                  </a:cubicBezTo>
                  <a:close/>
                </a:path>
              </a:pathLst>
            </a:custGeom>
            <a:noFill/>
            <a:ln w="1980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69"/>
            <p:cNvSpPr/>
            <p:nvPr/>
          </p:nvSpPr>
          <p:spPr>
            <a:xfrm>
              <a:off x="1442972" y="1489932"/>
              <a:ext cx="558923" cy="561217"/>
            </a:xfrm>
            <a:custGeom>
              <a:avLst/>
              <a:gdLst/>
              <a:ahLst/>
              <a:cxnLst/>
              <a:rect l="l" t="t" r="r" b="b"/>
              <a:pathLst>
                <a:path w="23151" h="23246" fill="none" extrusionOk="0">
                  <a:moveTo>
                    <a:pt x="15423" y="1109"/>
                  </a:moveTo>
                  <a:cubicBezTo>
                    <a:pt x="20300" y="3642"/>
                    <a:pt x="23151" y="8963"/>
                    <a:pt x="22232" y="13840"/>
                  </a:cubicBezTo>
                  <a:cubicBezTo>
                    <a:pt x="21536" y="17323"/>
                    <a:pt x="19192" y="20300"/>
                    <a:pt x="15898" y="21757"/>
                  </a:cubicBezTo>
                  <a:cubicBezTo>
                    <a:pt x="12542" y="23246"/>
                    <a:pt x="8140" y="23056"/>
                    <a:pt x="4973" y="21060"/>
                  </a:cubicBezTo>
                  <a:cubicBezTo>
                    <a:pt x="2312" y="19350"/>
                    <a:pt x="571" y="16500"/>
                    <a:pt x="286" y="13333"/>
                  </a:cubicBezTo>
                  <a:cubicBezTo>
                    <a:pt x="1" y="10325"/>
                    <a:pt x="1014" y="7348"/>
                    <a:pt x="2724" y="4783"/>
                  </a:cubicBezTo>
                  <a:cubicBezTo>
                    <a:pt x="3294" y="3896"/>
                    <a:pt x="5733" y="1521"/>
                    <a:pt x="8266" y="951"/>
                  </a:cubicBezTo>
                  <a:cubicBezTo>
                    <a:pt x="12478" y="0"/>
                    <a:pt x="15423" y="1109"/>
                    <a:pt x="15423" y="1109"/>
                  </a:cubicBezTo>
                  <a:close/>
                </a:path>
              </a:pathLst>
            </a:custGeom>
            <a:noFill/>
            <a:ln w="1980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69"/>
            <p:cNvSpPr/>
            <p:nvPr/>
          </p:nvSpPr>
          <p:spPr>
            <a:xfrm>
              <a:off x="1765352" y="2225438"/>
              <a:ext cx="72645" cy="146811"/>
            </a:xfrm>
            <a:custGeom>
              <a:avLst/>
              <a:gdLst/>
              <a:ahLst/>
              <a:cxnLst/>
              <a:rect l="l" t="t" r="r" b="b"/>
              <a:pathLst>
                <a:path w="3009" h="6081" extrusionOk="0">
                  <a:moveTo>
                    <a:pt x="1900" y="3009"/>
                  </a:moveTo>
                  <a:cubicBezTo>
                    <a:pt x="1995" y="3009"/>
                    <a:pt x="2090" y="3040"/>
                    <a:pt x="2154" y="3104"/>
                  </a:cubicBezTo>
                  <a:cubicBezTo>
                    <a:pt x="2217" y="3167"/>
                    <a:pt x="2280" y="3262"/>
                    <a:pt x="2312" y="3325"/>
                  </a:cubicBezTo>
                  <a:cubicBezTo>
                    <a:pt x="2375" y="3420"/>
                    <a:pt x="2407" y="3515"/>
                    <a:pt x="2439" y="3610"/>
                  </a:cubicBezTo>
                  <a:cubicBezTo>
                    <a:pt x="2439" y="3674"/>
                    <a:pt x="2470" y="3769"/>
                    <a:pt x="2470" y="3832"/>
                  </a:cubicBezTo>
                  <a:cubicBezTo>
                    <a:pt x="2470" y="3990"/>
                    <a:pt x="2439" y="4180"/>
                    <a:pt x="2407" y="4339"/>
                  </a:cubicBezTo>
                  <a:lnTo>
                    <a:pt x="2407" y="4307"/>
                  </a:lnTo>
                  <a:cubicBezTo>
                    <a:pt x="2375" y="4497"/>
                    <a:pt x="2312" y="4687"/>
                    <a:pt x="2217" y="4845"/>
                  </a:cubicBezTo>
                  <a:lnTo>
                    <a:pt x="1869" y="5257"/>
                  </a:lnTo>
                  <a:cubicBezTo>
                    <a:pt x="1742" y="5321"/>
                    <a:pt x="1584" y="5384"/>
                    <a:pt x="1425" y="5416"/>
                  </a:cubicBezTo>
                  <a:cubicBezTo>
                    <a:pt x="1267" y="5416"/>
                    <a:pt x="1172" y="5257"/>
                    <a:pt x="1077" y="4972"/>
                  </a:cubicBezTo>
                  <a:cubicBezTo>
                    <a:pt x="1077" y="4339"/>
                    <a:pt x="1045" y="3895"/>
                    <a:pt x="1014" y="3547"/>
                  </a:cubicBezTo>
                  <a:cubicBezTo>
                    <a:pt x="1172" y="3420"/>
                    <a:pt x="1330" y="3294"/>
                    <a:pt x="1520" y="3199"/>
                  </a:cubicBezTo>
                  <a:cubicBezTo>
                    <a:pt x="1615" y="3104"/>
                    <a:pt x="1774" y="3040"/>
                    <a:pt x="1900" y="3009"/>
                  </a:cubicBezTo>
                  <a:close/>
                  <a:moveTo>
                    <a:pt x="285" y="0"/>
                  </a:moveTo>
                  <a:cubicBezTo>
                    <a:pt x="95" y="0"/>
                    <a:pt x="0" y="158"/>
                    <a:pt x="0" y="443"/>
                  </a:cubicBezTo>
                  <a:cubicBezTo>
                    <a:pt x="0" y="602"/>
                    <a:pt x="32" y="760"/>
                    <a:pt x="64" y="919"/>
                  </a:cubicBezTo>
                  <a:cubicBezTo>
                    <a:pt x="127" y="1204"/>
                    <a:pt x="159" y="1489"/>
                    <a:pt x="190" y="1774"/>
                  </a:cubicBezTo>
                  <a:lnTo>
                    <a:pt x="317" y="3167"/>
                  </a:lnTo>
                  <a:cubicBezTo>
                    <a:pt x="317" y="3199"/>
                    <a:pt x="349" y="3262"/>
                    <a:pt x="349" y="3325"/>
                  </a:cubicBezTo>
                  <a:cubicBezTo>
                    <a:pt x="349" y="3420"/>
                    <a:pt x="349" y="3547"/>
                    <a:pt x="380" y="3705"/>
                  </a:cubicBezTo>
                  <a:cubicBezTo>
                    <a:pt x="412" y="3832"/>
                    <a:pt x="380" y="3990"/>
                    <a:pt x="412" y="4149"/>
                  </a:cubicBezTo>
                  <a:cubicBezTo>
                    <a:pt x="444" y="4307"/>
                    <a:pt x="444" y="4465"/>
                    <a:pt x="444" y="4624"/>
                  </a:cubicBezTo>
                  <a:cubicBezTo>
                    <a:pt x="444" y="4750"/>
                    <a:pt x="444" y="4877"/>
                    <a:pt x="444" y="4972"/>
                  </a:cubicBezTo>
                  <a:cubicBezTo>
                    <a:pt x="444" y="5035"/>
                    <a:pt x="444" y="5099"/>
                    <a:pt x="444" y="5162"/>
                  </a:cubicBezTo>
                  <a:lnTo>
                    <a:pt x="444" y="5606"/>
                  </a:lnTo>
                  <a:lnTo>
                    <a:pt x="444" y="5954"/>
                  </a:lnTo>
                  <a:cubicBezTo>
                    <a:pt x="539" y="6017"/>
                    <a:pt x="634" y="6049"/>
                    <a:pt x="729" y="6049"/>
                  </a:cubicBezTo>
                  <a:cubicBezTo>
                    <a:pt x="855" y="6049"/>
                    <a:pt x="950" y="5986"/>
                    <a:pt x="982" y="5891"/>
                  </a:cubicBezTo>
                  <a:cubicBezTo>
                    <a:pt x="1109" y="6017"/>
                    <a:pt x="1299" y="6081"/>
                    <a:pt x="1457" y="6081"/>
                  </a:cubicBezTo>
                  <a:cubicBezTo>
                    <a:pt x="1615" y="6081"/>
                    <a:pt x="1774" y="6049"/>
                    <a:pt x="1900" y="5986"/>
                  </a:cubicBezTo>
                  <a:cubicBezTo>
                    <a:pt x="2122" y="5859"/>
                    <a:pt x="2312" y="5701"/>
                    <a:pt x="2439" y="5479"/>
                  </a:cubicBezTo>
                  <a:lnTo>
                    <a:pt x="2724" y="5099"/>
                  </a:lnTo>
                  <a:lnTo>
                    <a:pt x="2914" y="4592"/>
                  </a:lnTo>
                  <a:cubicBezTo>
                    <a:pt x="2945" y="4465"/>
                    <a:pt x="2977" y="4370"/>
                    <a:pt x="2977" y="4244"/>
                  </a:cubicBezTo>
                  <a:cubicBezTo>
                    <a:pt x="3009" y="4149"/>
                    <a:pt x="3009" y="4054"/>
                    <a:pt x="3009" y="3927"/>
                  </a:cubicBezTo>
                  <a:cubicBezTo>
                    <a:pt x="3009" y="3610"/>
                    <a:pt x="2945" y="3262"/>
                    <a:pt x="2819" y="2977"/>
                  </a:cubicBezTo>
                  <a:cubicBezTo>
                    <a:pt x="2724" y="2755"/>
                    <a:pt x="2597" y="2565"/>
                    <a:pt x="2375" y="2439"/>
                  </a:cubicBezTo>
                  <a:lnTo>
                    <a:pt x="2059" y="2280"/>
                  </a:lnTo>
                  <a:cubicBezTo>
                    <a:pt x="1932" y="2280"/>
                    <a:pt x="1837" y="2312"/>
                    <a:pt x="1710" y="2312"/>
                  </a:cubicBezTo>
                  <a:cubicBezTo>
                    <a:pt x="1615" y="2312"/>
                    <a:pt x="1520" y="2344"/>
                    <a:pt x="1457" y="2375"/>
                  </a:cubicBezTo>
                  <a:cubicBezTo>
                    <a:pt x="1330" y="2407"/>
                    <a:pt x="1235" y="2470"/>
                    <a:pt x="1172" y="2534"/>
                  </a:cubicBezTo>
                  <a:cubicBezTo>
                    <a:pt x="1049" y="2626"/>
                    <a:pt x="955" y="2718"/>
                    <a:pt x="834" y="2811"/>
                  </a:cubicBezTo>
                  <a:lnTo>
                    <a:pt x="834" y="2811"/>
                  </a:lnTo>
                  <a:cubicBezTo>
                    <a:pt x="839" y="2789"/>
                    <a:pt x="841" y="2745"/>
                    <a:pt x="824" y="2692"/>
                  </a:cubicBezTo>
                  <a:cubicBezTo>
                    <a:pt x="792" y="2565"/>
                    <a:pt x="792" y="2439"/>
                    <a:pt x="792" y="2280"/>
                  </a:cubicBezTo>
                  <a:cubicBezTo>
                    <a:pt x="792" y="2122"/>
                    <a:pt x="792" y="1995"/>
                    <a:pt x="792" y="1869"/>
                  </a:cubicBezTo>
                  <a:lnTo>
                    <a:pt x="792" y="1615"/>
                  </a:lnTo>
                  <a:lnTo>
                    <a:pt x="792" y="1584"/>
                  </a:lnTo>
                  <a:cubicBezTo>
                    <a:pt x="760" y="1520"/>
                    <a:pt x="760" y="1425"/>
                    <a:pt x="729" y="1299"/>
                  </a:cubicBezTo>
                  <a:cubicBezTo>
                    <a:pt x="729" y="1172"/>
                    <a:pt x="697" y="1045"/>
                    <a:pt x="697" y="855"/>
                  </a:cubicBezTo>
                  <a:cubicBezTo>
                    <a:pt x="697" y="633"/>
                    <a:pt x="634" y="412"/>
                    <a:pt x="539" y="190"/>
                  </a:cubicBezTo>
                  <a:cubicBezTo>
                    <a:pt x="507" y="63"/>
                    <a:pt x="380" y="0"/>
                    <a:pt x="28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69"/>
            <p:cNvSpPr/>
            <p:nvPr/>
          </p:nvSpPr>
          <p:spPr>
            <a:xfrm>
              <a:off x="1750045" y="1703241"/>
              <a:ext cx="70375" cy="107820"/>
            </a:xfrm>
            <a:custGeom>
              <a:avLst/>
              <a:gdLst/>
              <a:ahLst/>
              <a:cxnLst/>
              <a:rect l="l" t="t" r="r" b="b"/>
              <a:pathLst>
                <a:path w="2915" h="4466" extrusionOk="0">
                  <a:moveTo>
                    <a:pt x="1806" y="0"/>
                  </a:moveTo>
                  <a:cubicBezTo>
                    <a:pt x="1679" y="0"/>
                    <a:pt x="1553" y="32"/>
                    <a:pt x="1426" y="32"/>
                  </a:cubicBezTo>
                  <a:cubicBezTo>
                    <a:pt x="1299" y="63"/>
                    <a:pt x="1204" y="95"/>
                    <a:pt x="1109" y="158"/>
                  </a:cubicBezTo>
                  <a:cubicBezTo>
                    <a:pt x="1014" y="254"/>
                    <a:pt x="919" y="317"/>
                    <a:pt x="856" y="444"/>
                  </a:cubicBezTo>
                  <a:cubicBezTo>
                    <a:pt x="761" y="570"/>
                    <a:pt x="634" y="697"/>
                    <a:pt x="539" y="887"/>
                  </a:cubicBezTo>
                  <a:cubicBezTo>
                    <a:pt x="349" y="1172"/>
                    <a:pt x="223" y="1457"/>
                    <a:pt x="128" y="1774"/>
                  </a:cubicBezTo>
                  <a:cubicBezTo>
                    <a:pt x="64" y="2090"/>
                    <a:pt x="1" y="2407"/>
                    <a:pt x="1" y="2724"/>
                  </a:cubicBezTo>
                  <a:cubicBezTo>
                    <a:pt x="1" y="3040"/>
                    <a:pt x="64" y="3357"/>
                    <a:pt x="223" y="3642"/>
                  </a:cubicBezTo>
                  <a:cubicBezTo>
                    <a:pt x="318" y="3832"/>
                    <a:pt x="476" y="4022"/>
                    <a:pt x="666" y="4149"/>
                  </a:cubicBezTo>
                  <a:cubicBezTo>
                    <a:pt x="824" y="4275"/>
                    <a:pt x="983" y="4370"/>
                    <a:pt x="1173" y="4402"/>
                  </a:cubicBezTo>
                  <a:cubicBezTo>
                    <a:pt x="1299" y="4434"/>
                    <a:pt x="1426" y="4465"/>
                    <a:pt x="1553" y="4465"/>
                  </a:cubicBezTo>
                  <a:cubicBezTo>
                    <a:pt x="1838" y="4465"/>
                    <a:pt x="2123" y="4402"/>
                    <a:pt x="2376" y="4212"/>
                  </a:cubicBezTo>
                  <a:cubicBezTo>
                    <a:pt x="2629" y="4054"/>
                    <a:pt x="2819" y="3800"/>
                    <a:pt x="2914" y="3515"/>
                  </a:cubicBezTo>
                  <a:lnTo>
                    <a:pt x="2914" y="3452"/>
                  </a:lnTo>
                  <a:cubicBezTo>
                    <a:pt x="2914" y="3325"/>
                    <a:pt x="2883" y="3230"/>
                    <a:pt x="2819" y="3167"/>
                  </a:cubicBezTo>
                  <a:cubicBezTo>
                    <a:pt x="2788" y="3072"/>
                    <a:pt x="2724" y="3040"/>
                    <a:pt x="2629" y="3040"/>
                  </a:cubicBezTo>
                  <a:cubicBezTo>
                    <a:pt x="2566" y="3040"/>
                    <a:pt x="2503" y="3072"/>
                    <a:pt x="2471" y="3104"/>
                  </a:cubicBezTo>
                  <a:cubicBezTo>
                    <a:pt x="2408" y="3230"/>
                    <a:pt x="2313" y="3325"/>
                    <a:pt x="2218" y="3420"/>
                  </a:cubicBezTo>
                  <a:cubicBezTo>
                    <a:pt x="2154" y="3515"/>
                    <a:pt x="2059" y="3579"/>
                    <a:pt x="1964" y="3642"/>
                  </a:cubicBezTo>
                  <a:cubicBezTo>
                    <a:pt x="1869" y="3705"/>
                    <a:pt x="1774" y="3769"/>
                    <a:pt x="1679" y="3769"/>
                  </a:cubicBezTo>
                  <a:cubicBezTo>
                    <a:pt x="1616" y="3737"/>
                    <a:pt x="1521" y="3737"/>
                    <a:pt x="1458" y="3705"/>
                  </a:cubicBezTo>
                  <a:cubicBezTo>
                    <a:pt x="1173" y="3642"/>
                    <a:pt x="919" y="3452"/>
                    <a:pt x="761" y="3230"/>
                  </a:cubicBezTo>
                  <a:cubicBezTo>
                    <a:pt x="634" y="3040"/>
                    <a:pt x="603" y="2850"/>
                    <a:pt x="603" y="2629"/>
                  </a:cubicBezTo>
                  <a:cubicBezTo>
                    <a:pt x="603" y="2534"/>
                    <a:pt x="603" y="2470"/>
                    <a:pt x="603" y="2375"/>
                  </a:cubicBezTo>
                  <a:cubicBezTo>
                    <a:pt x="634" y="2249"/>
                    <a:pt x="666" y="2154"/>
                    <a:pt x="698" y="2027"/>
                  </a:cubicBezTo>
                  <a:cubicBezTo>
                    <a:pt x="761" y="1679"/>
                    <a:pt x="919" y="1362"/>
                    <a:pt x="1141" y="1077"/>
                  </a:cubicBezTo>
                  <a:cubicBezTo>
                    <a:pt x="1268" y="919"/>
                    <a:pt x="1458" y="792"/>
                    <a:pt x="1679" y="760"/>
                  </a:cubicBezTo>
                  <a:lnTo>
                    <a:pt x="1838" y="760"/>
                  </a:lnTo>
                  <a:cubicBezTo>
                    <a:pt x="1901" y="792"/>
                    <a:pt x="1964" y="792"/>
                    <a:pt x="1996" y="824"/>
                  </a:cubicBezTo>
                  <a:lnTo>
                    <a:pt x="2123" y="855"/>
                  </a:lnTo>
                  <a:lnTo>
                    <a:pt x="2186" y="887"/>
                  </a:lnTo>
                  <a:cubicBezTo>
                    <a:pt x="2408" y="887"/>
                    <a:pt x="2534" y="729"/>
                    <a:pt x="2534" y="475"/>
                  </a:cubicBezTo>
                  <a:cubicBezTo>
                    <a:pt x="2534" y="412"/>
                    <a:pt x="2534" y="349"/>
                    <a:pt x="2534" y="285"/>
                  </a:cubicBezTo>
                  <a:cubicBezTo>
                    <a:pt x="2503" y="254"/>
                    <a:pt x="2471" y="190"/>
                    <a:pt x="2439" y="158"/>
                  </a:cubicBezTo>
                  <a:cubicBezTo>
                    <a:pt x="2376" y="95"/>
                    <a:pt x="2281" y="63"/>
                    <a:pt x="2218" y="63"/>
                  </a:cubicBezTo>
                  <a:cubicBezTo>
                    <a:pt x="2059" y="32"/>
                    <a:pt x="1933" y="0"/>
                    <a:pt x="180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5" name="Google Shape;1505;p69"/>
          <p:cNvSpPr/>
          <p:nvPr/>
        </p:nvSpPr>
        <p:spPr>
          <a:xfrm rot="1069648">
            <a:off x="1887306" y="3916736"/>
            <a:ext cx="222278" cy="254676"/>
          </a:xfrm>
          <a:custGeom>
            <a:avLst/>
            <a:gdLst/>
            <a:ahLst/>
            <a:cxnLst/>
            <a:rect l="l" t="t" r="r" b="b"/>
            <a:pathLst>
              <a:path w="2318" h="2656" extrusionOk="0">
                <a:moveTo>
                  <a:pt x="1968" y="1"/>
                </a:moveTo>
                <a:cubicBezTo>
                  <a:pt x="1912" y="1"/>
                  <a:pt x="1859" y="27"/>
                  <a:pt x="1818" y="77"/>
                </a:cubicBezTo>
                <a:lnTo>
                  <a:pt x="1105" y="1075"/>
                </a:lnTo>
                <a:lnTo>
                  <a:pt x="321" y="469"/>
                </a:lnTo>
                <a:cubicBezTo>
                  <a:pt x="281" y="440"/>
                  <a:pt x="236" y="426"/>
                  <a:pt x="194" y="426"/>
                </a:cubicBezTo>
                <a:cubicBezTo>
                  <a:pt x="147" y="426"/>
                  <a:pt x="103" y="443"/>
                  <a:pt x="72" y="481"/>
                </a:cubicBezTo>
                <a:cubicBezTo>
                  <a:pt x="0" y="552"/>
                  <a:pt x="12" y="659"/>
                  <a:pt x="84" y="706"/>
                </a:cubicBezTo>
                <a:lnTo>
                  <a:pt x="915" y="1360"/>
                </a:lnTo>
                <a:lnTo>
                  <a:pt x="179" y="2394"/>
                </a:lnTo>
                <a:cubicBezTo>
                  <a:pt x="119" y="2477"/>
                  <a:pt x="143" y="2584"/>
                  <a:pt x="226" y="2620"/>
                </a:cubicBezTo>
                <a:cubicBezTo>
                  <a:pt x="250" y="2643"/>
                  <a:pt x="286" y="2655"/>
                  <a:pt x="321" y="2655"/>
                </a:cubicBezTo>
                <a:cubicBezTo>
                  <a:pt x="381" y="2655"/>
                  <a:pt x="440" y="2620"/>
                  <a:pt x="476" y="2572"/>
                </a:cubicBezTo>
                <a:lnTo>
                  <a:pt x="1189" y="1562"/>
                </a:lnTo>
                <a:lnTo>
                  <a:pt x="1997" y="2192"/>
                </a:lnTo>
                <a:cubicBezTo>
                  <a:pt x="2032" y="2216"/>
                  <a:pt x="2068" y="2239"/>
                  <a:pt x="2116" y="2239"/>
                </a:cubicBezTo>
                <a:cubicBezTo>
                  <a:pt x="2163" y="2239"/>
                  <a:pt x="2211" y="2216"/>
                  <a:pt x="2246" y="2180"/>
                </a:cubicBezTo>
                <a:cubicBezTo>
                  <a:pt x="2318" y="2109"/>
                  <a:pt x="2306" y="2002"/>
                  <a:pt x="2234" y="1954"/>
                </a:cubicBezTo>
                <a:lnTo>
                  <a:pt x="1391" y="1289"/>
                </a:lnTo>
                <a:lnTo>
                  <a:pt x="1985" y="445"/>
                </a:lnTo>
                <a:cubicBezTo>
                  <a:pt x="2032" y="433"/>
                  <a:pt x="2080" y="398"/>
                  <a:pt x="2092" y="338"/>
                </a:cubicBezTo>
                <a:lnTo>
                  <a:pt x="2139" y="207"/>
                </a:lnTo>
                <a:cubicBezTo>
                  <a:pt x="2163" y="136"/>
                  <a:pt x="2127" y="53"/>
                  <a:pt x="2044" y="17"/>
                </a:cubicBezTo>
                <a:cubicBezTo>
                  <a:pt x="2018" y="6"/>
                  <a:pt x="1993" y="1"/>
                  <a:pt x="1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69"/>
          <p:cNvSpPr/>
          <p:nvPr/>
        </p:nvSpPr>
        <p:spPr>
          <a:xfrm rot="1069648">
            <a:off x="1777378" y="4183159"/>
            <a:ext cx="385198" cy="66450"/>
          </a:xfrm>
          <a:custGeom>
            <a:avLst/>
            <a:gdLst/>
            <a:ahLst/>
            <a:cxnLst/>
            <a:rect l="l" t="t" r="r" b="b"/>
            <a:pathLst>
              <a:path w="4017" h="693" extrusionOk="0">
                <a:moveTo>
                  <a:pt x="3215" y="0"/>
                </a:moveTo>
                <a:cubicBezTo>
                  <a:pt x="2179" y="0"/>
                  <a:pt x="1153" y="124"/>
                  <a:pt x="143" y="371"/>
                </a:cubicBezTo>
                <a:cubicBezTo>
                  <a:pt x="59" y="395"/>
                  <a:pt x="0" y="478"/>
                  <a:pt x="24" y="573"/>
                </a:cubicBezTo>
                <a:cubicBezTo>
                  <a:pt x="48" y="645"/>
                  <a:pt x="119" y="692"/>
                  <a:pt x="190" y="692"/>
                </a:cubicBezTo>
                <a:lnTo>
                  <a:pt x="238" y="692"/>
                </a:lnTo>
                <a:cubicBezTo>
                  <a:pt x="1217" y="455"/>
                  <a:pt x="2213" y="333"/>
                  <a:pt x="3211" y="333"/>
                </a:cubicBezTo>
                <a:cubicBezTo>
                  <a:pt x="3412" y="333"/>
                  <a:pt x="3613" y="338"/>
                  <a:pt x="3815" y="348"/>
                </a:cubicBezTo>
                <a:cubicBezTo>
                  <a:pt x="3910" y="348"/>
                  <a:pt x="3993" y="288"/>
                  <a:pt x="4005" y="193"/>
                </a:cubicBezTo>
                <a:cubicBezTo>
                  <a:pt x="4017" y="98"/>
                  <a:pt x="3933" y="15"/>
                  <a:pt x="3838" y="15"/>
                </a:cubicBezTo>
                <a:cubicBezTo>
                  <a:pt x="3630" y="5"/>
                  <a:pt x="3423" y="0"/>
                  <a:pt x="32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69"/>
          <p:cNvSpPr/>
          <p:nvPr/>
        </p:nvSpPr>
        <p:spPr>
          <a:xfrm rot="1069648">
            <a:off x="1854738" y="4265233"/>
            <a:ext cx="173277" cy="258704"/>
          </a:xfrm>
          <a:custGeom>
            <a:avLst/>
            <a:gdLst/>
            <a:ahLst/>
            <a:cxnLst/>
            <a:rect l="l" t="t" r="r" b="b"/>
            <a:pathLst>
              <a:path w="1807" h="2698" extrusionOk="0">
                <a:moveTo>
                  <a:pt x="301" y="0"/>
                </a:moveTo>
                <a:cubicBezTo>
                  <a:pt x="242" y="0"/>
                  <a:pt x="182" y="29"/>
                  <a:pt x="143" y="84"/>
                </a:cubicBezTo>
                <a:cubicBezTo>
                  <a:pt x="24" y="298"/>
                  <a:pt x="24" y="559"/>
                  <a:pt x="167" y="761"/>
                </a:cubicBezTo>
                <a:cubicBezTo>
                  <a:pt x="297" y="987"/>
                  <a:pt x="547" y="1118"/>
                  <a:pt x="797" y="1129"/>
                </a:cubicBezTo>
                <a:cubicBezTo>
                  <a:pt x="1022" y="1129"/>
                  <a:pt x="1224" y="1034"/>
                  <a:pt x="1367" y="868"/>
                </a:cubicBezTo>
                <a:cubicBezTo>
                  <a:pt x="1391" y="1011"/>
                  <a:pt x="1414" y="1165"/>
                  <a:pt x="1426" y="1308"/>
                </a:cubicBezTo>
                <a:cubicBezTo>
                  <a:pt x="1450" y="1545"/>
                  <a:pt x="1414" y="1795"/>
                  <a:pt x="1308" y="2009"/>
                </a:cubicBezTo>
                <a:cubicBezTo>
                  <a:pt x="1212" y="2211"/>
                  <a:pt x="1022" y="2353"/>
                  <a:pt x="797" y="2377"/>
                </a:cubicBezTo>
                <a:cubicBezTo>
                  <a:pt x="774" y="2381"/>
                  <a:pt x="751" y="2383"/>
                  <a:pt x="729" y="2383"/>
                </a:cubicBezTo>
                <a:cubicBezTo>
                  <a:pt x="563" y="2383"/>
                  <a:pt x="409" y="2271"/>
                  <a:pt x="357" y="2104"/>
                </a:cubicBezTo>
                <a:cubicBezTo>
                  <a:pt x="346" y="2016"/>
                  <a:pt x="263" y="1948"/>
                  <a:pt x="176" y="1948"/>
                </a:cubicBezTo>
                <a:cubicBezTo>
                  <a:pt x="169" y="1948"/>
                  <a:pt x="162" y="1948"/>
                  <a:pt x="155" y="1949"/>
                </a:cubicBezTo>
                <a:cubicBezTo>
                  <a:pt x="60" y="1961"/>
                  <a:pt x="0" y="2044"/>
                  <a:pt x="12" y="2139"/>
                </a:cubicBezTo>
                <a:cubicBezTo>
                  <a:pt x="48" y="2448"/>
                  <a:pt x="393" y="2698"/>
                  <a:pt x="761" y="2698"/>
                </a:cubicBezTo>
                <a:lnTo>
                  <a:pt x="832" y="2698"/>
                </a:lnTo>
                <a:cubicBezTo>
                  <a:pt x="1177" y="2662"/>
                  <a:pt x="1474" y="2448"/>
                  <a:pt x="1628" y="2139"/>
                </a:cubicBezTo>
                <a:cubicBezTo>
                  <a:pt x="1759" y="1878"/>
                  <a:pt x="1807" y="1581"/>
                  <a:pt x="1783" y="1296"/>
                </a:cubicBezTo>
                <a:cubicBezTo>
                  <a:pt x="1759" y="916"/>
                  <a:pt x="1676" y="559"/>
                  <a:pt x="1521" y="214"/>
                </a:cubicBezTo>
                <a:cubicBezTo>
                  <a:pt x="1510" y="167"/>
                  <a:pt x="1486" y="131"/>
                  <a:pt x="1462" y="84"/>
                </a:cubicBezTo>
                <a:cubicBezTo>
                  <a:pt x="1429" y="35"/>
                  <a:pt x="1368" y="8"/>
                  <a:pt x="1306" y="8"/>
                </a:cubicBezTo>
                <a:cubicBezTo>
                  <a:pt x="1278" y="8"/>
                  <a:pt x="1250" y="13"/>
                  <a:pt x="1224" y="24"/>
                </a:cubicBezTo>
                <a:cubicBezTo>
                  <a:pt x="1153" y="60"/>
                  <a:pt x="1105" y="155"/>
                  <a:pt x="1141" y="226"/>
                </a:cubicBezTo>
                <a:cubicBezTo>
                  <a:pt x="1165" y="262"/>
                  <a:pt x="1177" y="286"/>
                  <a:pt x="1189" y="321"/>
                </a:cubicBezTo>
                <a:cubicBezTo>
                  <a:pt x="1212" y="416"/>
                  <a:pt x="1189" y="523"/>
                  <a:pt x="1129" y="607"/>
                </a:cubicBezTo>
                <a:cubicBezTo>
                  <a:pt x="1058" y="725"/>
                  <a:pt x="939" y="797"/>
                  <a:pt x="797" y="809"/>
                </a:cubicBezTo>
                <a:cubicBezTo>
                  <a:pt x="666" y="797"/>
                  <a:pt x="547" y="725"/>
                  <a:pt x="476" y="607"/>
                </a:cubicBezTo>
                <a:cubicBezTo>
                  <a:pt x="404" y="500"/>
                  <a:pt x="393" y="357"/>
                  <a:pt x="452" y="250"/>
                </a:cubicBezTo>
                <a:cubicBezTo>
                  <a:pt x="511" y="167"/>
                  <a:pt x="476" y="60"/>
                  <a:pt x="393" y="24"/>
                </a:cubicBezTo>
                <a:cubicBezTo>
                  <a:pt x="364" y="8"/>
                  <a:pt x="333" y="0"/>
                  <a:pt x="3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69"/>
          <p:cNvSpPr/>
          <p:nvPr/>
        </p:nvSpPr>
        <p:spPr>
          <a:xfrm rot="1001131">
            <a:off x="4442878" y="628981"/>
            <a:ext cx="180001" cy="179712"/>
          </a:xfrm>
          <a:custGeom>
            <a:avLst/>
            <a:gdLst/>
            <a:ahLst/>
            <a:cxnLst/>
            <a:rect l="l" t="t" r="r" b="b"/>
            <a:pathLst>
              <a:path w="2401" h="2397" extrusionOk="0">
                <a:moveTo>
                  <a:pt x="1470" y="328"/>
                </a:moveTo>
                <a:cubicBezTo>
                  <a:pt x="1648" y="328"/>
                  <a:pt x="1811" y="422"/>
                  <a:pt x="1890" y="591"/>
                </a:cubicBezTo>
                <a:cubicBezTo>
                  <a:pt x="1902" y="638"/>
                  <a:pt x="1937" y="686"/>
                  <a:pt x="1985" y="698"/>
                </a:cubicBezTo>
                <a:cubicBezTo>
                  <a:pt x="1961" y="840"/>
                  <a:pt x="1926" y="971"/>
                  <a:pt x="1878" y="1102"/>
                </a:cubicBezTo>
                <a:cubicBezTo>
                  <a:pt x="1783" y="1375"/>
                  <a:pt x="1569" y="1589"/>
                  <a:pt x="1296" y="1696"/>
                </a:cubicBezTo>
                <a:cubicBezTo>
                  <a:pt x="1218" y="1729"/>
                  <a:pt x="1136" y="1745"/>
                  <a:pt x="1055" y="1745"/>
                </a:cubicBezTo>
                <a:cubicBezTo>
                  <a:pt x="878" y="1745"/>
                  <a:pt x="705" y="1668"/>
                  <a:pt x="583" y="1529"/>
                </a:cubicBezTo>
                <a:cubicBezTo>
                  <a:pt x="416" y="1280"/>
                  <a:pt x="559" y="923"/>
                  <a:pt x="773" y="686"/>
                </a:cubicBezTo>
                <a:cubicBezTo>
                  <a:pt x="927" y="496"/>
                  <a:pt x="1141" y="377"/>
                  <a:pt x="1391" y="329"/>
                </a:cubicBezTo>
                <a:lnTo>
                  <a:pt x="1438" y="329"/>
                </a:lnTo>
                <a:cubicBezTo>
                  <a:pt x="1449" y="329"/>
                  <a:pt x="1460" y="328"/>
                  <a:pt x="1470" y="328"/>
                </a:cubicBezTo>
                <a:close/>
                <a:moveTo>
                  <a:pt x="1471" y="0"/>
                </a:moveTo>
                <a:cubicBezTo>
                  <a:pt x="1432" y="0"/>
                  <a:pt x="1394" y="3"/>
                  <a:pt x="1355" y="8"/>
                </a:cubicBezTo>
                <a:cubicBezTo>
                  <a:pt x="1022" y="56"/>
                  <a:pt x="725" y="222"/>
                  <a:pt x="512" y="484"/>
                </a:cubicBezTo>
                <a:cubicBezTo>
                  <a:pt x="226" y="781"/>
                  <a:pt x="1" y="1280"/>
                  <a:pt x="286" y="1696"/>
                </a:cubicBezTo>
                <a:cubicBezTo>
                  <a:pt x="439" y="1925"/>
                  <a:pt x="744" y="2058"/>
                  <a:pt x="1058" y="2058"/>
                </a:cubicBezTo>
                <a:cubicBezTo>
                  <a:pt x="1182" y="2058"/>
                  <a:pt x="1308" y="2037"/>
                  <a:pt x="1427" y="1993"/>
                </a:cubicBezTo>
                <a:cubicBezTo>
                  <a:pt x="1664" y="1910"/>
                  <a:pt x="1866" y="1743"/>
                  <a:pt x="2021" y="1541"/>
                </a:cubicBezTo>
                <a:cubicBezTo>
                  <a:pt x="2021" y="1779"/>
                  <a:pt x="2033" y="2005"/>
                  <a:pt x="2044" y="2242"/>
                </a:cubicBezTo>
                <a:cubicBezTo>
                  <a:pt x="2056" y="2326"/>
                  <a:pt x="2139" y="2397"/>
                  <a:pt x="2223" y="2397"/>
                </a:cubicBezTo>
                <a:lnTo>
                  <a:pt x="2235" y="2397"/>
                </a:lnTo>
                <a:cubicBezTo>
                  <a:pt x="2330" y="2385"/>
                  <a:pt x="2401" y="2314"/>
                  <a:pt x="2401" y="2219"/>
                </a:cubicBezTo>
                <a:cubicBezTo>
                  <a:pt x="2365" y="1553"/>
                  <a:pt x="2365" y="876"/>
                  <a:pt x="2401" y="199"/>
                </a:cubicBezTo>
                <a:cubicBezTo>
                  <a:pt x="2401" y="115"/>
                  <a:pt x="2330" y="32"/>
                  <a:pt x="2235" y="32"/>
                </a:cubicBezTo>
                <a:cubicBezTo>
                  <a:pt x="2228" y="31"/>
                  <a:pt x="2221" y="31"/>
                  <a:pt x="2214" y="31"/>
                </a:cubicBezTo>
                <a:cubicBezTo>
                  <a:pt x="2128" y="31"/>
                  <a:pt x="2055" y="99"/>
                  <a:pt x="2044" y="187"/>
                </a:cubicBezTo>
                <a:lnTo>
                  <a:pt x="2044" y="210"/>
                </a:lnTo>
                <a:cubicBezTo>
                  <a:pt x="1884" y="80"/>
                  <a:pt x="1681" y="0"/>
                  <a:pt x="14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69"/>
          <p:cNvSpPr/>
          <p:nvPr/>
        </p:nvSpPr>
        <p:spPr>
          <a:xfrm rot="1001131">
            <a:off x="4683040" y="725835"/>
            <a:ext cx="98959" cy="115310"/>
          </a:xfrm>
          <a:custGeom>
            <a:avLst/>
            <a:gdLst/>
            <a:ahLst/>
            <a:cxnLst/>
            <a:rect l="l" t="t" r="r" b="b"/>
            <a:pathLst>
              <a:path w="1320" h="1538" extrusionOk="0">
                <a:moveTo>
                  <a:pt x="199" y="0"/>
                </a:moveTo>
                <a:cubicBezTo>
                  <a:pt x="172" y="0"/>
                  <a:pt x="144" y="6"/>
                  <a:pt x="119" y="17"/>
                </a:cubicBezTo>
                <a:cubicBezTo>
                  <a:pt x="36" y="52"/>
                  <a:pt x="1" y="159"/>
                  <a:pt x="36" y="242"/>
                </a:cubicBezTo>
                <a:cubicBezTo>
                  <a:pt x="155" y="444"/>
                  <a:pt x="298" y="646"/>
                  <a:pt x="452" y="836"/>
                </a:cubicBezTo>
                <a:lnTo>
                  <a:pt x="96" y="1276"/>
                </a:lnTo>
                <a:cubicBezTo>
                  <a:pt x="36" y="1347"/>
                  <a:pt x="60" y="1454"/>
                  <a:pt x="131" y="1502"/>
                </a:cubicBezTo>
                <a:cubicBezTo>
                  <a:pt x="167" y="1526"/>
                  <a:pt x="203" y="1538"/>
                  <a:pt x="238" y="1538"/>
                </a:cubicBezTo>
                <a:cubicBezTo>
                  <a:pt x="298" y="1538"/>
                  <a:pt x="357" y="1514"/>
                  <a:pt x="393" y="1466"/>
                </a:cubicBezTo>
                <a:lnTo>
                  <a:pt x="702" y="1086"/>
                </a:lnTo>
                <a:cubicBezTo>
                  <a:pt x="797" y="1181"/>
                  <a:pt x="904" y="1264"/>
                  <a:pt x="1011" y="1347"/>
                </a:cubicBezTo>
                <a:cubicBezTo>
                  <a:pt x="1046" y="1371"/>
                  <a:pt x="1082" y="1383"/>
                  <a:pt x="1118" y="1383"/>
                </a:cubicBezTo>
                <a:cubicBezTo>
                  <a:pt x="1177" y="1383"/>
                  <a:pt x="1225" y="1359"/>
                  <a:pt x="1260" y="1324"/>
                </a:cubicBezTo>
                <a:cubicBezTo>
                  <a:pt x="1320" y="1252"/>
                  <a:pt x="1308" y="1145"/>
                  <a:pt x="1236" y="1098"/>
                </a:cubicBezTo>
                <a:cubicBezTo>
                  <a:pt x="1118" y="1015"/>
                  <a:pt x="1023" y="920"/>
                  <a:pt x="916" y="825"/>
                </a:cubicBezTo>
                <a:lnTo>
                  <a:pt x="1248" y="409"/>
                </a:lnTo>
                <a:cubicBezTo>
                  <a:pt x="1320" y="337"/>
                  <a:pt x="1296" y="230"/>
                  <a:pt x="1213" y="183"/>
                </a:cubicBezTo>
                <a:cubicBezTo>
                  <a:pt x="1184" y="164"/>
                  <a:pt x="1150" y="154"/>
                  <a:pt x="1115" y="154"/>
                </a:cubicBezTo>
                <a:cubicBezTo>
                  <a:pt x="1062" y="154"/>
                  <a:pt x="1006" y="176"/>
                  <a:pt x="963" y="219"/>
                </a:cubicBezTo>
                <a:lnTo>
                  <a:pt x="678" y="563"/>
                </a:lnTo>
                <a:cubicBezTo>
                  <a:pt x="559" y="421"/>
                  <a:pt x="452" y="254"/>
                  <a:pt x="357" y="88"/>
                </a:cubicBezTo>
                <a:cubicBezTo>
                  <a:pt x="324" y="30"/>
                  <a:pt x="261" y="0"/>
                  <a:pt x="1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69"/>
          <p:cNvSpPr/>
          <p:nvPr/>
        </p:nvSpPr>
        <p:spPr>
          <a:xfrm rot="1001131">
            <a:off x="4873805" y="708173"/>
            <a:ext cx="147089" cy="206553"/>
          </a:xfrm>
          <a:custGeom>
            <a:avLst/>
            <a:gdLst/>
            <a:ahLst/>
            <a:cxnLst/>
            <a:rect l="l" t="t" r="r" b="b"/>
            <a:pathLst>
              <a:path w="1962" h="2755" extrusionOk="0">
                <a:moveTo>
                  <a:pt x="1160" y="1388"/>
                </a:moveTo>
                <a:cubicBezTo>
                  <a:pt x="1194" y="1388"/>
                  <a:pt x="1227" y="1392"/>
                  <a:pt x="1260" y="1399"/>
                </a:cubicBezTo>
                <a:cubicBezTo>
                  <a:pt x="1379" y="1435"/>
                  <a:pt x="1474" y="1518"/>
                  <a:pt x="1522" y="1637"/>
                </a:cubicBezTo>
                <a:cubicBezTo>
                  <a:pt x="1593" y="1792"/>
                  <a:pt x="1569" y="1982"/>
                  <a:pt x="1474" y="2112"/>
                </a:cubicBezTo>
                <a:cubicBezTo>
                  <a:pt x="1315" y="2337"/>
                  <a:pt x="1009" y="2429"/>
                  <a:pt x="729" y="2429"/>
                </a:cubicBezTo>
                <a:cubicBezTo>
                  <a:pt x="654" y="2429"/>
                  <a:pt x="580" y="2422"/>
                  <a:pt x="512" y="2410"/>
                </a:cubicBezTo>
                <a:lnTo>
                  <a:pt x="476" y="2410"/>
                </a:lnTo>
                <a:cubicBezTo>
                  <a:pt x="476" y="2184"/>
                  <a:pt x="524" y="1946"/>
                  <a:pt x="619" y="1732"/>
                </a:cubicBezTo>
                <a:cubicBezTo>
                  <a:pt x="722" y="1547"/>
                  <a:pt x="941" y="1388"/>
                  <a:pt x="1160" y="1388"/>
                </a:cubicBezTo>
                <a:close/>
                <a:moveTo>
                  <a:pt x="177" y="0"/>
                </a:moveTo>
                <a:cubicBezTo>
                  <a:pt x="91" y="0"/>
                  <a:pt x="7" y="60"/>
                  <a:pt x="1" y="176"/>
                </a:cubicBezTo>
                <a:lnTo>
                  <a:pt x="120" y="2588"/>
                </a:lnTo>
                <a:cubicBezTo>
                  <a:pt x="120" y="2683"/>
                  <a:pt x="203" y="2754"/>
                  <a:pt x="298" y="2754"/>
                </a:cubicBezTo>
                <a:cubicBezTo>
                  <a:pt x="333" y="2754"/>
                  <a:pt x="369" y="2742"/>
                  <a:pt x="405" y="2718"/>
                </a:cubicBezTo>
                <a:lnTo>
                  <a:pt x="429" y="2718"/>
                </a:lnTo>
                <a:cubicBezTo>
                  <a:pt x="526" y="2736"/>
                  <a:pt x="629" y="2746"/>
                  <a:pt x="735" y="2746"/>
                </a:cubicBezTo>
                <a:cubicBezTo>
                  <a:pt x="1122" y="2746"/>
                  <a:pt x="1538" y="2617"/>
                  <a:pt x="1771" y="2291"/>
                </a:cubicBezTo>
                <a:cubicBezTo>
                  <a:pt x="1926" y="2065"/>
                  <a:pt x="1961" y="1768"/>
                  <a:pt x="1854" y="1518"/>
                </a:cubicBezTo>
                <a:cubicBezTo>
                  <a:pt x="1759" y="1293"/>
                  <a:pt x="1569" y="1126"/>
                  <a:pt x="1344" y="1079"/>
                </a:cubicBezTo>
                <a:cubicBezTo>
                  <a:pt x="1279" y="1066"/>
                  <a:pt x="1214" y="1059"/>
                  <a:pt x="1150" y="1059"/>
                </a:cubicBezTo>
                <a:cubicBezTo>
                  <a:pt x="862" y="1059"/>
                  <a:pt x="592" y="1188"/>
                  <a:pt x="417" y="1411"/>
                </a:cubicBezTo>
                <a:lnTo>
                  <a:pt x="357" y="164"/>
                </a:lnTo>
                <a:cubicBezTo>
                  <a:pt x="340" y="54"/>
                  <a:pt x="258" y="0"/>
                  <a:pt x="1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69"/>
          <p:cNvSpPr/>
          <p:nvPr/>
        </p:nvSpPr>
        <p:spPr>
          <a:xfrm rot="1001131">
            <a:off x="4380161" y="913702"/>
            <a:ext cx="654855" cy="36212"/>
          </a:xfrm>
          <a:custGeom>
            <a:avLst/>
            <a:gdLst/>
            <a:ahLst/>
            <a:cxnLst/>
            <a:rect l="l" t="t" r="r" b="b"/>
            <a:pathLst>
              <a:path w="8735" h="483" extrusionOk="0">
                <a:moveTo>
                  <a:pt x="5809" y="1"/>
                </a:moveTo>
                <a:cubicBezTo>
                  <a:pt x="3926" y="1"/>
                  <a:pt x="2036" y="56"/>
                  <a:pt x="167" y="160"/>
                </a:cubicBezTo>
                <a:cubicBezTo>
                  <a:pt x="72" y="160"/>
                  <a:pt x="1" y="243"/>
                  <a:pt x="1" y="339"/>
                </a:cubicBezTo>
                <a:cubicBezTo>
                  <a:pt x="12" y="416"/>
                  <a:pt x="84" y="482"/>
                  <a:pt x="161" y="482"/>
                </a:cubicBezTo>
                <a:cubicBezTo>
                  <a:pt x="167" y="482"/>
                  <a:pt x="173" y="482"/>
                  <a:pt x="179" y="481"/>
                </a:cubicBezTo>
                <a:lnTo>
                  <a:pt x="191" y="481"/>
                </a:lnTo>
                <a:cubicBezTo>
                  <a:pt x="2052" y="377"/>
                  <a:pt x="3934" y="322"/>
                  <a:pt x="5808" y="322"/>
                </a:cubicBezTo>
                <a:cubicBezTo>
                  <a:pt x="6723" y="322"/>
                  <a:pt x="7637" y="335"/>
                  <a:pt x="8545" y="362"/>
                </a:cubicBezTo>
                <a:cubicBezTo>
                  <a:pt x="8640" y="362"/>
                  <a:pt x="8723" y="291"/>
                  <a:pt x="8735" y="208"/>
                </a:cubicBezTo>
                <a:cubicBezTo>
                  <a:pt x="8723" y="113"/>
                  <a:pt x="8652" y="41"/>
                  <a:pt x="8556" y="41"/>
                </a:cubicBezTo>
                <a:cubicBezTo>
                  <a:pt x="7645" y="14"/>
                  <a:pt x="6727" y="1"/>
                  <a:pt x="5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69"/>
          <p:cNvSpPr/>
          <p:nvPr/>
        </p:nvSpPr>
        <p:spPr>
          <a:xfrm rot="1001131">
            <a:off x="4563993" y="968091"/>
            <a:ext cx="154211" cy="166367"/>
          </a:xfrm>
          <a:custGeom>
            <a:avLst/>
            <a:gdLst/>
            <a:ahLst/>
            <a:cxnLst/>
            <a:rect l="l" t="t" r="r" b="b"/>
            <a:pathLst>
              <a:path w="2057" h="2219" extrusionOk="0">
                <a:moveTo>
                  <a:pt x="1735" y="0"/>
                </a:moveTo>
                <a:cubicBezTo>
                  <a:pt x="1693" y="0"/>
                  <a:pt x="1651" y="15"/>
                  <a:pt x="1617" y="43"/>
                </a:cubicBezTo>
                <a:cubicBezTo>
                  <a:pt x="1391" y="234"/>
                  <a:pt x="1177" y="447"/>
                  <a:pt x="975" y="661"/>
                </a:cubicBezTo>
                <a:lnTo>
                  <a:pt x="310" y="162"/>
                </a:lnTo>
                <a:cubicBezTo>
                  <a:pt x="279" y="137"/>
                  <a:pt x="241" y="124"/>
                  <a:pt x="203" y="124"/>
                </a:cubicBezTo>
                <a:cubicBezTo>
                  <a:pt x="153" y="124"/>
                  <a:pt x="101" y="146"/>
                  <a:pt x="60" y="186"/>
                </a:cubicBezTo>
                <a:cubicBezTo>
                  <a:pt x="1" y="257"/>
                  <a:pt x="13" y="364"/>
                  <a:pt x="84" y="412"/>
                </a:cubicBezTo>
                <a:lnTo>
                  <a:pt x="761" y="923"/>
                </a:lnTo>
                <a:cubicBezTo>
                  <a:pt x="488" y="1256"/>
                  <a:pt x="262" y="1612"/>
                  <a:pt x="60" y="1992"/>
                </a:cubicBezTo>
                <a:cubicBezTo>
                  <a:pt x="13" y="2064"/>
                  <a:pt x="48" y="2171"/>
                  <a:pt x="143" y="2206"/>
                </a:cubicBezTo>
                <a:cubicBezTo>
                  <a:pt x="167" y="2218"/>
                  <a:pt x="191" y="2218"/>
                  <a:pt x="215" y="2218"/>
                </a:cubicBezTo>
                <a:cubicBezTo>
                  <a:pt x="286" y="2218"/>
                  <a:pt x="345" y="2182"/>
                  <a:pt x="381" y="2123"/>
                </a:cubicBezTo>
                <a:cubicBezTo>
                  <a:pt x="571" y="1778"/>
                  <a:pt x="785" y="1434"/>
                  <a:pt x="1035" y="1125"/>
                </a:cubicBezTo>
                <a:lnTo>
                  <a:pt x="1736" y="1660"/>
                </a:lnTo>
                <a:cubicBezTo>
                  <a:pt x="1766" y="1685"/>
                  <a:pt x="1804" y="1698"/>
                  <a:pt x="1842" y="1698"/>
                </a:cubicBezTo>
                <a:cubicBezTo>
                  <a:pt x="1893" y="1698"/>
                  <a:pt x="1945" y="1676"/>
                  <a:pt x="1985" y="1636"/>
                </a:cubicBezTo>
                <a:cubicBezTo>
                  <a:pt x="2056" y="1576"/>
                  <a:pt x="2045" y="1458"/>
                  <a:pt x="1961" y="1410"/>
                </a:cubicBezTo>
                <a:lnTo>
                  <a:pt x="1260" y="875"/>
                </a:lnTo>
                <a:cubicBezTo>
                  <a:pt x="1450" y="661"/>
                  <a:pt x="1652" y="459"/>
                  <a:pt x="1866" y="281"/>
                </a:cubicBezTo>
                <a:cubicBezTo>
                  <a:pt x="1938" y="222"/>
                  <a:pt x="1938" y="103"/>
                  <a:pt x="1866" y="55"/>
                </a:cubicBezTo>
                <a:cubicBezTo>
                  <a:pt x="1829" y="18"/>
                  <a:pt x="1782" y="0"/>
                  <a:pt x="1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Quote">
  <p:cSld name="CUSTOM_4">
    <p:bg>
      <p:bgPr>
        <a:solidFill>
          <a:schemeClr val="dk2"/>
        </a:solidFill>
        <a:effectLst/>
      </p:bgPr>
    </p:bg>
    <p:spTree>
      <p:nvGrpSpPr>
        <p:cNvPr id="1" name="Shape 1513"/>
        <p:cNvGrpSpPr/>
        <p:nvPr/>
      </p:nvGrpSpPr>
      <p:grpSpPr>
        <a:xfrm>
          <a:off x="0" y="0"/>
          <a:ext cx="0" cy="0"/>
          <a:chOff x="0" y="0"/>
          <a:chExt cx="0" cy="0"/>
        </a:xfrm>
      </p:grpSpPr>
      <p:sp>
        <p:nvSpPr>
          <p:cNvPr id="1514" name="Google Shape;1514;p70"/>
          <p:cNvSpPr txBox="1">
            <a:spLocks noGrp="1"/>
          </p:cNvSpPr>
          <p:nvPr>
            <p:ph type="title"/>
          </p:nvPr>
        </p:nvSpPr>
        <p:spPr>
          <a:xfrm>
            <a:off x="720000" y="1398725"/>
            <a:ext cx="7620000" cy="156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3100"/>
              <a:buFont typeface="Raleway"/>
              <a:buNone/>
              <a:defRPr sz="3100" b="1">
                <a:latin typeface="Raleway"/>
                <a:ea typeface="Raleway"/>
                <a:cs typeface="Raleway"/>
                <a:sym typeface="Raleway"/>
              </a:defRPr>
            </a:lvl1pPr>
            <a:lvl2pPr lvl="1" algn="r" rtl="0">
              <a:lnSpc>
                <a:spcPct val="115000"/>
              </a:lnSpc>
              <a:spcBef>
                <a:spcPts val="0"/>
              </a:spcBef>
              <a:spcAft>
                <a:spcPts val="0"/>
              </a:spcAft>
              <a:buSzPts val="5300"/>
              <a:buNone/>
              <a:defRPr sz="5300">
                <a:highlight>
                  <a:schemeClr val="accent1"/>
                </a:highlight>
              </a:defRPr>
            </a:lvl2pPr>
            <a:lvl3pPr lvl="2" algn="r" rtl="0">
              <a:lnSpc>
                <a:spcPct val="115000"/>
              </a:lnSpc>
              <a:spcBef>
                <a:spcPts val="0"/>
              </a:spcBef>
              <a:spcAft>
                <a:spcPts val="0"/>
              </a:spcAft>
              <a:buSzPts val="5300"/>
              <a:buNone/>
              <a:defRPr sz="5300">
                <a:highlight>
                  <a:schemeClr val="accent1"/>
                </a:highlight>
              </a:defRPr>
            </a:lvl3pPr>
            <a:lvl4pPr lvl="3" algn="r" rtl="0">
              <a:lnSpc>
                <a:spcPct val="115000"/>
              </a:lnSpc>
              <a:spcBef>
                <a:spcPts val="0"/>
              </a:spcBef>
              <a:spcAft>
                <a:spcPts val="0"/>
              </a:spcAft>
              <a:buSzPts val="5300"/>
              <a:buNone/>
              <a:defRPr sz="5300">
                <a:highlight>
                  <a:schemeClr val="accent1"/>
                </a:highlight>
              </a:defRPr>
            </a:lvl4pPr>
            <a:lvl5pPr lvl="4" algn="r" rtl="0">
              <a:lnSpc>
                <a:spcPct val="115000"/>
              </a:lnSpc>
              <a:spcBef>
                <a:spcPts val="0"/>
              </a:spcBef>
              <a:spcAft>
                <a:spcPts val="0"/>
              </a:spcAft>
              <a:buSzPts val="5300"/>
              <a:buNone/>
              <a:defRPr sz="5300">
                <a:highlight>
                  <a:schemeClr val="accent1"/>
                </a:highlight>
              </a:defRPr>
            </a:lvl5pPr>
            <a:lvl6pPr lvl="5" algn="r" rtl="0">
              <a:lnSpc>
                <a:spcPct val="115000"/>
              </a:lnSpc>
              <a:spcBef>
                <a:spcPts val="0"/>
              </a:spcBef>
              <a:spcAft>
                <a:spcPts val="0"/>
              </a:spcAft>
              <a:buSzPts val="5300"/>
              <a:buNone/>
              <a:defRPr sz="5300">
                <a:highlight>
                  <a:schemeClr val="accent1"/>
                </a:highlight>
              </a:defRPr>
            </a:lvl6pPr>
            <a:lvl7pPr lvl="6" algn="r" rtl="0">
              <a:lnSpc>
                <a:spcPct val="115000"/>
              </a:lnSpc>
              <a:spcBef>
                <a:spcPts val="0"/>
              </a:spcBef>
              <a:spcAft>
                <a:spcPts val="0"/>
              </a:spcAft>
              <a:buSzPts val="5300"/>
              <a:buNone/>
              <a:defRPr sz="5300">
                <a:highlight>
                  <a:schemeClr val="accent1"/>
                </a:highlight>
              </a:defRPr>
            </a:lvl7pPr>
            <a:lvl8pPr lvl="7" algn="r" rtl="0">
              <a:lnSpc>
                <a:spcPct val="115000"/>
              </a:lnSpc>
              <a:spcBef>
                <a:spcPts val="0"/>
              </a:spcBef>
              <a:spcAft>
                <a:spcPts val="0"/>
              </a:spcAft>
              <a:buSzPts val="5300"/>
              <a:buNone/>
              <a:defRPr sz="5300">
                <a:highlight>
                  <a:schemeClr val="accent1"/>
                </a:highlight>
              </a:defRPr>
            </a:lvl8pPr>
            <a:lvl9pPr lvl="8" algn="r" rtl="0">
              <a:lnSpc>
                <a:spcPct val="115000"/>
              </a:lnSpc>
              <a:spcBef>
                <a:spcPts val="0"/>
              </a:spcBef>
              <a:spcAft>
                <a:spcPts val="0"/>
              </a:spcAft>
              <a:buSzPts val="5300"/>
              <a:buNone/>
              <a:defRPr sz="5300">
                <a:highlight>
                  <a:schemeClr val="accent1"/>
                </a:highlight>
              </a:defRPr>
            </a:lvl9pPr>
          </a:lstStyle>
          <a:p>
            <a:endParaRPr/>
          </a:p>
        </p:txBody>
      </p:sp>
      <p:sp>
        <p:nvSpPr>
          <p:cNvPr id="1515" name="Google Shape;1515;p70"/>
          <p:cNvSpPr txBox="1">
            <a:spLocks noGrp="1"/>
          </p:cNvSpPr>
          <p:nvPr>
            <p:ph type="title" idx="2"/>
          </p:nvPr>
        </p:nvSpPr>
        <p:spPr>
          <a:xfrm>
            <a:off x="720000" y="2714625"/>
            <a:ext cx="3984000" cy="1028700"/>
          </a:xfrm>
          <a:prstGeom prst="rect">
            <a:avLst/>
          </a:prstGeom>
        </p:spPr>
        <p:txBody>
          <a:bodyPr spcFirstLastPara="1" wrap="square" lIns="91425" tIns="91425" rIns="91425" bIns="91425" anchor="ctr" anchorCtr="0">
            <a:noAutofit/>
          </a:bodyPr>
          <a:lstStyle>
            <a:lvl1pPr lvl="0" rtl="0">
              <a:spcBef>
                <a:spcPts val="0"/>
              </a:spcBef>
              <a:spcAft>
                <a:spcPts val="0"/>
              </a:spcAft>
              <a:buSzPts val="2100"/>
              <a:buNone/>
              <a:defRPr sz="2100">
                <a:highlight>
                  <a:schemeClr val="accent1"/>
                </a:highlight>
              </a:defRPr>
            </a:lvl1pPr>
            <a:lvl2pPr lvl="1" algn="r" rtl="0">
              <a:spcBef>
                <a:spcPts val="0"/>
              </a:spcBef>
              <a:spcAft>
                <a:spcPts val="0"/>
              </a:spcAft>
              <a:buSzPts val="4800"/>
              <a:buNone/>
              <a:defRPr sz="4800">
                <a:highlight>
                  <a:schemeClr val="accent1"/>
                </a:highlight>
              </a:defRPr>
            </a:lvl2pPr>
            <a:lvl3pPr lvl="2" algn="r" rtl="0">
              <a:spcBef>
                <a:spcPts val="0"/>
              </a:spcBef>
              <a:spcAft>
                <a:spcPts val="0"/>
              </a:spcAft>
              <a:buSzPts val="4800"/>
              <a:buNone/>
              <a:defRPr sz="4800">
                <a:highlight>
                  <a:schemeClr val="accent1"/>
                </a:highlight>
              </a:defRPr>
            </a:lvl3pPr>
            <a:lvl4pPr lvl="3" algn="r" rtl="0">
              <a:spcBef>
                <a:spcPts val="0"/>
              </a:spcBef>
              <a:spcAft>
                <a:spcPts val="0"/>
              </a:spcAft>
              <a:buSzPts val="4800"/>
              <a:buNone/>
              <a:defRPr sz="4800">
                <a:highlight>
                  <a:schemeClr val="accent1"/>
                </a:highlight>
              </a:defRPr>
            </a:lvl4pPr>
            <a:lvl5pPr lvl="4" algn="r" rtl="0">
              <a:spcBef>
                <a:spcPts val="0"/>
              </a:spcBef>
              <a:spcAft>
                <a:spcPts val="0"/>
              </a:spcAft>
              <a:buSzPts val="4800"/>
              <a:buNone/>
              <a:defRPr sz="4800">
                <a:highlight>
                  <a:schemeClr val="accent1"/>
                </a:highlight>
              </a:defRPr>
            </a:lvl5pPr>
            <a:lvl6pPr lvl="5" algn="r" rtl="0">
              <a:spcBef>
                <a:spcPts val="0"/>
              </a:spcBef>
              <a:spcAft>
                <a:spcPts val="0"/>
              </a:spcAft>
              <a:buSzPts val="4800"/>
              <a:buNone/>
              <a:defRPr sz="4800">
                <a:highlight>
                  <a:schemeClr val="accent1"/>
                </a:highlight>
              </a:defRPr>
            </a:lvl6pPr>
            <a:lvl7pPr lvl="6" algn="r" rtl="0">
              <a:spcBef>
                <a:spcPts val="0"/>
              </a:spcBef>
              <a:spcAft>
                <a:spcPts val="0"/>
              </a:spcAft>
              <a:buSzPts val="4800"/>
              <a:buNone/>
              <a:defRPr sz="4800">
                <a:highlight>
                  <a:schemeClr val="accent1"/>
                </a:highlight>
              </a:defRPr>
            </a:lvl7pPr>
            <a:lvl8pPr lvl="7" algn="r" rtl="0">
              <a:spcBef>
                <a:spcPts val="0"/>
              </a:spcBef>
              <a:spcAft>
                <a:spcPts val="0"/>
              </a:spcAft>
              <a:buSzPts val="4800"/>
              <a:buNone/>
              <a:defRPr sz="4800">
                <a:highlight>
                  <a:schemeClr val="accent1"/>
                </a:highlight>
              </a:defRPr>
            </a:lvl8pPr>
            <a:lvl9pPr lvl="8" algn="r" rtl="0">
              <a:spcBef>
                <a:spcPts val="0"/>
              </a:spcBef>
              <a:spcAft>
                <a:spcPts val="0"/>
              </a:spcAft>
              <a:buSzPts val="4800"/>
              <a:buNone/>
              <a:defRPr sz="4800">
                <a:highlight>
                  <a:schemeClr val="accent1"/>
                </a:highlight>
              </a:defRPr>
            </a:lvl9pPr>
          </a:lstStyle>
          <a:p>
            <a:endParaRPr/>
          </a:p>
        </p:txBody>
      </p:sp>
      <p:grpSp>
        <p:nvGrpSpPr>
          <p:cNvPr id="1516" name="Google Shape;1516;p70"/>
          <p:cNvGrpSpPr/>
          <p:nvPr/>
        </p:nvGrpSpPr>
        <p:grpSpPr>
          <a:xfrm rot="10800000">
            <a:off x="6706501" y="3144303"/>
            <a:ext cx="1032560" cy="1103691"/>
            <a:chOff x="319900" y="315700"/>
            <a:chExt cx="342123" cy="365691"/>
          </a:xfrm>
        </p:grpSpPr>
        <p:sp>
          <p:nvSpPr>
            <p:cNvPr id="1517" name="Google Shape;1517;p70"/>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70"/>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70"/>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70"/>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70"/>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2" name="Google Shape;1522;p70"/>
          <p:cNvGrpSpPr/>
          <p:nvPr/>
        </p:nvGrpSpPr>
        <p:grpSpPr>
          <a:xfrm rot="10800000">
            <a:off x="245401" y="257476"/>
            <a:ext cx="983296" cy="978525"/>
            <a:chOff x="4636900" y="2064950"/>
            <a:chExt cx="179650" cy="178775"/>
          </a:xfrm>
        </p:grpSpPr>
        <p:sp>
          <p:nvSpPr>
            <p:cNvPr id="1523" name="Google Shape;1523;p70"/>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70"/>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70"/>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 name="Google Shape;1526;p70"/>
          <p:cNvGrpSpPr/>
          <p:nvPr/>
        </p:nvGrpSpPr>
        <p:grpSpPr>
          <a:xfrm rot="-815775">
            <a:off x="7894318" y="3649179"/>
            <a:ext cx="723116" cy="978684"/>
            <a:chOff x="5408700" y="2855000"/>
            <a:chExt cx="121525" cy="164475"/>
          </a:xfrm>
        </p:grpSpPr>
        <p:sp>
          <p:nvSpPr>
            <p:cNvPr id="1527" name="Google Shape;1527;p70"/>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70"/>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only 1">
  <p:cSld name="CUSTOM_7">
    <p:bg>
      <p:bgPr>
        <a:solidFill>
          <a:schemeClr val="dk2"/>
        </a:solidFill>
        <a:effectLst/>
      </p:bgPr>
    </p:bg>
    <p:spTree>
      <p:nvGrpSpPr>
        <p:cNvPr id="1" name="Shape 1529"/>
        <p:cNvGrpSpPr/>
        <p:nvPr/>
      </p:nvGrpSpPr>
      <p:grpSpPr>
        <a:xfrm>
          <a:off x="0" y="0"/>
          <a:ext cx="0" cy="0"/>
          <a:chOff x="0" y="0"/>
          <a:chExt cx="0" cy="0"/>
        </a:xfrm>
      </p:grpSpPr>
      <p:sp>
        <p:nvSpPr>
          <p:cNvPr id="1530" name="Google Shape;1530;p71"/>
          <p:cNvSpPr txBox="1">
            <a:spLocks noGrp="1"/>
          </p:cNvSpPr>
          <p:nvPr>
            <p:ph type="title"/>
          </p:nvPr>
        </p:nvSpPr>
        <p:spPr>
          <a:xfrm>
            <a:off x="720000" y="539500"/>
            <a:ext cx="7704000" cy="375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highlight>
                  <a:schemeClr val="accent1"/>
                </a:highlight>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only 2">
  <p:cSld name="CUSTOM_7_1">
    <p:bg>
      <p:bgPr>
        <a:solidFill>
          <a:schemeClr val="lt2"/>
        </a:solidFill>
        <a:effectLst/>
      </p:bgPr>
    </p:bg>
    <p:spTree>
      <p:nvGrpSpPr>
        <p:cNvPr id="1" name="Shape 1531"/>
        <p:cNvGrpSpPr/>
        <p:nvPr/>
      </p:nvGrpSpPr>
      <p:grpSpPr>
        <a:xfrm>
          <a:off x="0" y="0"/>
          <a:ext cx="0" cy="0"/>
          <a:chOff x="0" y="0"/>
          <a:chExt cx="0" cy="0"/>
        </a:xfrm>
      </p:grpSpPr>
      <p:sp>
        <p:nvSpPr>
          <p:cNvPr id="1532" name="Google Shape;1532;p72"/>
          <p:cNvSpPr txBox="1">
            <a:spLocks noGrp="1"/>
          </p:cNvSpPr>
          <p:nvPr>
            <p:ph type="title"/>
          </p:nvPr>
        </p:nvSpPr>
        <p:spPr>
          <a:xfrm>
            <a:off x="720000" y="539500"/>
            <a:ext cx="7704000" cy="375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highlight>
                  <a:schemeClr val="accent1"/>
                </a:high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only 3">
  <p:cSld name="CUSTOM_7_1_1">
    <p:bg>
      <p:bgPr>
        <a:solidFill>
          <a:schemeClr val="dk2"/>
        </a:solidFill>
        <a:effectLst/>
      </p:bgPr>
    </p:bg>
    <p:spTree>
      <p:nvGrpSpPr>
        <p:cNvPr id="1" name="Shape 1533"/>
        <p:cNvGrpSpPr/>
        <p:nvPr/>
      </p:nvGrpSpPr>
      <p:grpSpPr>
        <a:xfrm>
          <a:off x="0" y="0"/>
          <a:ext cx="0" cy="0"/>
          <a:chOff x="0" y="0"/>
          <a:chExt cx="0" cy="0"/>
        </a:xfrm>
      </p:grpSpPr>
      <p:sp>
        <p:nvSpPr>
          <p:cNvPr id="1534" name="Google Shape;1534;p73"/>
          <p:cNvSpPr txBox="1">
            <a:spLocks noGrp="1"/>
          </p:cNvSpPr>
          <p:nvPr>
            <p:ph type="title"/>
          </p:nvPr>
        </p:nvSpPr>
        <p:spPr>
          <a:xfrm>
            <a:off x="720000" y="539500"/>
            <a:ext cx="77040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highlight>
                  <a:schemeClr val="accent1"/>
                </a:high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535" name="Google Shape;1535;p73"/>
          <p:cNvGrpSpPr/>
          <p:nvPr/>
        </p:nvGrpSpPr>
        <p:grpSpPr>
          <a:xfrm>
            <a:off x="-332315" y="-98852"/>
            <a:ext cx="1781246" cy="1745553"/>
            <a:chOff x="894775" y="1489932"/>
            <a:chExt cx="1107120" cy="1084936"/>
          </a:xfrm>
        </p:grpSpPr>
        <p:sp>
          <p:nvSpPr>
            <p:cNvPr id="1536" name="Google Shape;1536;p73"/>
            <p:cNvSpPr/>
            <p:nvPr/>
          </p:nvSpPr>
          <p:spPr>
            <a:xfrm>
              <a:off x="964844" y="1976193"/>
              <a:ext cx="81071" cy="104754"/>
            </a:xfrm>
            <a:custGeom>
              <a:avLst/>
              <a:gdLst/>
              <a:ahLst/>
              <a:cxnLst/>
              <a:rect l="l" t="t" r="r" b="b"/>
              <a:pathLst>
                <a:path w="3358" h="4339" extrusionOk="0">
                  <a:moveTo>
                    <a:pt x="1838" y="918"/>
                  </a:moveTo>
                  <a:cubicBezTo>
                    <a:pt x="1901" y="1172"/>
                    <a:pt x="1933" y="1362"/>
                    <a:pt x="1964" y="1552"/>
                  </a:cubicBezTo>
                  <a:cubicBezTo>
                    <a:pt x="1993" y="1696"/>
                    <a:pt x="2022" y="1788"/>
                    <a:pt x="2027" y="1875"/>
                  </a:cubicBezTo>
                  <a:lnTo>
                    <a:pt x="2027" y="1875"/>
                  </a:lnTo>
                  <a:cubicBezTo>
                    <a:pt x="1995" y="2190"/>
                    <a:pt x="1932" y="2504"/>
                    <a:pt x="1806" y="2787"/>
                  </a:cubicBezTo>
                  <a:cubicBezTo>
                    <a:pt x="1743" y="2945"/>
                    <a:pt x="1711" y="3104"/>
                    <a:pt x="1648" y="3199"/>
                  </a:cubicBezTo>
                  <a:cubicBezTo>
                    <a:pt x="1616" y="3262"/>
                    <a:pt x="1584" y="3357"/>
                    <a:pt x="1521" y="3420"/>
                  </a:cubicBezTo>
                  <a:cubicBezTo>
                    <a:pt x="1489" y="3484"/>
                    <a:pt x="1426" y="3547"/>
                    <a:pt x="1363" y="3579"/>
                  </a:cubicBezTo>
                  <a:cubicBezTo>
                    <a:pt x="1299" y="3610"/>
                    <a:pt x="1236" y="3642"/>
                    <a:pt x="1141" y="3642"/>
                  </a:cubicBezTo>
                  <a:cubicBezTo>
                    <a:pt x="1046" y="3610"/>
                    <a:pt x="982" y="3547"/>
                    <a:pt x="887" y="3484"/>
                  </a:cubicBezTo>
                  <a:cubicBezTo>
                    <a:pt x="856" y="3420"/>
                    <a:pt x="792" y="3389"/>
                    <a:pt x="729" y="3325"/>
                  </a:cubicBezTo>
                  <a:cubicBezTo>
                    <a:pt x="697" y="3262"/>
                    <a:pt x="666" y="3199"/>
                    <a:pt x="634" y="3135"/>
                  </a:cubicBezTo>
                  <a:lnTo>
                    <a:pt x="539" y="2882"/>
                  </a:lnTo>
                  <a:cubicBezTo>
                    <a:pt x="539" y="2502"/>
                    <a:pt x="602" y="2153"/>
                    <a:pt x="761" y="1805"/>
                  </a:cubicBezTo>
                  <a:cubicBezTo>
                    <a:pt x="824" y="1615"/>
                    <a:pt x="951" y="1425"/>
                    <a:pt x="1077" y="1267"/>
                  </a:cubicBezTo>
                  <a:cubicBezTo>
                    <a:pt x="1141" y="1172"/>
                    <a:pt x="1267" y="1077"/>
                    <a:pt x="1363" y="1013"/>
                  </a:cubicBezTo>
                  <a:cubicBezTo>
                    <a:pt x="1458" y="982"/>
                    <a:pt x="1553" y="950"/>
                    <a:pt x="1616" y="950"/>
                  </a:cubicBezTo>
                  <a:cubicBezTo>
                    <a:pt x="1711" y="950"/>
                    <a:pt x="1774" y="950"/>
                    <a:pt x="1838" y="918"/>
                  </a:cubicBezTo>
                  <a:close/>
                  <a:moveTo>
                    <a:pt x="2091" y="0"/>
                  </a:moveTo>
                  <a:cubicBezTo>
                    <a:pt x="1933" y="32"/>
                    <a:pt x="1806" y="127"/>
                    <a:pt x="1743" y="285"/>
                  </a:cubicBezTo>
                  <a:cubicBezTo>
                    <a:pt x="1616" y="285"/>
                    <a:pt x="1521" y="317"/>
                    <a:pt x="1426" y="348"/>
                  </a:cubicBezTo>
                  <a:cubicBezTo>
                    <a:pt x="1299" y="412"/>
                    <a:pt x="1109" y="475"/>
                    <a:pt x="856" y="602"/>
                  </a:cubicBezTo>
                  <a:cubicBezTo>
                    <a:pt x="697" y="760"/>
                    <a:pt x="571" y="950"/>
                    <a:pt x="476" y="1140"/>
                  </a:cubicBezTo>
                  <a:cubicBezTo>
                    <a:pt x="381" y="1330"/>
                    <a:pt x="286" y="1520"/>
                    <a:pt x="222" y="1710"/>
                  </a:cubicBezTo>
                  <a:cubicBezTo>
                    <a:pt x="159" y="1900"/>
                    <a:pt x="96" y="2090"/>
                    <a:pt x="64" y="2280"/>
                  </a:cubicBezTo>
                  <a:cubicBezTo>
                    <a:pt x="32" y="2470"/>
                    <a:pt x="1" y="2660"/>
                    <a:pt x="1" y="2819"/>
                  </a:cubicBezTo>
                  <a:cubicBezTo>
                    <a:pt x="1" y="2977"/>
                    <a:pt x="1" y="3135"/>
                    <a:pt x="1" y="3294"/>
                  </a:cubicBezTo>
                  <a:cubicBezTo>
                    <a:pt x="1" y="3389"/>
                    <a:pt x="32" y="3484"/>
                    <a:pt x="96" y="3579"/>
                  </a:cubicBezTo>
                  <a:cubicBezTo>
                    <a:pt x="159" y="3705"/>
                    <a:pt x="222" y="3800"/>
                    <a:pt x="317" y="3864"/>
                  </a:cubicBezTo>
                  <a:cubicBezTo>
                    <a:pt x="412" y="3959"/>
                    <a:pt x="571" y="4117"/>
                    <a:pt x="729" y="4275"/>
                  </a:cubicBezTo>
                  <a:cubicBezTo>
                    <a:pt x="856" y="4307"/>
                    <a:pt x="1014" y="4339"/>
                    <a:pt x="1141" y="4339"/>
                  </a:cubicBezTo>
                  <a:cubicBezTo>
                    <a:pt x="1299" y="4339"/>
                    <a:pt x="1489" y="4275"/>
                    <a:pt x="1616" y="4180"/>
                  </a:cubicBezTo>
                  <a:cubicBezTo>
                    <a:pt x="1743" y="4054"/>
                    <a:pt x="1838" y="3927"/>
                    <a:pt x="1933" y="3800"/>
                  </a:cubicBezTo>
                  <a:cubicBezTo>
                    <a:pt x="2028" y="3642"/>
                    <a:pt x="2091" y="3452"/>
                    <a:pt x="2154" y="3294"/>
                  </a:cubicBezTo>
                  <a:cubicBezTo>
                    <a:pt x="2186" y="3135"/>
                    <a:pt x="2249" y="2977"/>
                    <a:pt x="2281" y="2882"/>
                  </a:cubicBezTo>
                  <a:cubicBezTo>
                    <a:pt x="2313" y="3135"/>
                    <a:pt x="2408" y="3389"/>
                    <a:pt x="2566" y="3610"/>
                  </a:cubicBezTo>
                  <a:cubicBezTo>
                    <a:pt x="2661" y="3832"/>
                    <a:pt x="2819" y="3990"/>
                    <a:pt x="3009" y="4085"/>
                  </a:cubicBezTo>
                  <a:cubicBezTo>
                    <a:pt x="3104" y="4085"/>
                    <a:pt x="3199" y="4022"/>
                    <a:pt x="3263" y="3959"/>
                  </a:cubicBezTo>
                  <a:cubicBezTo>
                    <a:pt x="3326" y="3864"/>
                    <a:pt x="3358" y="3737"/>
                    <a:pt x="3358" y="3642"/>
                  </a:cubicBezTo>
                  <a:cubicBezTo>
                    <a:pt x="3358" y="3547"/>
                    <a:pt x="3326" y="3452"/>
                    <a:pt x="3263" y="3389"/>
                  </a:cubicBezTo>
                  <a:cubicBezTo>
                    <a:pt x="3104" y="3262"/>
                    <a:pt x="3009" y="3104"/>
                    <a:pt x="2914" y="2945"/>
                  </a:cubicBezTo>
                  <a:cubicBezTo>
                    <a:pt x="2819" y="2755"/>
                    <a:pt x="2756" y="2565"/>
                    <a:pt x="2724" y="2375"/>
                  </a:cubicBezTo>
                  <a:lnTo>
                    <a:pt x="2661" y="2058"/>
                  </a:lnTo>
                  <a:cubicBezTo>
                    <a:pt x="2629" y="1963"/>
                    <a:pt x="2629" y="1900"/>
                    <a:pt x="2629" y="1868"/>
                  </a:cubicBezTo>
                  <a:cubicBezTo>
                    <a:pt x="2629" y="1805"/>
                    <a:pt x="2598" y="1773"/>
                    <a:pt x="2598" y="1710"/>
                  </a:cubicBezTo>
                  <a:cubicBezTo>
                    <a:pt x="2566" y="1520"/>
                    <a:pt x="2534" y="1330"/>
                    <a:pt x="2534" y="1140"/>
                  </a:cubicBezTo>
                  <a:cubicBezTo>
                    <a:pt x="2503" y="950"/>
                    <a:pt x="2471" y="760"/>
                    <a:pt x="2408" y="570"/>
                  </a:cubicBezTo>
                  <a:cubicBezTo>
                    <a:pt x="2376" y="443"/>
                    <a:pt x="2344" y="285"/>
                    <a:pt x="2281" y="158"/>
                  </a:cubicBezTo>
                  <a:cubicBezTo>
                    <a:pt x="2218" y="63"/>
                    <a:pt x="2154" y="0"/>
                    <a:pt x="209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73"/>
            <p:cNvSpPr/>
            <p:nvPr/>
          </p:nvSpPr>
          <p:spPr>
            <a:xfrm>
              <a:off x="894775" y="1668850"/>
              <a:ext cx="825770" cy="795930"/>
            </a:xfrm>
            <a:custGeom>
              <a:avLst/>
              <a:gdLst/>
              <a:ahLst/>
              <a:cxnLst/>
              <a:rect l="l" t="t" r="r" b="b"/>
              <a:pathLst>
                <a:path w="34204" h="32968" fill="none" extrusionOk="0">
                  <a:moveTo>
                    <a:pt x="7158" y="29389"/>
                  </a:moveTo>
                  <a:cubicBezTo>
                    <a:pt x="1331" y="23974"/>
                    <a:pt x="1" y="15170"/>
                    <a:pt x="4118" y="8392"/>
                  </a:cubicBezTo>
                  <a:cubicBezTo>
                    <a:pt x="5733" y="5637"/>
                    <a:pt x="8140" y="3452"/>
                    <a:pt x="11053" y="2090"/>
                  </a:cubicBezTo>
                  <a:cubicBezTo>
                    <a:pt x="15835" y="0"/>
                    <a:pt x="21314" y="380"/>
                    <a:pt x="25780" y="3104"/>
                  </a:cubicBezTo>
                  <a:cubicBezTo>
                    <a:pt x="30403" y="5890"/>
                    <a:pt x="33792" y="11274"/>
                    <a:pt x="34045" y="16721"/>
                  </a:cubicBezTo>
                  <a:cubicBezTo>
                    <a:pt x="34203" y="21345"/>
                    <a:pt x="32240" y="25779"/>
                    <a:pt x="28693" y="28756"/>
                  </a:cubicBezTo>
                  <a:cubicBezTo>
                    <a:pt x="25336" y="31574"/>
                    <a:pt x="20934" y="32841"/>
                    <a:pt x="16500" y="32936"/>
                  </a:cubicBezTo>
                  <a:cubicBezTo>
                    <a:pt x="14917" y="32968"/>
                    <a:pt x="10072" y="32049"/>
                    <a:pt x="7285" y="29516"/>
                  </a:cubicBezTo>
                  <a:close/>
                </a:path>
              </a:pathLst>
            </a:custGeom>
            <a:noFill/>
            <a:ln w="1980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73"/>
            <p:cNvSpPr/>
            <p:nvPr/>
          </p:nvSpPr>
          <p:spPr>
            <a:xfrm>
              <a:off x="1340513" y="1939485"/>
              <a:ext cx="659863" cy="635382"/>
            </a:xfrm>
            <a:custGeom>
              <a:avLst/>
              <a:gdLst/>
              <a:ahLst/>
              <a:cxnLst/>
              <a:rect l="l" t="t" r="r" b="b"/>
              <a:pathLst>
                <a:path w="27332" h="26318" fill="none" extrusionOk="0">
                  <a:moveTo>
                    <a:pt x="5701" y="23468"/>
                  </a:moveTo>
                  <a:cubicBezTo>
                    <a:pt x="983" y="19129"/>
                    <a:pt x="1" y="12067"/>
                    <a:pt x="3326" y="6588"/>
                  </a:cubicBezTo>
                  <a:cubicBezTo>
                    <a:pt x="4625" y="4435"/>
                    <a:pt x="6525" y="2724"/>
                    <a:pt x="8805" y="1679"/>
                  </a:cubicBezTo>
                  <a:cubicBezTo>
                    <a:pt x="12637" y="1"/>
                    <a:pt x="17007" y="286"/>
                    <a:pt x="20586" y="2471"/>
                  </a:cubicBezTo>
                  <a:cubicBezTo>
                    <a:pt x="24259" y="4688"/>
                    <a:pt x="26983" y="8995"/>
                    <a:pt x="27205" y="13334"/>
                  </a:cubicBezTo>
                  <a:cubicBezTo>
                    <a:pt x="27331" y="17039"/>
                    <a:pt x="25748" y="20586"/>
                    <a:pt x="22929" y="22961"/>
                  </a:cubicBezTo>
                  <a:cubicBezTo>
                    <a:pt x="20238" y="25209"/>
                    <a:pt x="16722" y="26223"/>
                    <a:pt x="13175" y="26318"/>
                  </a:cubicBezTo>
                  <a:cubicBezTo>
                    <a:pt x="11909" y="26318"/>
                    <a:pt x="8045" y="25621"/>
                    <a:pt x="5796" y="23563"/>
                  </a:cubicBezTo>
                  <a:close/>
                </a:path>
              </a:pathLst>
            </a:custGeom>
            <a:noFill/>
            <a:ln w="1980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73"/>
            <p:cNvSpPr/>
            <p:nvPr/>
          </p:nvSpPr>
          <p:spPr>
            <a:xfrm>
              <a:off x="1442972" y="1489932"/>
              <a:ext cx="558923" cy="561217"/>
            </a:xfrm>
            <a:custGeom>
              <a:avLst/>
              <a:gdLst/>
              <a:ahLst/>
              <a:cxnLst/>
              <a:rect l="l" t="t" r="r" b="b"/>
              <a:pathLst>
                <a:path w="23151" h="23246" fill="none" extrusionOk="0">
                  <a:moveTo>
                    <a:pt x="15423" y="1109"/>
                  </a:moveTo>
                  <a:cubicBezTo>
                    <a:pt x="20300" y="3642"/>
                    <a:pt x="23151" y="8963"/>
                    <a:pt x="22232" y="13840"/>
                  </a:cubicBezTo>
                  <a:cubicBezTo>
                    <a:pt x="21536" y="17323"/>
                    <a:pt x="19192" y="20300"/>
                    <a:pt x="15898" y="21757"/>
                  </a:cubicBezTo>
                  <a:cubicBezTo>
                    <a:pt x="12542" y="23246"/>
                    <a:pt x="8140" y="23056"/>
                    <a:pt x="4973" y="21060"/>
                  </a:cubicBezTo>
                  <a:cubicBezTo>
                    <a:pt x="2312" y="19350"/>
                    <a:pt x="571" y="16500"/>
                    <a:pt x="286" y="13333"/>
                  </a:cubicBezTo>
                  <a:cubicBezTo>
                    <a:pt x="1" y="10325"/>
                    <a:pt x="1014" y="7348"/>
                    <a:pt x="2724" y="4783"/>
                  </a:cubicBezTo>
                  <a:cubicBezTo>
                    <a:pt x="3294" y="3896"/>
                    <a:pt x="5733" y="1521"/>
                    <a:pt x="8266" y="951"/>
                  </a:cubicBezTo>
                  <a:cubicBezTo>
                    <a:pt x="12478" y="0"/>
                    <a:pt x="15423" y="1109"/>
                    <a:pt x="15423" y="1109"/>
                  </a:cubicBezTo>
                  <a:close/>
                </a:path>
              </a:pathLst>
            </a:custGeom>
            <a:noFill/>
            <a:ln w="1980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73"/>
            <p:cNvSpPr/>
            <p:nvPr/>
          </p:nvSpPr>
          <p:spPr>
            <a:xfrm>
              <a:off x="1765352" y="2225438"/>
              <a:ext cx="72645" cy="146811"/>
            </a:xfrm>
            <a:custGeom>
              <a:avLst/>
              <a:gdLst/>
              <a:ahLst/>
              <a:cxnLst/>
              <a:rect l="l" t="t" r="r" b="b"/>
              <a:pathLst>
                <a:path w="3009" h="6081" extrusionOk="0">
                  <a:moveTo>
                    <a:pt x="1900" y="3009"/>
                  </a:moveTo>
                  <a:cubicBezTo>
                    <a:pt x="1995" y="3009"/>
                    <a:pt x="2090" y="3040"/>
                    <a:pt x="2154" y="3104"/>
                  </a:cubicBezTo>
                  <a:cubicBezTo>
                    <a:pt x="2217" y="3167"/>
                    <a:pt x="2280" y="3262"/>
                    <a:pt x="2312" y="3325"/>
                  </a:cubicBezTo>
                  <a:cubicBezTo>
                    <a:pt x="2375" y="3420"/>
                    <a:pt x="2407" y="3515"/>
                    <a:pt x="2439" y="3610"/>
                  </a:cubicBezTo>
                  <a:cubicBezTo>
                    <a:pt x="2439" y="3674"/>
                    <a:pt x="2470" y="3769"/>
                    <a:pt x="2470" y="3832"/>
                  </a:cubicBezTo>
                  <a:cubicBezTo>
                    <a:pt x="2470" y="3990"/>
                    <a:pt x="2439" y="4180"/>
                    <a:pt x="2407" y="4339"/>
                  </a:cubicBezTo>
                  <a:lnTo>
                    <a:pt x="2407" y="4307"/>
                  </a:lnTo>
                  <a:cubicBezTo>
                    <a:pt x="2375" y="4497"/>
                    <a:pt x="2312" y="4687"/>
                    <a:pt x="2217" y="4845"/>
                  </a:cubicBezTo>
                  <a:lnTo>
                    <a:pt x="1869" y="5257"/>
                  </a:lnTo>
                  <a:cubicBezTo>
                    <a:pt x="1742" y="5321"/>
                    <a:pt x="1584" y="5384"/>
                    <a:pt x="1425" y="5416"/>
                  </a:cubicBezTo>
                  <a:cubicBezTo>
                    <a:pt x="1267" y="5416"/>
                    <a:pt x="1172" y="5257"/>
                    <a:pt x="1077" y="4972"/>
                  </a:cubicBezTo>
                  <a:cubicBezTo>
                    <a:pt x="1077" y="4339"/>
                    <a:pt x="1045" y="3895"/>
                    <a:pt x="1014" y="3547"/>
                  </a:cubicBezTo>
                  <a:cubicBezTo>
                    <a:pt x="1172" y="3420"/>
                    <a:pt x="1330" y="3294"/>
                    <a:pt x="1520" y="3199"/>
                  </a:cubicBezTo>
                  <a:cubicBezTo>
                    <a:pt x="1615" y="3104"/>
                    <a:pt x="1774" y="3040"/>
                    <a:pt x="1900" y="3009"/>
                  </a:cubicBezTo>
                  <a:close/>
                  <a:moveTo>
                    <a:pt x="285" y="0"/>
                  </a:moveTo>
                  <a:cubicBezTo>
                    <a:pt x="95" y="0"/>
                    <a:pt x="0" y="158"/>
                    <a:pt x="0" y="443"/>
                  </a:cubicBezTo>
                  <a:cubicBezTo>
                    <a:pt x="0" y="602"/>
                    <a:pt x="32" y="760"/>
                    <a:pt x="64" y="919"/>
                  </a:cubicBezTo>
                  <a:cubicBezTo>
                    <a:pt x="127" y="1204"/>
                    <a:pt x="159" y="1489"/>
                    <a:pt x="190" y="1774"/>
                  </a:cubicBezTo>
                  <a:lnTo>
                    <a:pt x="317" y="3167"/>
                  </a:lnTo>
                  <a:cubicBezTo>
                    <a:pt x="317" y="3199"/>
                    <a:pt x="349" y="3262"/>
                    <a:pt x="349" y="3325"/>
                  </a:cubicBezTo>
                  <a:cubicBezTo>
                    <a:pt x="349" y="3420"/>
                    <a:pt x="349" y="3547"/>
                    <a:pt x="380" y="3705"/>
                  </a:cubicBezTo>
                  <a:cubicBezTo>
                    <a:pt x="412" y="3832"/>
                    <a:pt x="380" y="3990"/>
                    <a:pt x="412" y="4149"/>
                  </a:cubicBezTo>
                  <a:cubicBezTo>
                    <a:pt x="444" y="4307"/>
                    <a:pt x="444" y="4465"/>
                    <a:pt x="444" y="4624"/>
                  </a:cubicBezTo>
                  <a:cubicBezTo>
                    <a:pt x="444" y="4750"/>
                    <a:pt x="444" y="4877"/>
                    <a:pt x="444" y="4972"/>
                  </a:cubicBezTo>
                  <a:cubicBezTo>
                    <a:pt x="444" y="5035"/>
                    <a:pt x="444" y="5099"/>
                    <a:pt x="444" y="5162"/>
                  </a:cubicBezTo>
                  <a:lnTo>
                    <a:pt x="444" y="5606"/>
                  </a:lnTo>
                  <a:lnTo>
                    <a:pt x="444" y="5954"/>
                  </a:lnTo>
                  <a:cubicBezTo>
                    <a:pt x="539" y="6017"/>
                    <a:pt x="634" y="6049"/>
                    <a:pt x="729" y="6049"/>
                  </a:cubicBezTo>
                  <a:cubicBezTo>
                    <a:pt x="855" y="6049"/>
                    <a:pt x="950" y="5986"/>
                    <a:pt x="982" y="5891"/>
                  </a:cubicBezTo>
                  <a:cubicBezTo>
                    <a:pt x="1109" y="6017"/>
                    <a:pt x="1299" y="6081"/>
                    <a:pt x="1457" y="6081"/>
                  </a:cubicBezTo>
                  <a:cubicBezTo>
                    <a:pt x="1615" y="6081"/>
                    <a:pt x="1774" y="6049"/>
                    <a:pt x="1900" y="5986"/>
                  </a:cubicBezTo>
                  <a:cubicBezTo>
                    <a:pt x="2122" y="5859"/>
                    <a:pt x="2312" y="5701"/>
                    <a:pt x="2439" y="5479"/>
                  </a:cubicBezTo>
                  <a:lnTo>
                    <a:pt x="2724" y="5099"/>
                  </a:lnTo>
                  <a:lnTo>
                    <a:pt x="2914" y="4592"/>
                  </a:lnTo>
                  <a:cubicBezTo>
                    <a:pt x="2945" y="4465"/>
                    <a:pt x="2977" y="4370"/>
                    <a:pt x="2977" y="4244"/>
                  </a:cubicBezTo>
                  <a:cubicBezTo>
                    <a:pt x="3009" y="4149"/>
                    <a:pt x="3009" y="4054"/>
                    <a:pt x="3009" y="3927"/>
                  </a:cubicBezTo>
                  <a:cubicBezTo>
                    <a:pt x="3009" y="3610"/>
                    <a:pt x="2945" y="3262"/>
                    <a:pt x="2819" y="2977"/>
                  </a:cubicBezTo>
                  <a:cubicBezTo>
                    <a:pt x="2724" y="2755"/>
                    <a:pt x="2597" y="2565"/>
                    <a:pt x="2375" y="2439"/>
                  </a:cubicBezTo>
                  <a:lnTo>
                    <a:pt x="2059" y="2280"/>
                  </a:lnTo>
                  <a:cubicBezTo>
                    <a:pt x="1932" y="2280"/>
                    <a:pt x="1837" y="2312"/>
                    <a:pt x="1710" y="2312"/>
                  </a:cubicBezTo>
                  <a:cubicBezTo>
                    <a:pt x="1615" y="2312"/>
                    <a:pt x="1520" y="2344"/>
                    <a:pt x="1457" y="2375"/>
                  </a:cubicBezTo>
                  <a:cubicBezTo>
                    <a:pt x="1330" y="2407"/>
                    <a:pt x="1235" y="2470"/>
                    <a:pt x="1172" y="2534"/>
                  </a:cubicBezTo>
                  <a:cubicBezTo>
                    <a:pt x="1049" y="2626"/>
                    <a:pt x="955" y="2718"/>
                    <a:pt x="834" y="2811"/>
                  </a:cubicBezTo>
                  <a:lnTo>
                    <a:pt x="834" y="2811"/>
                  </a:lnTo>
                  <a:cubicBezTo>
                    <a:pt x="839" y="2789"/>
                    <a:pt x="841" y="2745"/>
                    <a:pt x="824" y="2692"/>
                  </a:cubicBezTo>
                  <a:cubicBezTo>
                    <a:pt x="792" y="2565"/>
                    <a:pt x="792" y="2439"/>
                    <a:pt x="792" y="2280"/>
                  </a:cubicBezTo>
                  <a:cubicBezTo>
                    <a:pt x="792" y="2122"/>
                    <a:pt x="792" y="1995"/>
                    <a:pt x="792" y="1869"/>
                  </a:cubicBezTo>
                  <a:lnTo>
                    <a:pt x="792" y="1615"/>
                  </a:lnTo>
                  <a:lnTo>
                    <a:pt x="792" y="1584"/>
                  </a:lnTo>
                  <a:cubicBezTo>
                    <a:pt x="760" y="1520"/>
                    <a:pt x="760" y="1425"/>
                    <a:pt x="729" y="1299"/>
                  </a:cubicBezTo>
                  <a:cubicBezTo>
                    <a:pt x="729" y="1172"/>
                    <a:pt x="697" y="1045"/>
                    <a:pt x="697" y="855"/>
                  </a:cubicBezTo>
                  <a:cubicBezTo>
                    <a:pt x="697" y="633"/>
                    <a:pt x="634" y="412"/>
                    <a:pt x="539" y="190"/>
                  </a:cubicBezTo>
                  <a:cubicBezTo>
                    <a:pt x="507" y="63"/>
                    <a:pt x="380" y="0"/>
                    <a:pt x="28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73"/>
            <p:cNvSpPr/>
            <p:nvPr/>
          </p:nvSpPr>
          <p:spPr>
            <a:xfrm>
              <a:off x="1750045" y="1703241"/>
              <a:ext cx="70375" cy="107820"/>
            </a:xfrm>
            <a:custGeom>
              <a:avLst/>
              <a:gdLst/>
              <a:ahLst/>
              <a:cxnLst/>
              <a:rect l="l" t="t" r="r" b="b"/>
              <a:pathLst>
                <a:path w="2915" h="4466" extrusionOk="0">
                  <a:moveTo>
                    <a:pt x="1806" y="0"/>
                  </a:moveTo>
                  <a:cubicBezTo>
                    <a:pt x="1679" y="0"/>
                    <a:pt x="1553" y="32"/>
                    <a:pt x="1426" y="32"/>
                  </a:cubicBezTo>
                  <a:cubicBezTo>
                    <a:pt x="1299" y="63"/>
                    <a:pt x="1204" y="95"/>
                    <a:pt x="1109" y="158"/>
                  </a:cubicBezTo>
                  <a:cubicBezTo>
                    <a:pt x="1014" y="254"/>
                    <a:pt x="919" y="317"/>
                    <a:pt x="856" y="444"/>
                  </a:cubicBezTo>
                  <a:cubicBezTo>
                    <a:pt x="761" y="570"/>
                    <a:pt x="634" y="697"/>
                    <a:pt x="539" y="887"/>
                  </a:cubicBezTo>
                  <a:cubicBezTo>
                    <a:pt x="349" y="1172"/>
                    <a:pt x="223" y="1457"/>
                    <a:pt x="128" y="1774"/>
                  </a:cubicBezTo>
                  <a:cubicBezTo>
                    <a:pt x="64" y="2090"/>
                    <a:pt x="1" y="2407"/>
                    <a:pt x="1" y="2724"/>
                  </a:cubicBezTo>
                  <a:cubicBezTo>
                    <a:pt x="1" y="3040"/>
                    <a:pt x="64" y="3357"/>
                    <a:pt x="223" y="3642"/>
                  </a:cubicBezTo>
                  <a:cubicBezTo>
                    <a:pt x="318" y="3832"/>
                    <a:pt x="476" y="4022"/>
                    <a:pt x="666" y="4149"/>
                  </a:cubicBezTo>
                  <a:cubicBezTo>
                    <a:pt x="824" y="4275"/>
                    <a:pt x="983" y="4370"/>
                    <a:pt x="1173" y="4402"/>
                  </a:cubicBezTo>
                  <a:cubicBezTo>
                    <a:pt x="1299" y="4434"/>
                    <a:pt x="1426" y="4465"/>
                    <a:pt x="1553" y="4465"/>
                  </a:cubicBezTo>
                  <a:cubicBezTo>
                    <a:pt x="1838" y="4465"/>
                    <a:pt x="2123" y="4402"/>
                    <a:pt x="2376" y="4212"/>
                  </a:cubicBezTo>
                  <a:cubicBezTo>
                    <a:pt x="2629" y="4054"/>
                    <a:pt x="2819" y="3800"/>
                    <a:pt x="2914" y="3515"/>
                  </a:cubicBezTo>
                  <a:lnTo>
                    <a:pt x="2914" y="3452"/>
                  </a:lnTo>
                  <a:cubicBezTo>
                    <a:pt x="2914" y="3325"/>
                    <a:pt x="2883" y="3230"/>
                    <a:pt x="2819" y="3167"/>
                  </a:cubicBezTo>
                  <a:cubicBezTo>
                    <a:pt x="2788" y="3072"/>
                    <a:pt x="2724" y="3040"/>
                    <a:pt x="2629" y="3040"/>
                  </a:cubicBezTo>
                  <a:cubicBezTo>
                    <a:pt x="2566" y="3040"/>
                    <a:pt x="2503" y="3072"/>
                    <a:pt x="2471" y="3104"/>
                  </a:cubicBezTo>
                  <a:cubicBezTo>
                    <a:pt x="2408" y="3230"/>
                    <a:pt x="2313" y="3325"/>
                    <a:pt x="2218" y="3420"/>
                  </a:cubicBezTo>
                  <a:cubicBezTo>
                    <a:pt x="2154" y="3515"/>
                    <a:pt x="2059" y="3579"/>
                    <a:pt x="1964" y="3642"/>
                  </a:cubicBezTo>
                  <a:cubicBezTo>
                    <a:pt x="1869" y="3705"/>
                    <a:pt x="1774" y="3769"/>
                    <a:pt x="1679" y="3769"/>
                  </a:cubicBezTo>
                  <a:cubicBezTo>
                    <a:pt x="1616" y="3737"/>
                    <a:pt x="1521" y="3737"/>
                    <a:pt x="1458" y="3705"/>
                  </a:cubicBezTo>
                  <a:cubicBezTo>
                    <a:pt x="1173" y="3642"/>
                    <a:pt x="919" y="3452"/>
                    <a:pt x="761" y="3230"/>
                  </a:cubicBezTo>
                  <a:cubicBezTo>
                    <a:pt x="634" y="3040"/>
                    <a:pt x="603" y="2850"/>
                    <a:pt x="603" y="2629"/>
                  </a:cubicBezTo>
                  <a:cubicBezTo>
                    <a:pt x="603" y="2534"/>
                    <a:pt x="603" y="2470"/>
                    <a:pt x="603" y="2375"/>
                  </a:cubicBezTo>
                  <a:cubicBezTo>
                    <a:pt x="634" y="2249"/>
                    <a:pt x="666" y="2154"/>
                    <a:pt x="698" y="2027"/>
                  </a:cubicBezTo>
                  <a:cubicBezTo>
                    <a:pt x="761" y="1679"/>
                    <a:pt x="919" y="1362"/>
                    <a:pt x="1141" y="1077"/>
                  </a:cubicBezTo>
                  <a:cubicBezTo>
                    <a:pt x="1268" y="919"/>
                    <a:pt x="1458" y="792"/>
                    <a:pt x="1679" y="760"/>
                  </a:cubicBezTo>
                  <a:lnTo>
                    <a:pt x="1838" y="760"/>
                  </a:lnTo>
                  <a:cubicBezTo>
                    <a:pt x="1901" y="792"/>
                    <a:pt x="1964" y="792"/>
                    <a:pt x="1996" y="824"/>
                  </a:cubicBezTo>
                  <a:lnTo>
                    <a:pt x="2123" y="855"/>
                  </a:lnTo>
                  <a:lnTo>
                    <a:pt x="2186" y="887"/>
                  </a:lnTo>
                  <a:cubicBezTo>
                    <a:pt x="2408" y="887"/>
                    <a:pt x="2534" y="729"/>
                    <a:pt x="2534" y="475"/>
                  </a:cubicBezTo>
                  <a:cubicBezTo>
                    <a:pt x="2534" y="412"/>
                    <a:pt x="2534" y="349"/>
                    <a:pt x="2534" y="285"/>
                  </a:cubicBezTo>
                  <a:cubicBezTo>
                    <a:pt x="2503" y="254"/>
                    <a:pt x="2471" y="190"/>
                    <a:pt x="2439" y="158"/>
                  </a:cubicBezTo>
                  <a:cubicBezTo>
                    <a:pt x="2376" y="95"/>
                    <a:pt x="2281" y="63"/>
                    <a:pt x="2218" y="63"/>
                  </a:cubicBezTo>
                  <a:cubicBezTo>
                    <a:pt x="2059" y="32"/>
                    <a:pt x="1933" y="0"/>
                    <a:pt x="180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73"/>
          <p:cNvGrpSpPr/>
          <p:nvPr/>
        </p:nvGrpSpPr>
        <p:grpSpPr>
          <a:xfrm rot="10800000">
            <a:off x="7062001" y="3706415"/>
            <a:ext cx="1032560" cy="1103691"/>
            <a:chOff x="319900" y="315700"/>
            <a:chExt cx="342123" cy="365691"/>
          </a:xfrm>
        </p:grpSpPr>
        <p:sp>
          <p:nvSpPr>
            <p:cNvPr id="1543" name="Google Shape;1543;p73"/>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73"/>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73"/>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73"/>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73"/>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8" name="Google Shape;1548;p73"/>
          <p:cNvGrpSpPr/>
          <p:nvPr/>
        </p:nvGrpSpPr>
        <p:grpSpPr>
          <a:xfrm rot="8800645">
            <a:off x="1148583" y="3311077"/>
            <a:ext cx="723108" cy="978672"/>
            <a:chOff x="5408700" y="2855000"/>
            <a:chExt cx="121525" cy="164475"/>
          </a:xfrm>
        </p:grpSpPr>
        <p:sp>
          <p:nvSpPr>
            <p:cNvPr id="1549" name="Google Shape;1549;p73"/>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73"/>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1" name="Google Shape;1551;p73"/>
          <p:cNvGrpSpPr/>
          <p:nvPr/>
        </p:nvGrpSpPr>
        <p:grpSpPr>
          <a:xfrm rot="538127">
            <a:off x="319580" y="4184652"/>
            <a:ext cx="1018983" cy="554153"/>
            <a:chOff x="1449934" y="4565833"/>
            <a:chExt cx="320467" cy="168684"/>
          </a:xfrm>
        </p:grpSpPr>
        <p:sp>
          <p:nvSpPr>
            <p:cNvPr id="1552" name="Google Shape;1552;p73"/>
            <p:cNvSpPr/>
            <p:nvPr/>
          </p:nvSpPr>
          <p:spPr>
            <a:xfrm>
              <a:off x="1449934" y="4565833"/>
              <a:ext cx="65112" cy="148810"/>
            </a:xfrm>
            <a:custGeom>
              <a:avLst/>
              <a:gdLst/>
              <a:ahLst/>
              <a:cxnLst/>
              <a:rect l="l" t="t" r="r" b="b"/>
              <a:pathLst>
                <a:path w="2021" h="4620" extrusionOk="0">
                  <a:moveTo>
                    <a:pt x="1806" y="0"/>
                  </a:moveTo>
                  <a:cubicBezTo>
                    <a:pt x="1773" y="0"/>
                    <a:pt x="1741" y="8"/>
                    <a:pt x="1712" y="25"/>
                  </a:cubicBezTo>
                  <a:cubicBezTo>
                    <a:pt x="951" y="489"/>
                    <a:pt x="404" y="1225"/>
                    <a:pt x="191" y="2093"/>
                  </a:cubicBezTo>
                  <a:cubicBezTo>
                    <a:pt x="0" y="2936"/>
                    <a:pt x="179" y="3828"/>
                    <a:pt x="678" y="4541"/>
                  </a:cubicBezTo>
                  <a:cubicBezTo>
                    <a:pt x="702" y="4576"/>
                    <a:pt x="737" y="4600"/>
                    <a:pt x="773" y="4612"/>
                  </a:cubicBezTo>
                  <a:cubicBezTo>
                    <a:pt x="793" y="4617"/>
                    <a:pt x="814" y="4620"/>
                    <a:pt x="836" y="4620"/>
                  </a:cubicBezTo>
                  <a:cubicBezTo>
                    <a:pt x="868" y="4620"/>
                    <a:pt x="899" y="4614"/>
                    <a:pt x="927" y="4600"/>
                  </a:cubicBezTo>
                  <a:cubicBezTo>
                    <a:pt x="1010" y="4553"/>
                    <a:pt x="1034" y="4446"/>
                    <a:pt x="975" y="4374"/>
                  </a:cubicBezTo>
                  <a:cubicBezTo>
                    <a:pt x="523" y="3733"/>
                    <a:pt x="369" y="2925"/>
                    <a:pt x="535" y="2164"/>
                  </a:cubicBezTo>
                  <a:cubicBezTo>
                    <a:pt x="725" y="1380"/>
                    <a:pt x="1224" y="714"/>
                    <a:pt x="1914" y="298"/>
                  </a:cubicBezTo>
                  <a:cubicBezTo>
                    <a:pt x="1997" y="251"/>
                    <a:pt x="2021" y="144"/>
                    <a:pt x="1961" y="73"/>
                  </a:cubicBezTo>
                  <a:cubicBezTo>
                    <a:pt x="1923" y="27"/>
                    <a:pt x="1865" y="0"/>
                    <a:pt x="18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73"/>
            <p:cNvSpPr/>
            <p:nvPr/>
          </p:nvSpPr>
          <p:spPr>
            <a:xfrm>
              <a:off x="1495876" y="4617241"/>
              <a:ext cx="65112" cy="64774"/>
            </a:xfrm>
            <a:custGeom>
              <a:avLst/>
              <a:gdLst/>
              <a:ahLst/>
              <a:cxnLst/>
              <a:rect l="l" t="t" r="r" b="b"/>
              <a:pathLst>
                <a:path w="2021" h="2011" extrusionOk="0">
                  <a:moveTo>
                    <a:pt x="1824" y="1"/>
                  </a:moveTo>
                  <a:cubicBezTo>
                    <a:pt x="1780" y="1"/>
                    <a:pt x="1735" y="15"/>
                    <a:pt x="1700" y="45"/>
                  </a:cubicBezTo>
                  <a:lnTo>
                    <a:pt x="1034" y="627"/>
                  </a:lnTo>
                  <a:lnTo>
                    <a:pt x="749" y="105"/>
                  </a:lnTo>
                  <a:cubicBezTo>
                    <a:pt x="716" y="47"/>
                    <a:pt x="660" y="12"/>
                    <a:pt x="601" y="12"/>
                  </a:cubicBezTo>
                  <a:cubicBezTo>
                    <a:pt x="575" y="12"/>
                    <a:pt x="549" y="19"/>
                    <a:pt x="523" y="33"/>
                  </a:cubicBezTo>
                  <a:cubicBezTo>
                    <a:pt x="428" y="57"/>
                    <a:pt x="393" y="164"/>
                    <a:pt x="440" y="247"/>
                  </a:cubicBezTo>
                  <a:lnTo>
                    <a:pt x="773" y="853"/>
                  </a:lnTo>
                  <a:lnTo>
                    <a:pt x="72" y="1471"/>
                  </a:lnTo>
                  <a:cubicBezTo>
                    <a:pt x="0" y="1531"/>
                    <a:pt x="0" y="1638"/>
                    <a:pt x="72" y="1697"/>
                  </a:cubicBezTo>
                  <a:cubicBezTo>
                    <a:pt x="95" y="1721"/>
                    <a:pt x="119" y="1733"/>
                    <a:pt x="143" y="1744"/>
                  </a:cubicBezTo>
                  <a:cubicBezTo>
                    <a:pt x="158" y="1747"/>
                    <a:pt x="173" y="1749"/>
                    <a:pt x="189" y="1749"/>
                  </a:cubicBezTo>
                  <a:cubicBezTo>
                    <a:pt x="237" y="1749"/>
                    <a:pt x="286" y="1736"/>
                    <a:pt x="321" y="1709"/>
                  </a:cubicBezTo>
                  <a:lnTo>
                    <a:pt x="939" y="1162"/>
                  </a:lnTo>
                  <a:lnTo>
                    <a:pt x="1355" y="1923"/>
                  </a:lnTo>
                  <a:cubicBezTo>
                    <a:pt x="1379" y="1958"/>
                    <a:pt x="1414" y="1994"/>
                    <a:pt x="1462" y="2006"/>
                  </a:cubicBezTo>
                  <a:cubicBezTo>
                    <a:pt x="1472" y="2009"/>
                    <a:pt x="1484" y="2011"/>
                    <a:pt x="1496" y="2011"/>
                  </a:cubicBezTo>
                  <a:cubicBezTo>
                    <a:pt x="1525" y="2011"/>
                    <a:pt x="1559" y="2002"/>
                    <a:pt x="1593" y="1994"/>
                  </a:cubicBezTo>
                  <a:cubicBezTo>
                    <a:pt x="1676" y="1958"/>
                    <a:pt x="1712" y="1851"/>
                    <a:pt x="1664" y="1768"/>
                  </a:cubicBezTo>
                  <a:lnTo>
                    <a:pt x="1201" y="925"/>
                  </a:lnTo>
                  <a:lnTo>
                    <a:pt x="1949" y="283"/>
                  </a:lnTo>
                  <a:cubicBezTo>
                    <a:pt x="2020" y="223"/>
                    <a:pt x="2020" y="105"/>
                    <a:pt x="1949" y="45"/>
                  </a:cubicBezTo>
                  <a:cubicBezTo>
                    <a:pt x="1914" y="15"/>
                    <a:pt x="1869" y="1"/>
                    <a:pt x="18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73"/>
            <p:cNvSpPr/>
            <p:nvPr/>
          </p:nvSpPr>
          <p:spPr>
            <a:xfrm>
              <a:off x="1570524" y="4645295"/>
              <a:ext cx="49035" cy="15557"/>
            </a:xfrm>
            <a:custGeom>
              <a:avLst/>
              <a:gdLst/>
              <a:ahLst/>
              <a:cxnLst/>
              <a:rect l="l" t="t" r="r" b="b"/>
              <a:pathLst>
                <a:path w="1522" h="483" extrusionOk="0">
                  <a:moveTo>
                    <a:pt x="172" y="1"/>
                  </a:moveTo>
                  <a:cubicBezTo>
                    <a:pt x="93" y="1"/>
                    <a:pt x="23" y="56"/>
                    <a:pt x="12" y="137"/>
                  </a:cubicBezTo>
                  <a:cubicBezTo>
                    <a:pt x="1" y="220"/>
                    <a:pt x="48" y="303"/>
                    <a:pt x="131" y="315"/>
                  </a:cubicBezTo>
                  <a:lnTo>
                    <a:pt x="155" y="315"/>
                  </a:lnTo>
                  <a:lnTo>
                    <a:pt x="1308" y="481"/>
                  </a:lnTo>
                  <a:cubicBezTo>
                    <a:pt x="1316" y="482"/>
                    <a:pt x="1324" y="483"/>
                    <a:pt x="1332" y="483"/>
                  </a:cubicBezTo>
                  <a:cubicBezTo>
                    <a:pt x="1418" y="483"/>
                    <a:pt x="1499" y="426"/>
                    <a:pt x="1510" y="339"/>
                  </a:cubicBezTo>
                  <a:cubicBezTo>
                    <a:pt x="1522" y="256"/>
                    <a:pt x="1450" y="172"/>
                    <a:pt x="1367" y="160"/>
                  </a:cubicBezTo>
                  <a:lnTo>
                    <a:pt x="214" y="6"/>
                  </a:lnTo>
                  <a:cubicBezTo>
                    <a:pt x="200" y="2"/>
                    <a:pt x="186"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73"/>
            <p:cNvSpPr/>
            <p:nvPr/>
          </p:nvSpPr>
          <p:spPr>
            <a:xfrm>
              <a:off x="1624875" y="4635987"/>
              <a:ext cx="55543" cy="72183"/>
            </a:xfrm>
            <a:custGeom>
              <a:avLst/>
              <a:gdLst/>
              <a:ahLst/>
              <a:cxnLst/>
              <a:rect l="l" t="t" r="r" b="b"/>
              <a:pathLst>
                <a:path w="1724" h="2241" extrusionOk="0">
                  <a:moveTo>
                    <a:pt x="686" y="1"/>
                  </a:moveTo>
                  <a:cubicBezTo>
                    <a:pt x="640" y="1"/>
                    <a:pt x="595" y="16"/>
                    <a:pt x="559" y="45"/>
                  </a:cubicBezTo>
                  <a:cubicBezTo>
                    <a:pt x="405" y="200"/>
                    <a:pt x="357" y="426"/>
                    <a:pt x="441" y="628"/>
                  </a:cubicBezTo>
                  <a:cubicBezTo>
                    <a:pt x="512" y="842"/>
                    <a:pt x="702" y="996"/>
                    <a:pt x="928" y="1032"/>
                  </a:cubicBezTo>
                  <a:cubicBezTo>
                    <a:pt x="953" y="1036"/>
                    <a:pt x="978" y="1038"/>
                    <a:pt x="1003" y="1038"/>
                  </a:cubicBezTo>
                  <a:cubicBezTo>
                    <a:pt x="1124" y="1038"/>
                    <a:pt x="1248" y="993"/>
                    <a:pt x="1356" y="925"/>
                  </a:cubicBezTo>
                  <a:cubicBezTo>
                    <a:pt x="1356" y="996"/>
                    <a:pt x="1356" y="1067"/>
                    <a:pt x="1356" y="1139"/>
                  </a:cubicBezTo>
                  <a:cubicBezTo>
                    <a:pt x="1344" y="1400"/>
                    <a:pt x="1213" y="1650"/>
                    <a:pt x="999" y="1804"/>
                  </a:cubicBezTo>
                  <a:cubicBezTo>
                    <a:pt x="898" y="1875"/>
                    <a:pt x="779" y="1911"/>
                    <a:pt x="662" y="1911"/>
                  </a:cubicBezTo>
                  <a:cubicBezTo>
                    <a:pt x="545" y="1911"/>
                    <a:pt x="429" y="1875"/>
                    <a:pt x="334" y="1804"/>
                  </a:cubicBezTo>
                  <a:cubicBezTo>
                    <a:pt x="292" y="1774"/>
                    <a:pt x="245" y="1760"/>
                    <a:pt x="198" y="1760"/>
                  </a:cubicBezTo>
                  <a:cubicBezTo>
                    <a:pt x="152" y="1760"/>
                    <a:pt x="108" y="1774"/>
                    <a:pt x="72" y="1804"/>
                  </a:cubicBezTo>
                  <a:cubicBezTo>
                    <a:pt x="1" y="1864"/>
                    <a:pt x="1" y="1982"/>
                    <a:pt x="72" y="2042"/>
                  </a:cubicBezTo>
                  <a:cubicBezTo>
                    <a:pt x="167" y="2113"/>
                    <a:pt x="274" y="2173"/>
                    <a:pt x="393" y="2208"/>
                  </a:cubicBezTo>
                  <a:cubicBezTo>
                    <a:pt x="476" y="2230"/>
                    <a:pt x="563" y="2241"/>
                    <a:pt x="650" y="2241"/>
                  </a:cubicBezTo>
                  <a:cubicBezTo>
                    <a:pt x="848" y="2241"/>
                    <a:pt x="1048" y="2185"/>
                    <a:pt x="1213" y="2077"/>
                  </a:cubicBezTo>
                  <a:cubicBezTo>
                    <a:pt x="1510" y="1864"/>
                    <a:pt x="1688" y="1531"/>
                    <a:pt x="1712" y="1174"/>
                  </a:cubicBezTo>
                  <a:cubicBezTo>
                    <a:pt x="1724" y="925"/>
                    <a:pt x="1700" y="675"/>
                    <a:pt x="1641" y="438"/>
                  </a:cubicBezTo>
                  <a:cubicBezTo>
                    <a:pt x="1641" y="354"/>
                    <a:pt x="1617" y="259"/>
                    <a:pt x="1569" y="188"/>
                  </a:cubicBezTo>
                  <a:cubicBezTo>
                    <a:pt x="1542" y="125"/>
                    <a:pt x="1481" y="96"/>
                    <a:pt x="1417" y="96"/>
                  </a:cubicBezTo>
                  <a:cubicBezTo>
                    <a:pt x="1397" y="96"/>
                    <a:pt x="1376" y="99"/>
                    <a:pt x="1356" y="105"/>
                  </a:cubicBezTo>
                  <a:cubicBezTo>
                    <a:pt x="1272" y="129"/>
                    <a:pt x="1225" y="212"/>
                    <a:pt x="1249" y="295"/>
                  </a:cubicBezTo>
                  <a:cubicBezTo>
                    <a:pt x="1261" y="343"/>
                    <a:pt x="1272" y="402"/>
                    <a:pt x="1284" y="461"/>
                  </a:cubicBezTo>
                  <a:cubicBezTo>
                    <a:pt x="1272" y="509"/>
                    <a:pt x="1249" y="556"/>
                    <a:pt x="1225" y="592"/>
                  </a:cubicBezTo>
                  <a:cubicBezTo>
                    <a:pt x="1165" y="675"/>
                    <a:pt x="1070" y="711"/>
                    <a:pt x="975" y="711"/>
                  </a:cubicBezTo>
                  <a:cubicBezTo>
                    <a:pt x="880" y="687"/>
                    <a:pt x="797" y="616"/>
                    <a:pt x="773" y="533"/>
                  </a:cubicBezTo>
                  <a:cubicBezTo>
                    <a:pt x="738" y="438"/>
                    <a:pt x="750" y="343"/>
                    <a:pt x="821" y="271"/>
                  </a:cubicBezTo>
                  <a:cubicBezTo>
                    <a:pt x="892" y="212"/>
                    <a:pt x="892" y="105"/>
                    <a:pt x="821" y="45"/>
                  </a:cubicBezTo>
                  <a:cubicBezTo>
                    <a:pt x="779" y="16"/>
                    <a:pt x="732" y="1"/>
                    <a:pt x="6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73"/>
            <p:cNvSpPr/>
            <p:nvPr/>
          </p:nvSpPr>
          <p:spPr>
            <a:xfrm>
              <a:off x="1671203" y="4601458"/>
              <a:ext cx="58604" cy="133060"/>
            </a:xfrm>
            <a:custGeom>
              <a:avLst/>
              <a:gdLst/>
              <a:ahLst/>
              <a:cxnLst/>
              <a:rect l="l" t="t" r="r" b="b"/>
              <a:pathLst>
                <a:path w="1819" h="4131" extrusionOk="0">
                  <a:moveTo>
                    <a:pt x="1150" y="0"/>
                  </a:moveTo>
                  <a:cubicBezTo>
                    <a:pt x="1118" y="0"/>
                    <a:pt x="1087" y="8"/>
                    <a:pt x="1058" y="24"/>
                  </a:cubicBezTo>
                  <a:cubicBezTo>
                    <a:pt x="975" y="60"/>
                    <a:pt x="940" y="167"/>
                    <a:pt x="999" y="238"/>
                  </a:cubicBezTo>
                  <a:cubicBezTo>
                    <a:pt x="1355" y="832"/>
                    <a:pt x="1462" y="1533"/>
                    <a:pt x="1296" y="2199"/>
                  </a:cubicBezTo>
                  <a:cubicBezTo>
                    <a:pt x="1118" y="2876"/>
                    <a:pt x="690" y="3458"/>
                    <a:pt x="96" y="3839"/>
                  </a:cubicBezTo>
                  <a:cubicBezTo>
                    <a:pt x="13" y="3886"/>
                    <a:pt x="1" y="3993"/>
                    <a:pt x="60" y="4064"/>
                  </a:cubicBezTo>
                  <a:cubicBezTo>
                    <a:pt x="84" y="4100"/>
                    <a:pt x="120" y="4124"/>
                    <a:pt x="155" y="4124"/>
                  </a:cubicBezTo>
                  <a:cubicBezTo>
                    <a:pt x="173" y="4128"/>
                    <a:pt x="190" y="4131"/>
                    <a:pt x="207" y="4131"/>
                  </a:cubicBezTo>
                  <a:cubicBezTo>
                    <a:pt x="238" y="4131"/>
                    <a:pt x="268" y="4123"/>
                    <a:pt x="298" y="4100"/>
                  </a:cubicBezTo>
                  <a:cubicBezTo>
                    <a:pt x="963" y="3684"/>
                    <a:pt x="1439" y="3031"/>
                    <a:pt x="1641" y="2282"/>
                  </a:cubicBezTo>
                  <a:cubicBezTo>
                    <a:pt x="1819" y="1533"/>
                    <a:pt x="1700" y="737"/>
                    <a:pt x="1308" y="84"/>
                  </a:cubicBezTo>
                  <a:cubicBezTo>
                    <a:pt x="1269" y="29"/>
                    <a:pt x="1209" y="0"/>
                    <a:pt x="11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73"/>
            <p:cNvSpPr/>
            <p:nvPr/>
          </p:nvSpPr>
          <p:spPr>
            <a:xfrm>
              <a:off x="1731321" y="4567283"/>
              <a:ext cx="39080" cy="49700"/>
            </a:xfrm>
            <a:custGeom>
              <a:avLst/>
              <a:gdLst/>
              <a:ahLst/>
              <a:cxnLst/>
              <a:rect l="l" t="t" r="r" b="b"/>
              <a:pathLst>
                <a:path w="1213" h="1543" extrusionOk="0">
                  <a:moveTo>
                    <a:pt x="347" y="1"/>
                  </a:moveTo>
                  <a:cubicBezTo>
                    <a:pt x="262" y="1"/>
                    <a:pt x="179" y="22"/>
                    <a:pt x="107" y="63"/>
                  </a:cubicBezTo>
                  <a:cubicBezTo>
                    <a:pt x="24" y="111"/>
                    <a:pt x="0" y="218"/>
                    <a:pt x="48" y="289"/>
                  </a:cubicBezTo>
                  <a:cubicBezTo>
                    <a:pt x="84" y="340"/>
                    <a:pt x="139" y="364"/>
                    <a:pt x="195" y="364"/>
                  </a:cubicBezTo>
                  <a:cubicBezTo>
                    <a:pt x="230" y="364"/>
                    <a:pt x="265" y="355"/>
                    <a:pt x="297" y="337"/>
                  </a:cubicBezTo>
                  <a:cubicBezTo>
                    <a:pt x="312" y="332"/>
                    <a:pt x="329" y="329"/>
                    <a:pt x="346" y="329"/>
                  </a:cubicBezTo>
                  <a:cubicBezTo>
                    <a:pt x="370" y="329"/>
                    <a:pt x="395" y="335"/>
                    <a:pt x="416" y="348"/>
                  </a:cubicBezTo>
                  <a:cubicBezTo>
                    <a:pt x="499" y="396"/>
                    <a:pt x="559" y="479"/>
                    <a:pt x="559" y="574"/>
                  </a:cubicBezTo>
                  <a:cubicBezTo>
                    <a:pt x="559" y="764"/>
                    <a:pt x="393" y="943"/>
                    <a:pt x="214" y="1121"/>
                  </a:cubicBezTo>
                  <a:cubicBezTo>
                    <a:pt x="167" y="1168"/>
                    <a:pt x="155" y="1228"/>
                    <a:pt x="167" y="1275"/>
                  </a:cubicBezTo>
                  <a:cubicBezTo>
                    <a:pt x="191" y="1323"/>
                    <a:pt x="238" y="1370"/>
                    <a:pt x="286" y="1382"/>
                  </a:cubicBezTo>
                  <a:lnTo>
                    <a:pt x="297" y="1382"/>
                  </a:lnTo>
                  <a:lnTo>
                    <a:pt x="987" y="1537"/>
                  </a:lnTo>
                  <a:cubicBezTo>
                    <a:pt x="1001" y="1540"/>
                    <a:pt x="1015" y="1542"/>
                    <a:pt x="1029" y="1542"/>
                  </a:cubicBezTo>
                  <a:cubicBezTo>
                    <a:pt x="1106" y="1542"/>
                    <a:pt x="1170" y="1489"/>
                    <a:pt x="1201" y="1418"/>
                  </a:cubicBezTo>
                  <a:cubicBezTo>
                    <a:pt x="1212" y="1323"/>
                    <a:pt x="1153" y="1240"/>
                    <a:pt x="1070" y="1228"/>
                  </a:cubicBezTo>
                  <a:lnTo>
                    <a:pt x="666" y="1145"/>
                  </a:lnTo>
                  <a:cubicBezTo>
                    <a:pt x="808" y="990"/>
                    <a:pt x="904" y="788"/>
                    <a:pt x="915" y="586"/>
                  </a:cubicBezTo>
                  <a:cubicBezTo>
                    <a:pt x="915" y="360"/>
                    <a:pt x="785" y="170"/>
                    <a:pt x="595" y="63"/>
                  </a:cubicBezTo>
                  <a:cubicBezTo>
                    <a:pt x="517" y="22"/>
                    <a:pt x="431" y="1"/>
                    <a:pt x="3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8" name="Google Shape;1558;p73"/>
          <p:cNvSpPr/>
          <p:nvPr/>
        </p:nvSpPr>
        <p:spPr>
          <a:xfrm rot="1069648">
            <a:off x="8484481" y="3780411"/>
            <a:ext cx="222278" cy="254676"/>
          </a:xfrm>
          <a:custGeom>
            <a:avLst/>
            <a:gdLst/>
            <a:ahLst/>
            <a:cxnLst/>
            <a:rect l="l" t="t" r="r" b="b"/>
            <a:pathLst>
              <a:path w="2318" h="2656" extrusionOk="0">
                <a:moveTo>
                  <a:pt x="1968" y="1"/>
                </a:moveTo>
                <a:cubicBezTo>
                  <a:pt x="1912" y="1"/>
                  <a:pt x="1859" y="27"/>
                  <a:pt x="1818" y="77"/>
                </a:cubicBezTo>
                <a:lnTo>
                  <a:pt x="1105" y="1075"/>
                </a:lnTo>
                <a:lnTo>
                  <a:pt x="321" y="469"/>
                </a:lnTo>
                <a:cubicBezTo>
                  <a:pt x="281" y="440"/>
                  <a:pt x="236" y="426"/>
                  <a:pt x="194" y="426"/>
                </a:cubicBezTo>
                <a:cubicBezTo>
                  <a:pt x="147" y="426"/>
                  <a:pt x="103" y="443"/>
                  <a:pt x="72" y="481"/>
                </a:cubicBezTo>
                <a:cubicBezTo>
                  <a:pt x="0" y="552"/>
                  <a:pt x="12" y="659"/>
                  <a:pt x="84" y="706"/>
                </a:cubicBezTo>
                <a:lnTo>
                  <a:pt x="915" y="1360"/>
                </a:lnTo>
                <a:lnTo>
                  <a:pt x="179" y="2394"/>
                </a:lnTo>
                <a:cubicBezTo>
                  <a:pt x="119" y="2477"/>
                  <a:pt x="143" y="2584"/>
                  <a:pt x="226" y="2620"/>
                </a:cubicBezTo>
                <a:cubicBezTo>
                  <a:pt x="250" y="2643"/>
                  <a:pt x="286" y="2655"/>
                  <a:pt x="321" y="2655"/>
                </a:cubicBezTo>
                <a:cubicBezTo>
                  <a:pt x="381" y="2655"/>
                  <a:pt x="440" y="2620"/>
                  <a:pt x="476" y="2572"/>
                </a:cubicBezTo>
                <a:lnTo>
                  <a:pt x="1189" y="1562"/>
                </a:lnTo>
                <a:lnTo>
                  <a:pt x="1997" y="2192"/>
                </a:lnTo>
                <a:cubicBezTo>
                  <a:pt x="2032" y="2216"/>
                  <a:pt x="2068" y="2239"/>
                  <a:pt x="2116" y="2239"/>
                </a:cubicBezTo>
                <a:cubicBezTo>
                  <a:pt x="2163" y="2239"/>
                  <a:pt x="2211" y="2216"/>
                  <a:pt x="2246" y="2180"/>
                </a:cubicBezTo>
                <a:cubicBezTo>
                  <a:pt x="2318" y="2109"/>
                  <a:pt x="2306" y="2002"/>
                  <a:pt x="2234" y="1954"/>
                </a:cubicBezTo>
                <a:lnTo>
                  <a:pt x="1391" y="1289"/>
                </a:lnTo>
                <a:lnTo>
                  <a:pt x="1985" y="445"/>
                </a:lnTo>
                <a:cubicBezTo>
                  <a:pt x="2032" y="433"/>
                  <a:pt x="2080" y="398"/>
                  <a:pt x="2092" y="338"/>
                </a:cubicBezTo>
                <a:lnTo>
                  <a:pt x="2139" y="207"/>
                </a:lnTo>
                <a:cubicBezTo>
                  <a:pt x="2163" y="136"/>
                  <a:pt x="2127" y="53"/>
                  <a:pt x="2044" y="17"/>
                </a:cubicBezTo>
                <a:cubicBezTo>
                  <a:pt x="2018" y="6"/>
                  <a:pt x="1993" y="1"/>
                  <a:pt x="1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73"/>
          <p:cNvSpPr/>
          <p:nvPr/>
        </p:nvSpPr>
        <p:spPr>
          <a:xfrm rot="1069648">
            <a:off x="8374553" y="4046834"/>
            <a:ext cx="385198" cy="66450"/>
          </a:xfrm>
          <a:custGeom>
            <a:avLst/>
            <a:gdLst/>
            <a:ahLst/>
            <a:cxnLst/>
            <a:rect l="l" t="t" r="r" b="b"/>
            <a:pathLst>
              <a:path w="4017" h="693" extrusionOk="0">
                <a:moveTo>
                  <a:pt x="3215" y="0"/>
                </a:moveTo>
                <a:cubicBezTo>
                  <a:pt x="2179" y="0"/>
                  <a:pt x="1153" y="124"/>
                  <a:pt x="143" y="371"/>
                </a:cubicBezTo>
                <a:cubicBezTo>
                  <a:pt x="59" y="395"/>
                  <a:pt x="0" y="478"/>
                  <a:pt x="24" y="573"/>
                </a:cubicBezTo>
                <a:cubicBezTo>
                  <a:pt x="48" y="645"/>
                  <a:pt x="119" y="692"/>
                  <a:pt x="190" y="692"/>
                </a:cubicBezTo>
                <a:lnTo>
                  <a:pt x="238" y="692"/>
                </a:lnTo>
                <a:cubicBezTo>
                  <a:pt x="1217" y="455"/>
                  <a:pt x="2213" y="333"/>
                  <a:pt x="3211" y="333"/>
                </a:cubicBezTo>
                <a:cubicBezTo>
                  <a:pt x="3412" y="333"/>
                  <a:pt x="3613" y="338"/>
                  <a:pt x="3815" y="348"/>
                </a:cubicBezTo>
                <a:cubicBezTo>
                  <a:pt x="3910" y="348"/>
                  <a:pt x="3993" y="288"/>
                  <a:pt x="4005" y="193"/>
                </a:cubicBezTo>
                <a:cubicBezTo>
                  <a:pt x="4017" y="98"/>
                  <a:pt x="3933" y="15"/>
                  <a:pt x="3838" y="15"/>
                </a:cubicBezTo>
                <a:cubicBezTo>
                  <a:pt x="3630" y="5"/>
                  <a:pt x="3423" y="0"/>
                  <a:pt x="32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73"/>
          <p:cNvSpPr/>
          <p:nvPr/>
        </p:nvSpPr>
        <p:spPr>
          <a:xfrm rot="1069648">
            <a:off x="8451913" y="4128908"/>
            <a:ext cx="173277" cy="258704"/>
          </a:xfrm>
          <a:custGeom>
            <a:avLst/>
            <a:gdLst/>
            <a:ahLst/>
            <a:cxnLst/>
            <a:rect l="l" t="t" r="r" b="b"/>
            <a:pathLst>
              <a:path w="1807" h="2698" extrusionOk="0">
                <a:moveTo>
                  <a:pt x="301" y="0"/>
                </a:moveTo>
                <a:cubicBezTo>
                  <a:pt x="242" y="0"/>
                  <a:pt x="182" y="29"/>
                  <a:pt x="143" y="84"/>
                </a:cubicBezTo>
                <a:cubicBezTo>
                  <a:pt x="24" y="298"/>
                  <a:pt x="24" y="559"/>
                  <a:pt x="167" y="761"/>
                </a:cubicBezTo>
                <a:cubicBezTo>
                  <a:pt x="297" y="987"/>
                  <a:pt x="547" y="1118"/>
                  <a:pt x="797" y="1129"/>
                </a:cubicBezTo>
                <a:cubicBezTo>
                  <a:pt x="1022" y="1129"/>
                  <a:pt x="1224" y="1034"/>
                  <a:pt x="1367" y="868"/>
                </a:cubicBezTo>
                <a:cubicBezTo>
                  <a:pt x="1391" y="1011"/>
                  <a:pt x="1414" y="1165"/>
                  <a:pt x="1426" y="1308"/>
                </a:cubicBezTo>
                <a:cubicBezTo>
                  <a:pt x="1450" y="1545"/>
                  <a:pt x="1414" y="1795"/>
                  <a:pt x="1308" y="2009"/>
                </a:cubicBezTo>
                <a:cubicBezTo>
                  <a:pt x="1212" y="2211"/>
                  <a:pt x="1022" y="2353"/>
                  <a:pt x="797" y="2377"/>
                </a:cubicBezTo>
                <a:cubicBezTo>
                  <a:pt x="774" y="2381"/>
                  <a:pt x="751" y="2383"/>
                  <a:pt x="729" y="2383"/>
                </a:cubicBezTo>
                <a:cubicBezTo>
                  <a:pt x="563" y="2383"/>
                  <a:pt x="409" y="2271"/>
                  <a:pt x="357" y="2104"/>
                </a:cubicBezTo>
                <a:cubicBezTo>
                  <a:pt x="346" y="2016"/>
                  <a:pt x="263" y="1948"/>
                  <a:pt x="176" y="1948"/>
                </a:cubicBezTo>
                <a:cubicBezTo>
                  <a:pt x="169" y="1948"/>
                  <a:pt x="162" y="1948"/>
                  <a:pt x="155" y="1949"/>
                </a:cubicBezTo>
                <a:cubicBezTo>
                  <a:pt x="60" y="1961"/>
                  <a:pt x="0" y="2044"/>
                  <a:pt x="12" y="2139"/>
                </a:cubicBezTo>
                <a:cubicBezTo>
                  <a:pt x="48" y="2448"/>
                  <a:pt x="393" y="2698"/>
                  <a:pt x="761" y="2698"/>
                </a:cubicBezTo>
                <a:lnTo>
                  <a:pt x="832" y="2698"/>
                </a:lnTo>
                <a:cubicBezTo>
                  <a:pt x="1177" y="2662"/>
                  <a:pt x="1474" y="2448"/>
                  <a:pt x="1628" y="2139"/>
                </a:cubicBezTo>
                <a:cubicBezTo>
                  <a:pt x="1759" y="1878"/>
                  <a:pt x="1807" y="1581"/>
                  <a:pt x="1783" y="1296"/>
                </a:cubicBezTo>
                <a:cubicBezTo>
                  <a:pt x="1759" y="916"/>
                  <a:pt x="1676" y="559"/>
                  <a:pt x="1521" y="214"/>
                </a:cubicBezTo>
                <a:cubicBezTo>
                  <a:pt x="1510" y="167"/>
                  <a:pt x="1486" y="131"/>
                  <a:pt x="1462" y="84"/>
                </a:cubicBezTo>
                <a:cubicBezTo>
                  <a:pt x="1429" y="35"/>
                  <a:pt x="1368" y="8"/>
                  <a:pt x="1306" y="8"/>
                </a:cubicBezTo>
                <a:cubicBezTo>
                  <a:pt x="1278" y="8"/>
                  <a:pt x="1250" y="13"/>
                  <a:pt x="1224" y="24"/>
                </a:cubicBezTo>
                <a:cubicBezTo>
                  <a:pt x="1153" y="60"/>
                  <a:pt x="1105" y="155"/>
                  <a:pt x="1141" y="226"/>
                </a:cubicBezTo>
                <a:cubicBezTo>
                  <a:pt x="1165" y="262"/>
                  <a:pt x="1177" y="286"/>
                  <a:pt x="1189" y="321"/>
                </a:cubicBezTo>
                <a:cubicBezTo>
                  <a:pt x="1212" y="416"/>
                  <a:pt x="1189" y="523"/>
                  <a:pt x="1129" y="607"/>
                </a:cubicBezTo>
                <a:cubicBezTo>
                  <a:pt x="1058" y="725"/>
                  <a:pt x="939" y="797"/>
                  <a:pt x="797" y="809"/>
                </a:cubicBezTo>
                <a:cubicBezTo>
                  <a:pt x="666" y="797"/>
                  <a:pt x="547" y="725"/>
                  <a:pt x="476" y="607"/>
                </a:cubicBezTo>
                <a:cubicBezTo>
                  <a:pt x="404" y="500"/>
                  <a:pt x="393" y="357"/>
                  <a:pt x="452" y="250"/>
                </a:cubicBezTo>
                <a:cubicBezTo>
                  <a:pt x="511" y="167"/>
                  <a:pt x="476" y="60"/>
                  <a:pt x="393" y="24"/>
                </a:cubicBezTo>
                <a:cubicBezTo>
                  <a:pt x="364" y="8"/>
                  <a:pt x="333" y="0"/>
                  <a:pt x="3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1" name="Google Shape;1561;p73"/>
          <p:cNvGrpSpPr/>
          <p:nvPr/>
        </p:nvGrpSpPr>
        <p:grpSpPr>
          <a:xfrm flipH="1">
            <a:off x="7968702" y="915402"/>
            <a:ext cx="658687" cy="655425"/>
            <a:chOff x="4636900" y="2064950"/>
            <a:chExt cx="179650" cy="178775"/>
          </a:xfrm>
        </p:grpSpPr>
        <p:sp>
          <p:nvSpPr>
            <p:cNvPr id="1562" name="Google Shape;1562;p73"/>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73"/>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73"/>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only 4">
  <p:cSld name="CUSTOM_7_1_1_1">
    <p:bg>
      <p:bgPr>
        <a:solidFill>
          <a:schemeClr val="dk2"/>
        </a:solidFill>
        <a:effectLst/>
      </p:bgPr>
    </p:bg>
    <p:spTree>
      <p:nvGrpSpPr>
        <p:cNvPr id="1" name="Shape 1565"/>
        <p:cNvGrpSpPr/>
        <p:nvPr/>
      </p:nvGrpSpPr>
      <p:grpSpPr>
        <a:xfrm>
          <a:off x="0" y="0"/>
          <a:ext cx="0" cy="0"/>
          <a:chOff x="0" y="0"/>
          <a:chExt cx="0" cy="0"/>
        </a:xfrm>
      </p:grpSpPr>
      <p:sp>
        <p:nvSpPr>
          <p:cNvPr id="1566" name="Google Shape;1566;p74"/>
          <p:cNvSpPr txBox="1">
            <a:spLocks noGrp="1"/>
          </p:cNvSpPr>
          <p:nvPr>
            <p:ph type="title"/>
          </p:nvPr>
        </p:nvSpPr>
        <p:spPr>
          <a:xfrm>
            <a:off x="720000" y="539500"/>
            <a:ext cx="77040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highlight>
                  <a:schemeClr val="accent1"/>
                </a:high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567" name="Google Shape;1567;p74"/>
          <p:cNvGrpSpPr/>
          <p:nvPr/>
        </p:nvGrpSpPr>
        <p:grpSpPr>
          <a:xfrm rot="10800000">
            <a:off x="7914501" y="4239815"/>
            <a:ext cx="1032560" cy="1103691"/>
            <a:chOff x="319900" y="315700"/>
            <a:chExt cx="342123" cy="365691"/>
          </a:xfrm>
        </p:grpSpPr>
        <p:sp>
          <p:nvSpPr>
            <p:cNvPr id="1568" name="Google Shape;1568;p74"/>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74"/>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74"/>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74"/>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74"/>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3" name="Google Shape;1573;p74"/>
          <p:cNvGrpSpPr/>
          <p:nvPr/>
        </p:nvGrpSpPr>
        <p:grpSpPr>
          <a:xfrm rot="3809764">
            <a:off x="528137" y="3554800"/>
            <a:ext cx="687878" cy="930992"/>
            <a:chOff x="5408700" y="2855000"/>
            <a:chExt cx="121525" cy="164475"/>
          </a:xfrm>
        </p:grpSpPr>
        <p:sp>
          <p:nvSpPr>
            <p:cNvPr id="1574" name="Google Shape;1574;p74"/>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74"/>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6" name="Google Shape;1576;p74"/>
          <p:cNvGrpSpPr/>
          <p:nvPr/>
        </p:nvGrpSpPr>
        <p:grpSpPr>
          <a:xfrm rot="538127">
            <a:off x="36955" y="4513302"/>
            <a:ext cx="1018983" cy="554153"/>
            <a:chOff x="1449934" y="4565833"/>
            <a:chExt cx="320467" cy="168684"/>
          </a:xfrm>
        </p:grpSpPr>
        <p:sp>
          <p:nvSpPr>
            <p:cNvPr id="1577" name="Google Shape;1577;p74"/>
            <p:cNvSpPr/>
            <p:nvPr/>
          </p:nvSpPr>
          <p:spPr>
            <a:xfrm>
              <a:off x="1449934" y="4565833"/>
              <a:ext cx="65112" cy="148810"/>
            </a:xfrm>
            <a:custGeom>
              <a:avLst/>
              <a:gdLst/>
              <a:ahLst/>
              <a:cxnLst/>
              <a:rect l="l" t="t" r="r" b="b"/>
              <a:pathLst>
                <a:path w="2021" h="4620" extrusionOk="0">
                  <a:moveTo>
                    <a:pt x="1806" y="0"/>
                  </a:moveTo>
                  <a:cubicBezTo>
                    <a:pt x="1773" y="0"/>
                    <a:pt x="1741" y="8"/>
                    <a:pt x="1712" y="25"/>
                  </a:cubicBezTo>
                  <a:cubicBezTo>
                    <a:pt x="951" y="489"/>
                    <a:pt x="404" y="1225"/>
                    <a:pt x="191" y="2093"/>
                  </a:cubicBezTo>
                  <a:cubicBezTo>
                    <a:pt x="0" y="2936"/>
                    <a:pt x="179" y="3828"/>
                    <a:pt x="678" y="4541"/>
                  </a:cubicBezTo>
                  <a:cubicBezTo>
                    <a:pt x="702" y="4576"/>
                    <a:pt x="737" y="4600"/>
                    <a:pt x="773" y="4612"/>
                  </a:cubicBezTo>
                  <a:cubicBezTo>
                    <a:pt x="793" y="4617"/>
                    <a:pt x="814" y="4620"/>
                    <a:pt x="836" y="4620"/>
                  </a:cubicBezTo>
                  <a:cubicBezTo>
                    <a:pt x="868" y="4620"/>
                    <a:pt x="899" y="4614"/>
                    <a:pt x="927" y="4600"/>
                  </a:cubicBezTo>
                  <a:cubicBezTo>
                    <a:pt x="1010" y="4553"/>
                    <a:pt x="1034" y="4446"/>
                    <a:pt x="975" y="4374"/>
                  </a:cubicBezTo>
                  <a:cubicBezTo>
                    <a:pt x="523" y="3733"/>
                    <a:pt x="369" y="2925"/>
                    <a:pt x="535" y="2164"/>
                  </a:cubicBezTo>
                  <a:cubicBezTo>
                    <a:pt x="725" y="1380"/>
                    <a:pt x="1224" y="714"/>
                    <a:pt x="1914" y="298"/>
                  </a:cubicBezTo>
                  <a:cubicBezTo>
                    <a:pt x="1997" y="251"/>
                    <a:pt x="2021" y="144"/>
                    <a:pt x="1961" y="73"/>
                  </a:cubicBezTo>
                  <a:cubicBezTo>
                    <a:pt x="1923" y="27"/>
                    <a:pt x="1865" y="0"/>
                    <a:pt x="18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74"/>
            <p:cNvSpPr/>
            <p:nvPr/>
          </p:nvSpPr>
          <p:spPr>
            <a:xfrm>
              <a:off x="1495876" y="4617241"/>
              <a:ext cx="65112" cy="64774"/>
            </a:xfrm>
            <a:custGeom>
              <a:avLst/>
              <a:gdLst/>
              <a:ahLst/>
              <a:cxnLst/>
              <a:rect l="l" t="t" r="r" b="b"/>
              <a:pathLst>
                <a:path w="2021" h="2011" extrusionOk="0">
                  <a:moveTo>
                    <a:pt x="1824" y="1"/>
                  </a:moveTo>
                  <a:cubicBezTo>
                    <a:pt x="1780" y="1"/>
                    <a:pt x="1735" y="15"/>
                    <a:pt x="1700" y="45"/>
                  </a:cubicBezTo>
                  <a:lnTo>
                    <a:pt x="1034" y="627"/>
                  </a:lnTo>
                  <a:lnTo>
                    <a:pt x="749" y="105"/>
                  </a:lnTo>
                  <a:cubicBezTo>
                    <a:pt x="716" y="47"/>
                    <a:pt x="660" y="12"/>
                    <a:pt x="601" y="12"/>
                  </a:cubicBezTo>
                  <a:cubicBezTo>
                    <a:pt x="575" y="12"/>
                    <a:pt x="549" y="19"/>
                    <a:pt x="523" y="33"/>
                  </a:cubicBezTo>
                  <a:cubicBezTo>
                    <a:pt x="428" y="57"/>
                    <a:pt x="393" y="164"/>
                    <a:pt x="440" y="247"/>
                  </a:cubicBezTo>
                  <a:lnTo>
                    <a:pt x="773" y="853"/>
                  </a:lnTo>
                  <a:lnTo>
                    <a:pt x="72" y="1471"/>
                  </a:lnTo>
                  <a:cubicBezTo>
                    <a:pt x="0" y="1531"/>
                    <a:pt x="0" y="1638"/>
                    <a:pt x="72" y="1697"/>
                  </a:cubicBezTo>
                  <a:cubicBezTo>
                    <a:pt x="95" y="1721"/>
                    <a:pt x="119" y="1733"/>
                    <a:pt x="143" y="1744"/>
                  </a:cubicBezTo>
                  <a:cubicBezTo>
                    <a:pt x="158" y="1747"/>
                    <a:pt x="173" y="1749"/>
                    <a:pt x="189" y="1749"/>
                  </a:cubicBezTo>
                  <a:cubicBezTo>
                    <a:pt x="237" y="1749"/>
                    <a:pt x="286" y="1736"/>
                    <a:pt x="321" y="1709"/>
                  </a:cubicBezTo>
                  <a:lnTo>
                    <a:pt x="939" y="1162"/>
                  </a:lnTo>
                  <a:lnTo>
                    <a:pt x="1355" y="1923"/>
                  </a:lnTo>
                  <a:cubicBezTo>
                    <a:pt x="1379" y="1958"/>
                    <a:pt x="1414" y="1994"/>
                    <a:pt x="1462" y="2006"/>
                  </a:cubicBezTo>
                  <a:cubicBezTo>
                    <a:pt x="1472" y="2009"/>
                    <a:pt x="1484" y="2011"/>
                    <a:pt x="1496" y="2011"/>
                  </a:cubicBezTo>
                  <a:cubicBezTo>
                    <a:pt x="1525" y="2011"/>
                    <a:pt x="1559" y="2002"/>
                    <a:pt x="1593" y="1994"/>
                  </a:cubicBezTo>
                  <a:cubicBezTo>
                    <a:pt x="1676" y="1958"/>
                    <a:pt x="1712" y="1851"/>
                    <a:pt x="1664" y="1768"/>
                  </a:cubicBezTo>
                  <a:lnTo>
                    <a:pt x="1201" y="925"/>
                  </a:lnTo>
                  <a:lnTo>
                    <a:pt x="1949" y="283"/>
                  </a:lnTo>
                  <a:cubicBezTo>
                    <a:pt x="2020" y="223"/>
                    <a:pt x="2020" y="105"/>
                    <a:pt x="1949" y="45"/>
                  </a:cubicBezTo>
                  <a:cubicBezTo>
                    <a:pt x="1914" y="15"/>
                    <a:pt x="1869" y="1"/>
                    <a:pt x="18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74"/>
            <p:cNvSpPr/>
            <p:nvPr/>
          </p:nvSpPr>
          <p:spPr>
            <a:xfrm>
              <a:off x="1570524" y="4645295"/>
              <a:ext cx="49035" cy="15557"/>
            </a:xfrm>
            <a:custGeom>
              <a:avLst/>
              <a:gdLst/>
              <a:ahLst/>
              <a:cxnLst/>
              <a:rect l="l" t="t" r="r" b="b"/>
              <a:pathLst>
                <a:path w="1522" h="483" extrusionOk="0">
                  <a:moveTo>
                    <a:pt x="172" y="1"/>
                  </a:moveTo>
                  <a:cubicBezTo>
                    <a:pt x="93" y="1"/>
                    <a:pt x="23" y="56"/>
                    <a:pt x="12" y="137"/>
                  </a:cubicBezTo>
                  <a:cubicBezTo>
                    <a:pt x="1" y="220"/>
                    <a:pt x="48" y="303"/>
                    <a:pt x="131" y="315"/>
                  </a:cubicBezTo>
                  <a:lnTo>
                    <a:pt x="155" y="315"/>
                  </a:lnTo>
                  <a:lnTo>
                    <a:pt x="1308" y="481"/>
                  </a:lnTo>
                  <a:cubicBezTo>
                    <a:pt x="1316" y="482"/>
                    <a:pt x="1324" y="483"/>
                    <a:pt x="1332" y="483"/>
                  </a:cubicBezTo>
                  <a:cubicBezTo>
                    <a:pt x="1418" y="483"/>
                    <a:pt x="1499" y="426"/>
                    <a:pt x="1510" y="339"/>
                  </a:cubicBezTo>
                  <a:cubicBezTo>
                    <a:pt x="1522" y="256"/>
                    <a:pt x="1450" y="172"/>
                    <a:pt x="1367" y="160"/>
                  </a:cubicBezTo>
                  <a:lnTo>
                    <a:pt x="214" y="6"/>
                  </a:lnTo>
                  <a:cubicBezTo>
                    <a:pt x="200" y="2"/>
                    <a:pt x="186"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74"/>
            <p:cNvSpPr/>
            <p:nvPr/>
          </p:nvSpPr>
          <p:spPr>
            <a:xfrm>
              <a:off x="1624875" y="4635987"/>
              <a:ext cx="55543" cy="72183"/>
            </a:xfrm>
            <a:custGeom>
              <a:avLst/>
              <a:gdLst/>
              <a:ahLst/>
              <a:cxnLst/>
              <a:rect l="l" t="t" r="r" b="b"/>
              <a:pathLst>
                <a:path w="1724" h="2241" extrusionOk="0">
                  <a:moveTo>
                    <a:pt x="686" y="1"/>
                  </a:moveTo>
                  <a:cubicBezTo>
                    <a:pt x="640" y="1"/>
                    <a:pt x="595" y="16"/>
                    <a:pt x="559" y="45"/>
                  </a:cubicBezTo>
                  <a:cubicBezTo>
                    <a:pt x="405" y="200"/>
                    <a:pt x="357" y="426"/>
                    <a:pt x="441" y="628"/>
                  </a:cubicBezTo>
                  <a:cubicBezTo>
                    <a:pt x="512" y="842"/>
                    <a:pt x="702" y="996"/>
                    <a:pt x="928" y="1032"/>
                  </a:cubicBezTo>
                  <a:cubicBezTo>
                    <a:pt x="953" y="1036"/>
                    <a:pt x="978" y="1038"/>
                    <a:pt x="1003" y="1038"/>
                  </a:cubicBezTo>
                  <a:cubicBezTo>
                    <a:pt x="1124" y="1038"/>
                    <a:pt x="1248" y="993"/>
                    <a:pt x="1356" y="925"/>
                  </a:cubicBezTo>
                  <a:cubicBezTo>
                    <a:pt x="1356" y="996"/>
                    <a:pt x="1356" y="1067"/>
                    <a:pt x="1356" y="1139"/>
                  </a:cubicBezTo>
                  <a:cubicBezTo>
                    <a:pt x="1344" y="1400"/>
                    <a:pt x="1213" y="1650"/>
                    <a:pt x="999" y="1804"/>
                  </a:cubicBezTo>
                  <a:cubicBezTo>
                    <a:pt x="898" y="1875"/>
                    <a:pt x="779" y="1911"/>
                    <a:pt x="662" y="1911"/>
                  </a:cubicBezTo>
                  <a:cubicBezTo>
                    <a:pt x="545" y="1911"/>
                    <a:pt x="429" y="1875"/>
                    <a:pt x="334" y="1804"/>
                  </a:cubicBezTo>
                  <a:cubicBezTo>
                    <a:pt x="292" y="1774"/>
                    <a:pt x="245" y="1760"/>
                    <a:pt x="198" y="1760"/>
                  </a:cubicBezTo>
                  <a:cubicBezTo>
                    <a:pt x="152" y="1760"/>
                    <a:pt x="108" y="1774"/>
                    <a:pt x="72" y="1804"/>
                  </a:cubicBezTo>
                  <a:cubicBezTo>
                    <a:pt x="1" y="1864"/>
                    <a:pt x="1" y="1982"/>
                    <a:pt x="72" y="2042"/>
                  </a:cubicBezTo>
                  <a:cubicBezTo>
                    <a:pt x="167" y="2113"/>
                    <a:pt x="274" y="2173"/>
                    <a:pt x="393" y="2208"/>
                  </a:cubicBezTo>
                  <a:cubicBezTo>
                    <a:pt x="476" y="2230"/>
                    <a:pt x="563" y="2241"/>
                    <a:pt x="650" y="2241"/>
                  </a:cubicBezTo>
                  <a:cubicBezTo>
                    <a:pt x="848" y="2241"/>
                    <a:pt x="1048" y="2185"/>
                    <a:pt x="1213" y="2077"/>
                  </a:cubicBezTo>
                  <a:cubicBezTo>
                    <a:pt x="1510" y="1864"/>
                    <a:pt x="1688" y="1531"/>
                    <a:pt x="1712" y="1174"/>
                  </a:cubicBezTo>
                  <a:cubicBezTo>
                    <a:pt x="1724" y="925"/>
                    <a:pt x="1700" y="675"/>
                    <a:pt x="1641" y="438"/>
                  </a:cubicBezTo>
                  <a:cubicBezTo>
                    <a:pt x="1641" y="354"/>
                    <a:pt x="1617" y="259"/>
                    <a:pt x="1569" y="188"/>
                  </a:cubicBezTo>
                  <a:cubicBezTo>
                    <a:pt x="1542" y="125"/>
                    <a:pt x="1481" y="96"/>
                    <a:pt x="1417" y="96"/>
                  </a:cubicBezTo>
                  <a:cubicBezTo>
                    <a:pt x="1397" y="96"/>
                    <a:pt x="1376" y="99"/>
                    <a:pt x="1356" y="105"/>
                  </a:cubicBezTo>
                  <a:cubicBezTo>
                    <a:pt x="1272" y="129"/>
                    <a:pt x="1225" y="212"/>
                    <a:pt x="1249" y="295"/>
                  </a:cubicBezTo>
                  <a:cubicBezTo>
                    <a:pt x="1261" y="343"/>
                    <a:pt x="1272" y="402"/>
                    <a:pt x="1284" y="461"/>
                  </a:cubicBezTo>
                  <a:cubicBezTo>
                    <a:pt x="1272" y="509"/>
                    <a:pt x="1249" y="556"/>
                    <a:pt x="1225" y="592"/>
                  </a:cubicBezTo>
                  <a:cubicBezTo>
                    <a:pt x="1165" y="675"/>
                    <a:pt x="1070" y="711"/>
                    <a:pt x="975" y="711"/>
                  </a:cubicBezTo>
                  <a:cubicBezTo>
                    <a:pt x="880" y="687"/>
                    <a:pt x="797" y="616"/>
                    <a:pt x="773" y="533"/>
                  </a:cubicBezTo>
                  <a:cubicBezTo>
                    <a:pt x="738" y="438"/>
                    <a:pt x="750" y="343"/>
                    <a:pt x="821" y="271"/>
                  </a:cubicBezTo>
                  <a:cubicBezTo>
                    <a:pt x="892" y="212"/>
                    <a:pt x="892" y="105"/>
                    <a:pt x="821" y="45"/>
                  </a:cubicBezTo>
                  <a:cubicBezTo>
                    <a:pt x="779" y="16"/>
                    <a:pt x="732" y="1"/>
                    <a:pt x="6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74"/>
            <p:cNvSpPr/>
            <p:nvPr/>
          </p:nvSpPr>
          <p:spPr>
            <a:xfrm>
              <a:off x="1671203" y="4601458"/>
              <a:ext cx="58604" cy="133060"/>
            </a:xfrm>
            <a:custGeom>
              <a:avLst/>
              <a:gdLst/>
              <a:ahLst/>
              <a:cxnLst/>
              <a:rect l="l" t="t" r="r" b="b"/>
              <a:pathLst>
                <a:path w="1819" h="4131" extrusionOk="0">
                  <a:moveTo>
                    <a:pt x="1150" y="0"/>
                  </a:moveTo>
                  <a:cubicBezTo>
                    <a:pt x="1118" y="0"/>
                    <a:pt x="1087" y="8"/>
                    <a:pt x="1058" y="24"/>
                  </a:cubicBezTo>
                  <a:cubicBezTo>
                    <a:pt x="975" y="60"/>
                    <a:pt x="940" y="167"/>
                    <a:pt x="999" y="238"/>
                  </a:cubicBezTo>
                  <a:cubicBezTo>
                    <a:pt x="1355" y="832"/>
                    <a:pt x="1462" y="1533"/>
                    <a:pt x="1296" y="2199"/>
                  </a:cubicBezTo>
                  <a:cubicBezTo>
                    <a:pt x="1118" y="2876"/>
                    <a:pt x="690" y="3458"/>
                    <a:pt x="96" y="3839"/>
                  </a:cubicBezTo>
                  <a:cubicBezTo>
                    <a:pt x="13" y="3886"/>
                    <a:pt x="1" y="3993"/>
                    <a:pt x="60" y="4064"/>
                  </a:cubicBezTo>
                  <a:cubicBezTo>
                    <a:pt x="84" y="4100"/>
                    <a:pt x="120" y="4124"/>
                    <a:pt x="155" y="4124"/>
                  </a:cubicBezTo>
                  <a:cubicBezTo>
                    <a:pt x="173" y="4128"/>
                    <a:pt x="190" y="4131"/>
                    <a:pt x="207" y="4131"/>
                  </a:cubicBezTo>
                  <a:cubicBezTo>
                    <a:pt x="238" y="4131"/>
                    <a:pt x="268" y="4123"/>
                    <a:pt x="298" y="4100"/>
                  </a:cubicBezTo>
                  <a:cubicBezTo>
                    <a:pt x="963" y="3684"/>
                    <a:pt x="1439" y="3031"/>
                    <a:pt x="1641" y="2282"/>
                  </a:cubicBezTo>
                  <a:cubicBezTo>
                    <a:pt x="1819" y="1533"/>
                    <a:pt x="1700" y="737"/>
                    <a:pt x="1308" y="84"/>
                  </a:cubicBezTo>
                  <a:cubicBezTo>
                    <a:pt x="1269" y="29"/>
                    <a:pt x="1209" y="0"/>
                    <a:pt x="11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74"/>
            <p:cNvSpPr/>
            <p:nvPr/>
          </p:nvSpPr>
          <p:spPr>
            <a:xfrm>
              <a:off x="1731321" y="4567283"/>
              <a:ext cx="39080" cy="49700"/>
            </a:xfrm>
            <a:custGeom>
              <a:avLst/>
              <a:gdLst/>
              <a:ahLst/>
              <a:cxnLst/>
              <a:rect l="l" t="t" r="r" b="b"/>
              <a:pathLst>
                <a:path w="1213" h="1543" extrusionOk="0">
                  <a:moveTo>
                    <a:pt x="347" y="1"/>
                  </a:moveTo>
                  <a:cubicBezTo>
                    <a:pt x="262" y="1"/>
                    <a:pt x="179" y="22"/>
                    <a:pt x="107" y="63"/>
                  </a:cubicBezTo>
                  <a:cubicBezTo>
                    <a:pt x="24" y="111"/>
                    <a:pt x="0" y="218"/>
                    <a:pt x="48" y="289"/>
                  </a:cubicBezTo>
                  <a:cubicBezTo>
                    <a:pt x="84" y="340"/>
                    <a:pt x="139" y="364"/>
                    <a:pt x="195" y="364"/>
                  </a:cubicBezTo>
                  <a:cubicBezTo>
                    <a:pt x="230" y="364"/>
                    <a:pt x="265" y="355"/>
                    <a:pt x="297" y="337"/>
                  </a:cubicBezTo>
                  <a:cubicBezTo>
                    <a:pt x="312" y="332"/>
                    <a:pt x="329" y="329"/>
                    <a:pt x="346" y="329"/>
                  </a:cubicBezTo>
                  <a:cubicBezTo>
                    <a:pt x="370" y="329"/>
                    <a:pt x="395" y="335"/>
                    <a:pt x="416" y="348"/>
                  </a:cubicBezTo>
                  <a:cubicBezTo>
                    <a:pt x="499" y="396"/>
                    <a:pt x="559" y="479"/>
                    <a:pt x="559" y="574"/>
                  </a:cubicBezTo>
                  <a:cubicBezTo>
                    <a:pt x="559" y="764"/>
                    <a:pt x="393" y="943"/>
                    <a:pt x="214" y="1121"/>
                  </a:cubicBezTo>
                  <a:cubicBezTo>
                    <a:pt x="167" y="1168"/>
                    <a:pt x="155" y="1228"/>
                    <a:pt x="167" y="1275"/>
                  </a:cubicBezTo>
                  <a:cubicBezTo>
                    <a:pt x="191" y="1323"/>
                    <a:pt x="238" y="1370"/>
                    <a:pt x="286" y="1382"/>
                  </a:cubicBezTo>
                  <a:lnTo>
                    <a:pt x="297" y="1382"/>
                  </a:lnTo>
                  <a:lnTo>
                    <a:pt x="987" y="1537"/>
                  </a:lnTo>
                  <a:cubicBezTo>
                    <a:pt x="1001" y="1540"/>
                    <a:pt x="1015" y="1542"/>
                    <a:pt x="1029" y="1542"/>
                  </a:cubicBezTo>
                  <a:cubicBezTo>
                    <a:pt x="1106" y="1542"/>
                    <a:pt x="1170" y="1489"/>
                    <a:pt x="1201" y="1418"/>
                  </a:cubicBezTo>
                  <a:cubicBezTo>
                    <a:pt x="1212" y="1323"/>
                    <a:pt x="1153" y="1240"/>
                    <a:pt x="1070" y="1228"/>
                  </a:cubicBezTo>
                  <a:lnTo>
                    <a:pt x="666" y="1145"/>
                  </a:lnTo>
                  <a:cubicBezTo>
                    <a:pt x="808" y="990"/>
                    <a:pt x="904" y="788"/>
                    <a:pt x="915" y="586"/>
                  </a:cubicBezTo>
                  <a:cubicBezTo>
                    <a:pt x="915" y="360"/>
                    <a:pt x="785" y="170"/>
                    <a:pt x="595" y="63"/>
                  </a:cubicBezTo>
                  <a:cubicBezTo>
                    <a:pt x="517" y="22"/>
                    <a:pt x="431" y="1"/>
                    <a:pt x="3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3" name="Google Shape;1583;p74"/>
          <p:cNvGrpSpPr/>
          <p:nvPr/>
        </p:nvGrpSpPr>
        <p:grpSpPr>
          <a:xfrm>
            <a:off x="8537904" y="3371501"/>
            <a:ext cx="387047" cy="655424"/>
            <a:chOff x="8373629" y="3752501"/>
            <a:chExt cx="387047" cy="655424"/>
          </a:xfrm>
        </p:grpSpPr>
        <p:sp>
          <p:nvSpPr>
            <p:cNvPr id="1584" name="Google Shape;1584;p74"/>
            <p:cNvSpPr/>
            <p:nvPr/>
          </p:nvSpPr>
          <p:spPr>
            <a:xfrm rot="1069648">
              <a:off x="8484481" y="3780411"/>
              <a:ext cx="222278" cy="254676"/>
            </a:xfrm>
            <a:custGeom>
              <a:avLst/>
              <a:gdLst/>
              <a:ahLst/>
              <a:cxnLst/>
              <a:rect l="l" t="t" r="r" b="b"/>
              <a:pathLst>
                <a:path w="2318" h="2656" extrusionOk="0">
                  <a:moveTo>
                    <a:pt x="1968" y="1"/>
                  </a:moveTo>
                  <a:cubicBezTo>
                    <a:pt x="1912" y="1"/>
                    <a:pt x="1859" y="27"/>
                    <a:pt x="1818" y="77"/>
                  </a:cubicBezTo>
                  <a:lnTo>
                    <a:pt x="1105" y="1075"/>
                  </a:lnTo>
                  <a:lnTo>
                    <a:pt x="321" y="469"/>
                  </a:lnTo>
                  <a:cubicBezTo>
                    <a:pt x="281" y="440"/>
                    <a:pt x="236" y="426"/>
                    <a:pt x="194" y="426"/>
                  </a:cubicBezTo>
                  <a:cubicBezTo>
                    <a:pt x="147" y="426"/>
                    <a:pt x="103" y="443"/>
                    <a:pt x="72" y="481"/>
                  </a:cubicBezTo>
                  <a:cubicBezTo>
                    <a:pt x="0" y="552"/>
                    <a:pt x="12" y="659"/>
                    <a:pt x="84" y="706"/>
                  </a:cubicBezTo>
                  <a:lnTo>
                    <a:pt x="915" y="1360"/>
                  </a:lnTo>
                  <a:lnTo>
                    <a:pt x="179" y="2394"/>
                  </a:lnTo>
                  <a:cubicBezTo>
                    <a:pt x="119" y="2477"/>
                    <a:pt x="143" y="2584"/>
                    <a:pt x="226" y="2620"/>
                  </a:cubicBezTo>
                  <a:cubicBezTo>
                    <a:pt x="250" y="2643"/>
                    <a:pt x="286" y="2655"/>
                    <a:pt x="321" y="2655"/>
                  </a:cubicBezTo>
                  <a:cubicBezTo>
                    <a:pt x="381" y="2655"/>
                    <a:pt x="440" y="2620"/>
                    <a:pt x="476" y="2572"/>
                  </a:cubicBezTo>
                  <a:lnTo>
                    <a:pt x="1189" y="1562"/>
                  </a:lnTo>
                  <a:lnTo>
                    <a:pt x="1997" y="2192"/>
                  </a:lnTo>
                  <a:cubicBezTo>
                    <a:pt x="2032" y="2216"/>
                    <a:pt x="2068" y="2239"/>
                    <a:pt x="2116" y="2239"/>
                  </a:cubicBezTo>
                  <a:cubicBezTo>
                    <a:pt x="2163" y="2239"/>
                    <a:pt x="2211" y="2216"/>
                    <a:pt x="2246" y="2180"/>
                  </a:cubicBezTo>
                  <a:cubicBezTo>
                    <a:pt x="2318" y="2109"/>
                    <a:pt x="2306" y="2002"/>
                    <a:pt x="2234" y="1954"/>
                  </a:cubicBezTo>
                  <a:lnTo>
                    <a:pt x="1391" y="1289"/>
                  </a:lnTo>
                  <a:lnTo>
                    <a:pt x="1985" y="445"/>
                  </a:lnTo>
                  <a:cubicBezTo>
                    <a:pt x="2032" y="433"/>
                    <a:pt x="2080" y="398"/>
                    <a:pt x="2092" y="338"/>
                  </a:cubicBezTo>
                  <a:lnTo>
                    <a:pt x="2139" y="207"/>
                  </a:lnTo>
                  <a:cubicBezTo>
                    <a:pt x="2163" y="136"/>
                    <a:pt x="2127" y="53"/>
                    <a:pt x="2044" y="17"/>
                  </a:cubicBezTo>
                  <a:cubicBezTo>
                    <a:pt x="2018" y="6"/>
                    <a:pt x="1993" y="1"/>
                    <a:pt x="1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74"/>
            <p:cNvSpPr/>
            <p:nvPr/>
          </p:nvSpPr>
          <p:spPr>
            <a:xfrm rot="1069648">
              <a:off x="8374553" y="4046834"/>
              <a:ext cx="385198" cy="66450"/>
            </a:xfrm>
            <a:custGeom>
              <a:avLst/>
              <a:gdLst/>
              <a:ahLst/>
              <a:cxnLst/>
              <a:rect l="l" t="t" r="r" b="b"/>
              <a:pathLst>
                <a:path w="4017" h="693" extrusionOk="0">
                  <a:moveTo>
                    <a:pt x="3215" y="0"/>
                  </a:moveTo>
                  <a:cubicBezTo>
                    <a:pt x="2179" y="0"/>
                    <a:pt x="1153" y="124"/>
                    <a:pt x="143" y="371"/>
                  </a:cubicBezTo>
                  <a:cubicBezTo>
                    <a:pt x="59" y="395"/>
                    <a:pt x="0" y="478"/>
                    <a:pt x="24" y="573"/>
                  </a:cubicBezTo>
                  <a:cubicBezTo>
                    <a:pt x="48" y="645"/>
                    <a:pt x="119" y="692"/>
                    <a:pt x="190" y="692"/>
                  </a:cubicBezTo>
                  <a:lnTo>
                    <a:pt x="238" y="692"/>
                  </a:lnTo>
                  <a:cubicBezTo>
                    <a:pt x="1217" y="455"/>
                    <a:pt x="2213" y="333"/>
                    <a:pt x="3211" y="333"/>
                  </a:cubicBezTo>
                  <a:cubicBezTo>
                    <a:pt x="3412" y="333"/>
                    <a:pt x="3613" y="338"/>
                    <a:pt x="3815" y="348"/>
                  </a:cubicBezTo>
                  <a:cubicBezTo>
                    <a:pt x="3910" y="348"/>
                    <a:pt x="3993" y="288"/>
                    <a:pt x="4005" y="193"/>
                  </a:cubicBezTo>
                  <a:cubicBezTo>
                    <a:pt x="4017" y="98"/>
                    <a:pt x="3933" y="15"/>
                    <a:pt x="3838" y="15"/>
                  </a:cubicBezTo>
                  <a:cubicBezTo>
                    <a:pt x="3630" y="5"/>
                    <a:pt x="3423" y="0"/>
                    <a:pt x="32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74"/>
            <p:cNvSpPr/>
            <p:nvPr/>
          </p:nvSpPr>
          <p:spPr>
            <a:xfrm rot="1069648">
              <a:off x="8451913" y="4128908"/>
              <a:ext cx="173277" cy="258704"/>
            </a:xfrm>
            <a:custGeom>
              <a:avLst/>
              <a:gdLst/>
              <a:ahLst/>
              <a:cxnLst/>
              <a:rect l="l" t="t" r="r" b="b"/>
              <a:pathLst>
                <a:path w="1807" h="2698" extrusionOk="0">
                  <a:moveTo>
                    <a:pt x="301" y="0"/>
                  </a:moveTo>
                  <a:cubicBezTo>
                    <a:pt x="242" y="0"/>
                    <a:pt x="182" y="29"/>
                    <a:pt x="143" y="84"/>
                  </a:cubicBezTo>
                  <a:cubicBezTo>
                    <a:pt x="24" y="298"/>
                    <a:pt x="24" y="559"/>
                    <a:pt x="167" y="761"/>
                  </a:cubicBezTo>
                  <a:cubicBezTo>
                    <a:pt x="297" y="987"/>
                    <a:pt x="547" y="1118"/>
                    <a:pt x="797" y="1129"/>
                  </a:cubicBezTo>
                  <a:cubicBezTo>
                    <a:pt x="1022" y="1129"/>
                    <a:pt x="1224" y="1034"/>
                    <a:pt x="1367" y="868"/>
                  </a:cubicBezTo>
                  <a:cubicBezTo>
                    <a:pt x="1391" y="1011"/>
                    <a:pt x="1414" y="1165"/>
                    <a:pt x="1426" y="1308"/>
                  </a:cubicBezTo>
                  <a:cubicBezTo>
                    <a:pt x="1450" y="1545"/>
                    <a:pt x="1414" y="1795"/>
                    <a:pt x="1308" y="2009"/>
                  </a:cubicBezTo>
                  <a:cubicBezTo>
                    <a:pt x="1212" y="2211"/>
                    <a:pt x="1022" y="2353"/>
                    <a:pt x="797" y="2377"/>
                  </a:cubicBezTo>
                  <a:cubicBezTo>
                    <a:pt x="774" y="2381"/>
                    <a:pt x="751" y="2383"/>
                    <a:pt x="729" y="2383"/>
                  </a:cubicBezTo>
                  <a:cubicBezTo>
                    <a:pt x="563" y="2383"/>
                    <a:pt x="409" y="2271"/>
                    <a:pt x="357" y="2104"/>
                  </a:cubicBezTo>
                  <a:cubicBezTo>
                    <a:pt x="346" y="2016"/>
                    <a:pt x="263" y="1948"/>
                    <a:pt x="176" y="1948"/>
                  </a:cubicBezTo>
                  <a:cubicBezTo>
                    <a:pt x="169" y="1948"/>
                    <a:pt x="162" y="1948"/>
                    <a:pt x="155" y="1949"/>
                  </a:cubicBezTo>
                  <a:cubicBezTo>
                    <a:pt x="60" y="1961"/>
                    <a:pt x="0" y="2044"/>
                    <a:pt x="12" y="2139"/>
                  </a:cubicBezTo>
                  <a:cubicBezTo>
                    <a:pt x="48" y="2448"/>
                    <a:pt x="393" y="2698"/>
                    <a:pt x="761" y="2698"/>
                  </a:cubicBezTo>
                  <a:lnTo>
                    <a:pt x="832" y="2698"/>
                  </a:lnTo>
                  <a:cubicBezTo>
                    <a:pt x="1177" y="2662"/>
                    <a:pt x="1474" y="2448"/>
                    <a:pt x="1628" y="2139"/>
                  </a:cubicBezTo>
                  <a:cubicBezTo>
                    <a:pt x="1759" y="1878"/>
                    <a:pt x="1807" y="1581"/>
                    <a:pt x="1783" y="1296"/>
                  </a:cubicBezTo>
                  <a:cubicBezTo>
                    <a:pt x="1759" y="916"/>
                    <a:pt x="1676" y="559"/>
                    <a:pt x="1521" y="214"/>
                  </a:cubicBezTo>
                  <a:cubicBezTo>
                    <a:pt x="1510" y="167"/>
                    <a:pt x="1486" y="131"/>
                    <a:pt x="1462" y="84"/>
                  </a:cubicBezTo>
                  <a:cubicBezTo>
                    <a:pt x="1429" y="35"/>
                    <a:pt x="1368" y="8"/>
                    <a:pt x="1306" y="8"/>
                  </a:cubicBezTo>
                  <a:cubicBezTo>
                    <a:pt x="1278" y="8"/>
                    <a:pt x="1250" y="13"/>
                    <a:pt x="1224" y="24"/>
                  </a:cubicBezTo>
                  <a:cubicBezTo>
                    <a:pt x="1153" y="60"/>
                    <a:pt x="1105" y="155"/>
                    <a:pt x="1141" y="226"/>
                  </a:cubicBezTo>
                  <a:cubicBezTo>
                    <a:pt x="1165" y="262"/>
                    <a:pt x="1177" y="286"/>
                    <a:pt x="1189" y="321"/>
                  </a:cubicBezTo>
                  <a:cubicBezTo>
                    <a:pt x="1212" y="416"/>
                    <a:pt x="1189" y="523"/>
                    <a:pt x="1129" y="607"/>
                  </a:cubicBezTo>
                  <a:cubicBezTo>
                    <a:pt x="1058" y="725"/>
                    <a:pt x="939" y="797"/>
                    <a:pt x="797" y="809"/>
                  </a:cubicBezTo>
                  <a:cubicBezTo>
                    <a:pt x="666" y="797"/>
                    <a:pt x="547" y="725"/>
                    <a:pt x="476" y="607"/>
                  </a:cubicBezTo>
                  <a:cubicBezTo>
                    <a:pt x="404" y="500"/>
                    <a:pt x="393" y="357"/>
                    <a:pt x="452" y="250"/>
                  </a:cubicBezTo>
                  <a:cubicBezTo>
                    <a:pt x="511" y="167"/>
                    <a:pt x="476" y="60"/>
                    <a:pt x="393" y="24"/>
                  </a:cubicBezTo>
                  <a:cubicBezTo>
                    <a:pt x="364" y="8"/>
                    <a:pt x="333" y="0"/>
                    <a:pt x="3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7" name="Google Shape;1587;p74"/>
          <p:cNvGrpSpPr/>
          <p:nvPr/>
        </p:nvGrpSpPr>
        <p:grpSpPr>
          <a:xfrm flipH="1">
            <a:off x="8101427" y="723589"/>
            <a:ext cx="658687" cy="655425"/>
            <a:chOff x="4636900" y="2064950"/>
            <a:chExt cx="179650" cy="178775"/>
          </a:xfrm>
        </p:grpSpPr>
        <p:sp>
          <p:nvSpPr>
            <p:cNvPr id="1588" name="Google Shape;1588;p74"/>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74"/>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74"/>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1" name="Google Shape;1591;p74"/>
          <p:cNvGrpSpPr/>
          <p:nvPr/>
        </p:nvGrpSpPr>
        <p:grpSpPr>
          <a:xfrm flipH="1">
            <a:off x="-164170" y="-178640"/>
            <a:ext cx="1023323" cy="1094037"/>
            <a:chOff x="319900" y="315700"/>
            <a:chExt cx="342123" cy="365691"/>
          </a:xfrm>
        </p:grpSpPr>
        <p:sp>
          <p:nvSpPr>
            <p:cNvPr id="1592" name="Google Shape;1592;p74"/>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74"/>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74"/>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74"/>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74"/>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hanks">
  <p:cSld name="CUSTOM_3_1">
    <p:bg>
      <p:bgPr>
        <a:solidFill>
          <a:schemeClr val="dk2"/>
        </a:solidFill>
        <a:effectLst/>
      </p:bgPr>
    </p:bg>
    <p:spTree>
      <p:nvGrpSpPr>
        <p:cNvPr id="1" name="Shape 1597"/>
        <p:cNvGrpSpPr/>
        <p:nvPr/>
      </p:nvGrpSpPr>
      <p:grpSpPr>
        <a:xfrm>
          <a:off x="0" y="0"/>
          <a:ext cx="0" cy="0"/>
          <a:chOff x="0" y="0"/>
          <a:chExt cx="0" cy="0"/>
        </a:xfrm>
      </p:grpSpPr>
      <p:sp>
        <p:nvSpPr>
          <p:cNvPr id="1598" name="Google Shape;1598;p75"/>
          <p:cNvSpPr/>
          <p:nvPr/>
        </p:nvSpPr>
        <p:spPr>
          <a:xfrm rot="-157606">
            <a:off x="2443105" y="106867"/>
            <a:ext cx="4772014" cy="4705946"/>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75"/>
          <p:cNvSpPr/>
          <p:nvPr/>
        </p:nvSpPr>
        <p:spPr>
          <a:xfrm rot="1105">
            <a:off x="6888445" y="3306929"/>
            <a:ext cx="933000" cy="4476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75"/>
          <p:cNvSpPr/>
          <p:nvPr/>
        </p:nvSpPr>
        <p:spPr>
          <a:xfrm>
            <a:off x="2185950" y="-97225"/>
            <a:ext cx="4772100" cy="4705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75"/>
          <p:cNvSpPr txBox="1"/>
          <p:nvPr/>
        </p:nvSpPr>
        <p:spPr>
          <a:xfrm>
            <a:off x="3032550" y="3507850"/>
            <a:ext cx="3078900" cy="522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300"/>
              </a:spcBef>
              <a:spcAft>
                <a:spcPts val="0"/>
              </a:spcAft>
              <a:buNone/>
            </a:pPr>
            <a:r>
              <a:rPr lang="ru" sz="1000">
                <a:solidFill>
                  <a:schemeClr val="dk1"/>
                </a:solidFill>
              </a:rPr>
              <a:t>CREDITS: This presentation template was created by </a:t>
            </a:r>
            <a:r>
              <a:rPr lang="ru" sz="1000" b="1">
                <a:solidFill>
                  <a:schemeClr val="dk1"/>
                </a:solidFill>
                <a:uFill>
                  <a:noFill/>
                </a:uFill>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ru" sz="1000">
                <a:solidFill>
                  <a:schemeClr val="dk1"/>
                </a:solidFill>
              </a:rPr>
              <a:t>, including icons by </a:t>
            </a:r>
            <a:r>
              <a:rPr lang="ru" sz="1000" b="1">
                <a:solidFill>
                  <a:schemeClr val="dk1"/>
                </a:solidFill>
                <a:uFill>
                  <a:noFill/>
                </a:u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ru" sz="1000">
                <a:solidFill>
                  <a:schemeClr val="dk1"/>
                </a:solidFill>
              </a:rPr>
              <a:t>, and infographics &amp; images by </a:t>
            </a:r>
            <a:r>
              <a:rPr lang="ru" sz="1000" b="1">
                <a:solidFill>
                  <a:schemeClr val="dk1"/>
                </a:solidFill>
                <a:uFill>
                  <a:noFill/>
                </a:u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r>
              <a:rPr lang="ru" sz="1000">
                <a:solidFill>
                  <a:schemeClr val="dk1"/>
                </a:solidFill>
              </a:rPr>
              <a:t>. </a:t>
            </a:r>
            <a:endParaRPr sz="1000">
              <a:solidFill>
                <a:schemeClr val="dk1"/>
              </a:solidFill>
            </a:endParaRPr>
          </a:p>
        </p:txBody>
      </p:sp>
      <p:sp>
        <p:nvSpPr>
          <p:cNvPr id="1602" name="Google Shape;1602;p75"/>
          <p:cNvSpPr txBox="1">
            <a:spLocks noGrp="1"/>
          </p:cNvSpPr>
          <p:nvPr>
            <p:ph type="subTitle" idx="1"/>
          </p:nvPr>
        </p:nvSpPr>
        <p:spPr>
          <a:xfrm>
            <a:off x="3157050" y="1473632"/>
            <a:ext cx="2829900" cy="104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603" name="Google Shape;1603;p75"/>
          <p:cNvSpPr txBox="1">
            <a:spLocks noGrp="1"/>
          </p:cNvSpPr>
          <p:nvPr>
            <p:ph type="title"/>
          </p:nvPr>
        </p:nvSpPr>
        <p:spPr>
          <a:xfrm>
            <a:off x="2599800" y="731398"/>
            <a:ext cx="3944400" cy="59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5000">
                <a:highlight>
                  <a:schemeClr val="accent1"/>
                </a:highlight>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grpSp>
        <p:nvGrpSpPr>
          <p:cNvPr id="1604" name="Google Shape;1604;p75"/>
          <p:cNvGrpSpPr/>
          <p:nvPr/>
        </p:nvGrpSpPr>
        <p:grpSpPr>
          <a:xfrm rot="10800000">
            <a:off x="7491926" y="3873153"/>
            <a:ext cx="1032560" cy="1103691"/>
            <a:chOff x="319900" y="315700"/>
            <a:chExt cx="342123" cy="365691"/>
          </a:xfrm>
        </p:grpSpPr>
        <p:sp>
          <p:nvSpPr>
            <p:cNvPr id="1605" name="Google Shape;1605;p75"/>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75"/>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75"/>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75"/>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75"/>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0" name="Google Shape;1610;p75"/>
          <p:cNvGrpSpPr/>
          <p:nvPr/>
        </p:nvGrpSpPr>
        <p:grpSpPr>
          <a:xfrm rot="10800000">
            <a:off x="302551" y="257476"/>
            <a:ext cx="983296" cy="978525"/>
            <a:chOff x="4636900" y="2064950"/>
            <a:chExt cx="179650" cy="178775"/>
          </a:xfrm>
        </p:grpSpPr>
        <p:sp>
          <p:nvSpPr>
            <p:cNvPr id="1611" name="Google Shape;1611;p75"/>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75"/>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75"/>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4" name="Google Shape;1614;p75"/>
          <p:cNvGrpSpPr/>
          <p:nvPr/>
        </p:nvGrpSpPr>
        <p:grpSpPr>
          <a:xfrm rot="-815775">
            <a:off x="8142493" y="2704704"/>
            <a:ext cx="723116" cy="978684"/>
            <a:chOff x="5408700" y="2855000"/>
            <a:chExt cx="121525" cy="164475"/>
          </a:xfrm>
        </p:grpSpPr>
        <p:sp>
          <p:nvSpPr>
            <p:cNvPr id="1615" name="Google Shape;1615;p75"/>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75"/>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ackground">
  <p:cSld name="CUSTOM_5">
    <p:bg>
      <p:bgPr>
        <a:solidFill>
          <a:schemeClr val="dk2"/>
        </a:solidFill>
        <a:effectLst/>
      </p:bgPr>
    </p:bg>
    <p:spTree>
      <p:nvGrpSpPr>
        <p:cNvPr id="1" name="Shape 1617"/>
        <p:cNvGrpSpPr/>
        <p:nvPr/>
      </p:nvGrpSpPr>
      <p:grpSpPr>
        <a:xfrm>
          <a:off x="0" y="0"/>
          <a:ext cx="0" cy="0"/>
          <a:chOff x="0" y="0"/>
          <a:chExt cx="0" cy="0"/>
        </a:xfrm>
      </p:grpSpPr>
      <p:sp>
        <p:nvSpPr>
          <p:cNvPr id="1618" name="Google Shape;1618;p76"/>
          <p:cNvSpPr/>
          <p:nvPr/>
        </p:nvSpPr>
        <p:spPr>
          <a:xfrm>
            <a:off x="980875" y="-276224"/>
            <a:ext cx="32" cy="5694083"/>
          </a:xfrm>
          <a:custGeom>
            <a:avLst/>
            <a:gdLst/>
            <a:ahLst/>
            <a:cxnLst/>
            <a:rect l="l" t="t" r="r" b="b"/>
            <a:pathLst>
              <a:path w="1" h="283464" fill="none" extrusionOk="0">
                <a:moveTo>
                  <a:pt x="0" y="283463"/>
                </a:moveTo>
                <a:lnTo>
                  <a:pt x="0"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76"/>
          <p:cNvSpPr/>
          <p:nvPr/>
        </p:nvSpPr>
        <p:spPr>
          <a:xfrm>
            <a:off x="2152904" y="-276224"/>
            <a:ext cx="32" cy="5694083"/>
          </a:xfrm>
          <a:custGeom>
            <a:avLst/>
            <a:gdLst/>
            <a:ahLst/>
            <a:cxnLst/>
            <a:rect l="l" t="t" r="r" b="b"/>
            <a:pathLst>
              <a:path w="1" h="283464" fill="none" extrusionOk="0">
                <a:moveTo>
                  <a:pt x="1" y="283463"/>
                </a:moveTo>
                <a:lnTo>
                  <a:pt x="1"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76"/>
          <p:cNvSpPr/>
          <p:nvPr/>
        </p:nvSpPr>
        <p:spPr>
          <a:xfrm>
            <a:off x="3324966" y="-276224"/>
            <a:ext cx="32" cy="5694083"/>
          </a:xfrm>
          <a:custGeom>
            <a:avLst/>
            <a:gdLst/>
            <a:ahLst/>
            <a:cxnLst/>
            <a:rect l="l" t="t" r="r" b="b"/>
            <a:pathLst>
              <a:path w="1" h="283464" fill="none" extrusionOk="0">
                <a:moveTo>
                  <a:pt x="0" y="283463"/>
                </a:moveTo>
                <a:lnTo>
                  <a:pt x="0"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76"/>
          <p:cNvSpPr/>
          <p:nvPr/>
        </p:nvSpPr>
        <p:spPr>
          <a:xfrm>
            <a:off x="4498025" y="-276224"/>
            <a:ext cx="32" cy="5694083"/>
          </a:xfrm>
          <a:custGeom>
            <a:avLst/>
            <a:gdLst/>
            <a:ahLst/>
            <a:cxnLst/>
            <a:rect l="l" t="t" r="r" b="b"/>
            <a:pathLst>
              <a:path w="1" h="283464" fill="none" extrusionOk="0">
                <a:moveTo>
                  <a:pt x="0" y="283463"/>
                </a:moveTo>
                <a:lnTo>
                  <a:pt x="0"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76"/>
          <p:cNvSpPr/>
          <p:nvPr/>
        </p:nvSpPr>
        <p:spPr>
          <a:xfrm>
            <a:off x="5670054" y="-276224"/>
            <a:ext cx="32" cy="5694083"/>
          </a:xfrm>
          <a:custGeom>
            <a:avLst/>
            <a:gdLst/>
            <a:ahLst/>
            <a:cxnLst/>
            <a:rect l="l" t="t" r="r" b="b"/>
            <a:pathLst>
              <a:path w="1" h="283464" fill="none" extrusionOk="0">
                <a:moveTo>
                  <a:pt x="0" y="283463"/>
                </a:moveTo>
                <a:lnTo>
                  <a:pt x="0"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76"/>
          <p:cNvSpPr/>
          <p:nvPr/>
        </p:nvSpPr>
        <p:spPr>
          <a:xfrm>
            <a:off x="6843113" y="-276224"/>
            <a:ext cx="32" cy="5694083"/>
          </a:xfrm>
          <a:custGeom>
            <a:avLst/>
            <a:gdLst/>
            <a:ahLst/>
            <a:cxnLst/>
            <a:rect l="l" t="t" r="r" b="b"/>
            <a:pathLst>
              <a:path w="1" h="283464" fill="none" extrusionOk="0">
                <a:moveTo>
                  <a:pt x="0" y="283463"/>
                </a:moveTo>
                <a:lnTo>
                  <a:pt x="0"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76"/>
          <p:cNvSpPr/>
          <p:nvPr/>
        </p:nvSpPr>
        <p:spPr>
          <a:xfrm>
            <a:off x="8015143" y="-276224"/>
            <a:ext cx="32" cy="5694083"/>
          </a:xfrm>
          <a:custGeom>
            <a:avLst/>
            <a:gdLst/>
            <a:ahLst/>
            <a:cxnLst/>
            <a:rect l="l" t="t" r="r" b="b"/>
            <a:pathLst>
              <a:path w="1" h="283464" fill="none" extrusionOk="0">
                <a:moveTo>
                  <a:pt x="1" y="283463"/>
                </a:moveTo>
                <a:lnTo>
                  <a:pt x="1"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76"/>
          <p:cNvSpPr/>
          <p:nvPr/>
        </p:nvSpPr>
        <p:spPr>
          <a:xfrm>
            <a:off x="-209552" y="4429164"/>
            <a:ext cx="9396785" cy="32"/>
          </a:xfrm>
          <a:custGeom>
            <a:avLst/>
            <a:gdLst/>
            <a:ahLst/>
            <a:cxnLst/>
            <a:rect l="l" t="t" r="r" b="b"/>
            <a:pathLst>
              <a:path w="292007" h="1" fill="none" extrusionOk="0">
                <a:moveTo>
                  <a:pt x="292006" y="1"/>
                </a:moveTo>
                <a:lnTo>
                  <a:pt x="1" y="1"/>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76"/>
          <p:cNvSpPr/>
          <p:nvPr/>
        </p:nvSpPr>
        <p:spPr>
          <a:xfrm>
            <a:off x="-209552" y="3366031"/>
            <a:ext cx="9396785" cy="32"/>
          </a:xfrm>
          <a:custGeom>
            <a:avLst/>
            <a:gdLst/>
            <a:ahLst/>
            <a:cxnLst/>
            <a:rect l="l" t="t" r="r" b="b"/>
            <a:pathLst>
              <a:path w="292007" h="1" fill="none" extrusionOk="0">
                <a:moveTo>
                  <a:pt x="292006" y="1"/>
                </a:moveTo>
                <a:lnTo>
                  <a:pt x="1" y="1"/>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76"/>
          <p:cNvSpPr/>
          <p:nvPr/>
        </p:nvSpPr>
        <p:spPr>
          <a:xfrm>
            <a:off x="-209552" y="1769498"/>
            <a:ext cx="9396785" cy="32"/>
          </a:xfrm>
          <a:custGeom>
            <a:avLst/>
            <a:gdLst/>
            <a:ahLst/>
            <a:cxnLst/>
            <a:rect l="l" t="t" r="r" b="b"/>
            <a:pathLst>
              <a:path w="292007" h="1" fill="none" extrusionOk="0">
                <a:moveTo>
                  <a:pt x="292006" y="1"/>
                </a:moveTo>
                <a:lnTo>
                  <a:pt x="1" y="1"/>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76"/>
          <p:cNvSpPr/>
          <p:nvPr/>
        </p:nvSpPr>
        <p:spPr>
          <a:xfrm>
            <a:off x="-209552" y="631195"/>
            <a:ext cx="9396785" cy="32"/>
          </a:xfrm>
          <a:custGeom>
            <a:avLst/>
            <a:gdLst/>
            <a:ahLst/>
            <a:cxnLst/>
            <a:rect l="l" t="t" r="r" b="b"/>
            <a:pathLst>
              <a:path w="292007" h="1" fill="none" extrusionOk="0">
                <a:moveTo>
                  <a:pt x="292006" y="0"/>
                </a:moveTo>
                <a:lnTo>
                  <a:pt x="1"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ackground 1">
  <p:cSld name="CUSTOM_6">
    <p:bg>
      <p:bgPr>
        <a:solidFill>
          <a:schemeClr val="lt2"/>
        </a:solidFill>
        <a:effectLst/>
      </p:bgPr>
    </p:bg>
    <p:spTree>
      <p:nvGrpSpPr>
        <p:cNvPr id="1" name="Shape 1629"/>
        <p:cNvGrpSpPr/>
        <p:nvPr/>
      </p:nvGrpSpPr>
      <p:grpSpPr>
        <a:xfrm>
          <a:off x="0" y="0"/>
          <a:ext cx="0" cy="0"/>
          <a:chOff x="0" y="0"/>
          <a:chExt cx="0" cy="0"/>
        </a:xfrm>
      </p:grpSpPr>
      <p:grpSp>
        <p:nvGrpSpPr>
          <p:cNvPr id="1630" name="Google Shape;1630;p77"/>
          <p:cNvGrpSpPr/>
          <p:nvPr/>
        </p:nvGrpSpPr>
        <p:grpSpPr>
          <a:xfrm>
            <a:off x="96888" y="-280069"/>
            <a:ext cx="1272970" cy="1360954"/>
            <a:chOff x="319900" y="315700"/>
            <a:chExt cx="342123" cy="365691"/>
          </a:xfrm>
        </p:grpSpPr>
        <p:sp>
          <p:nvSpPr>
            <p:cNvPr id="1631" name="Google Shape;1631;p77"/>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77"/>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77"/>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77"/>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77"/>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6" name="Google Shape;1636;p77"/>
          <p:cNvGrpSpPr/>
          <p:nvPr/>
        </p:nvGrpSpPr>
        <p:grpSpPr>
          <a:xfrm>
            <a:off x="-181188" y="1470610"/>
            <a:ext cx="819384" cy="815321"/>
            <a:chOff x="4636900" y="2064950"/>
            <a:chExt cx="179650" cy="178775"/>
          </a:xfrm>
        </p:grpSpPr>
        <p:sp>
          <p:nvSpPr>
            <p:cNvPr id="1637" name="Google Shape;1637;p77"/>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77"/>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77"/>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0" name="Google Shape;1640;p77"/>
          <p:cNvGrpSpPr/>
          <p:nvPr/>
        </p:nvGrpSpPr>
        <p:grpSpPr>
          <a:xfrm rot="1867181">
            <a:off x="1689485" y="-88212"/>
            <a:ext cx="624922" cy="845786"/>
            <a:chOff x="5408700" y="2855000"/>
            <a:chExt cx="121525" cy="164475"/>
          </a:xfrm>
        </p:grpSpPr>
        <p:sp>
          <p:nvSpPr>
            <p:cNvPr id="1641" name="Google Shape;1641;p77"/>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77"/>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3" name="Google Shape;1643;p77"/>
          <p:cNvGrpSpPr/>
          <p:nvPr/>
        </p:nvGrpSpPr>
        <p:grpSpPr>
          <a:xfrm rot="10800000">
            <a:off x="7491926" y="3873153"/>
            <a:ext cx="1032560" cy="1103691"/>
            <a:chOff x="319900" y="315700"/>
            <a:chExt cx="342123" cy="365691"/>
          </a:xfrm>
        </p:grpSpPr>
        <p:sp>
          <p:nvSpPr>
            <p:cNvPr id="1644" name="Google Shape;1644;p77"/>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77"/>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77"/>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77"/>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77"/>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9" name="Google Shape;1649;p77"/>
          <p:cNvGrpSpPr/>
          <p:nvPr/>
        </p:nvGrpSpPr>
        <p:grpSpPr>
          <a:xfrm rot="-815775">
            <a:off x="8142493" y="2704704"/>
            <a:ext cx="723116" cy="978684"/>
            <a:chOff x="5408700" y="2855000"/>
            <a:chExt cx="121525" cy="164475"/>
          </a:xfrm>
        </p:grpSpPr>
        <p:sp>
          <p:nvSpPr>
            <p:cNvPr id="1650" name="Google Shape;1650;p77"/>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77"/>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Background 2">
  <p:cSld name="CUSTOM_6_1">
    <p:bg>
      <p:bgPr>
        <a:solidFill>
          <a:schemeClr val="dk2"/>
        </a:solidFill>
        <a:effectLst/>
      </p:bgPr>
    </p:bg>
    <p:spTree>
      <p:nvGrpSpPr>
        <p:cNvPr id="1" name="Shape 1652"/>
        <p:cNvGrpSpPr/>
        <p:nvPr/>
      </p:nvGrpSpPr>
      <p:grpSpPr>
        <a:xfrm>
          <a:off x="0" y="0"/>
          <a:ext cx="0" cy="0"/>
          <a:chOff x="0" y="0"/>
          <a:chExt cx="0" cy="0"/>
        </a:xfrm>
      </p:grpSpPr>
      <p:grpSp>
        <p:nvGrpSpPr>
          <p:cNvPr id="1653" name="Google Shape;1653;p78"/>
          <p:cNvGrpSpPr/>
          <p:nvPr/>
        </p:nvGrpSpPr>
        <p:grpSpPr>
          <a:xfrm>
            <a:off x="42324" y="-280065"/>
            <a:ext cx="1023323" cy="1094037"/>
            <a:chOff x="319900" y="315700"/>
            <a:chExt cx="342123" cy="365691"/>
          </a:xfrm>
        </p:grpSpPr>
        <p:sp>
          <p:nvSpPr>
            <p:cNvPr id="1654" name="Google Shape;1654;p78"/>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78"/>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78"/>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78"/>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78"/>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9" name="Google Shape;1659;p78"/>
          <p:cNvGrpSpPr/>
          <p:nvPr/>
        </p:nvGrpSpPr>
        <p:grpSpPr>
          <a:xfrm>
            <a:off x="-181287" y="1127327"/>
            <a:ext cx="658687" cy="655425"/>
            <a:chOff x="4636900" y="2064950"/>
            <a:chExt cx="179650" cy="178775"/>
          </a:xfrm>
        </p:grpSpPr>
        <p:sp>
          <p:nvSpPr>
            <p:cNvPr id="1660" name="Google Shape;1660;p78"/>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78"/>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78"/>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3" name="Google Shape;1663;p78"/>
          <p:cNvGrpSpPr/>
          <p:nvPr/>
        </p:nvGrpSpPr>
        <p:grpSpPr>
          <a:xfrm rot="1867210">
            <a:off x="1322325" y="-125742"/>
            <a:ext cx="502362" cy="679910"/>
            <a:chOff x="5408700" y="2855000"/>
            <a:chExt cx="121525" cy="164475"/>
          </a:xfrm>
        </p:grpSpPr>
        <p:sp>
          <p:nvSpPr>
            <p:cNvPr id="1664" name="Google Shape;1664;p78"/>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78"/>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6" name="Google Shape;1666;p78"/>
          <p:cNvGrpSpPr/>
          <p:nvPr/>
        </p:nvGrpSpPr>
        <p:grpSpPr>
          <a:xfrm rot="-6974189">
            <a:off x="8183672" y="3131513"/>
            <a:ext cx="723113" cy="978679"/>
            <a:chOff x="5408700" y="2855000"/>
            <a:chExt cx="121525" cy="164475"/>
          </a:xfrm>
        </p:grpSpPr>
        <p:sp>
          <p:nvSpPr>
            <p:cNvPr id="1667" name="Google Shape;1667;p78"/>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78"/>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9" name="Google Shape;1669;p78"/>
          <p:cNvGrpSpPr/>
          <p:nvPr/>
        </p:nvGrpSpPr>
        <p:grpSpPr>
          <a:xfrm rot="-1313786">
            <a:off x="7806397" y="4331489"/>
            <a:ext cx="1018985" cy="554162"/>
            <a:chOff x="1449934" y="4565833"/>
            <a:chExt cx="320467" cy="168684"/>
          </a:xfrm>
        </p:grpSpPr>
        <p:sp>
          <p:nvSpPr>
            <p:cNvPr id="1670" name="Google Shape;1670;p78"/>
            <p:cNvSpPr/>
            <p:nvPr/>
          </p:nvSpPr>
          <p:spPr>
            <a:xfrm>
              <a:off x="1449934" y="4565833"/>
              <a:ext cx="65112" cy="148810"/>
            </a:xfrm>
            <a:custGeom>
              <a:avLst/>
              <a:gdLst/>
              <a:ahLst/>
              <a:cxnLst/>
              <a:rect l="l" t="t" r="r" b="b"/>
              <a:pathLst>
                <a:path w="2021" h="4620" extrusionOk="0">
                  <a:moveTo>
                    <a:pt x="1806" y="0"/>
                  </a:moveTo>
                  <a:cubicBezTo>
                    <a:pt x="1773" y="0"/>
                    <a:pt x="1741" y="8"/>
                    <a:pt x="1712" y="25"/>
                  </a:cubicBezTo>
                  <a:cubicBezTo>
                    <a:pt x="951" y="489"/>
                    <a:pt x="404" y="1225"/>
                    <a:pt x="191" y="2093"/>
                  </a:cubicBezTo>
                  <a:cubicBezTo>
                    <a:pt x="0" y="2936"/>
                    <a:pt x="179" y="3828"/>
                    <a:pt x="678" y="4541"/>
                  </a:cubicBezTo>
                  <a:cubicBezTo>
                    <a:pt x="702" y="4576"/>
                    <a:pt x="737" y="4600"/>
                    <a:pt x="773" y="4612"/>
                  </a:cubicBezTo>
                  <a:cubicBezTo>
                    <a:pt x="793" y="4617"/>
                    <a:pt x="814" y="4620"/>
                    <a:pt x="836" y="4620"/>
                  </a:cubicBezTo>
                  <a:cubicBezTo>
                    <a:pt x="868" y="4620"/>
                    <a:pt x="899" y="4614"/>
                    <a:pt x="927" y="4600"/>
                  </a:cubicBezTo>
                  <a:cubicBezTo>
                    <a:pt x="1010" y="4553"/>
                    <a:pt x="1034" y="4446"/>
                    <a:pt x="975" y="4374"/>
                  </a:cubicBezTo>
                  <a:cubicBezTo>
                    <a:pt x="523" y="3733"/>
                    <a:pt x="369" y="2925"/>
                    <a:pt x="535" y="2164"/>
                  </a:cubicBezTo>
                  <a:cubicBezTo>
                    <a:pt x="725" y="1380"/>
                    <a:pt x="1224" y="714"/>
                    <a:pt x="1914" y="298"/>
                  </a:cubicBezTo>
                  <a:cubicBezTo>
                    <a:pt x="1997" y="251"/>
                    <a:pt x="2021" y="144"/>
                    <a:pt x="1961" y="73"/>
                  </a:cubicBezTo>
                  <a:cubicBezTo>
                    <a:pt x="1923" y="27"/>
                    <a:pt x="1865" y="0"/>
                    <a:pt x="1806"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78"/>
            <p:cNvSpPr/>
            <p:nvPr/>
          </p:nvSpPr>
          <p:spPr>
            <a:xfrm>
              <a:off x="1495876" y="4617241"/>
              <a:ext cx="65112" cy="64774"/>
            </a:xfrm>
            <a:custGeom>
              <a:avLst/>
              <a:gdLst/>
              <a:ahLst/>
              <a:cxnLst/>
              <a:rect l="l" t="t" r="r" b="b"/>
              <a:pathLst>
                <a:path w="2021" h="2011" extrusionOk="0">
                  <a:moveTo>
                    <a:pt x="1824" y="1"/>
                  </a:moveTo>
                  <a:cubicBezTo>
                    <a:pt x="1780" y="1"/>
                    <a:pt x="1735" y="15"/>
                    <a:pt x="1700" y="45"/>
                  </a:cubicBezTo>
                  <a:lnTo>
                    <a:pt x="1034" y="627"/>
                  </a:lnTo>
                  <a:lnTo>
                    <a:pt x="749" y="105"/>
                  </a:lnTo>
                  <a:cubicBezTo>
                    <a:pt x="716" y="47"/>
                    <a:pt x="660" y="12"/>
                    <a:pt x="601" y="12"/>
                  </a:cubicBezTo>
                  <a:cubicBezTo>
                    <a:pt x="575" y="12"/>
                    <a:pt x="549" y="19"/>
                    <a:pt x="523" y="33"/>
                  </a:cubicBezTo>
                  <a:cubicBezTo>
                    <a:pt x="428" y="57"/>
                    <a:pt x="393" y="164"/>
                    <a:pt x="440" y="247"/>
                  </a:cubicBezTo>
                  <a:lnTo>
                    <a:pt x="773" y="853"/>
                  </a:lnTo>
                  <a:lnTo>
                    <a:pt x="72" y="1471"/>
                  </a:lnTo>
                  <a:cubicBezTo>
                    <a:pt x="0" y="1531"/>
                    <a:pt x="0" y="1638"/>
                    <a:pt x="72" y="1697"/>
                  </a:cubicBezTo>
                  <a:cubicBezTo>
                    <a:pt x="95" y="1721"/>
                    <a:pt x="119" y="1733"/>
                    <a:pt x="143" y="1744"/>
                  </a:cubicBezTo>
                  <a:cubicBezTo>
                    <a:pt x="158" y="1747"/>
                    <a:pt x="173" y="1749"/>
                    <a:pt x="189" y="1749"/>
                  </a:cubicBezTo>
                  <a:cubicBezTo>
                    <a:pt x="237" y="1749"/>
                    <a:pt x="286" y="1736"/>
                    <a:pt x="321" y="1709"/>
                  </a:cubicBezTo>
                  <a:lnTo>
                    <a:pt x="939" y="1162"/>
                  </a:lnTo>
                  <a:lnTo>
                    <a:pt x="1355" y="1923"/>
                  </a:lnTo>
                  <a:cubicBezTo>
                    <a:pt x="1379" y="1958"/>
                    <a:pt x="1414" y="1994"/>
                    <a:pt x="1462" y="2006"/>
                  </a:cubicBezTo>
                  <a:cubicBezTo>
                    <a:pt x="1472" y="2009"/>
                    <a:pt x="1484" y="2011"/>
                    <a:pt x="1496" y="2011"/>
                  </a:cubicBezTo>
                  <a:cubicBezTo>
                    <a:pt x="1525" y="2011"/>
                    <a:pt x="1559" y="2002"/>
                    <a:pt x="1593" y="1994"/>
                  </a:cubicBezTo>
                  <a:cubicBezTo>
                    <a:pt x="1676" y="1958"/>
                    <a:pt x="1712" y="1851"/>
                    <a:pt x="1664" y="1768"/>
                  </a:cubicBezTo>
                  <a:lnTo>
                    <a:pt x="1201" y="925"/>
                  </a:lnTo>
                  <a:lnTo>
                    <a:pt x="1949" y="283"/>
                  </a:lnTo>
                  <a:cubicBezTo>
                    <a:pt x="2020" y="223"/>
                    <a:pt x="2020" y="105"/>
                    <a:pt x="1949" y="45"/>
                  </a:cubicBezTo>
                  <a:cubicBezTo>
                    <a:pt x="1914" y="15"/>
                    <a:pt x="1869" y="1"/>
                    <a:pt x="182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78"/>
            <p:cNvSpPr/>
            <p:nvPr/>
          </p:nvSpPr>
          <p:spPr>
            <a:xfrm>
              <a:off x="1570524" y="4645295"/>
              <a:ext cx="49035" cy="15557"/>
            </a:xfrm>
            <a:custGeom>
              <a:avLst/>
              <a:gdLst/>
              <a:ahLst/>
              <a:cxnLst/>
              <a:rect l="l" t="t" r="r" b="b"/>
              <a:pathLst>
                <a:path w="1522" h="483" extrusionOk="0">
                  <a:moveTo>
                    <a:pt x="172" y="1"/>
                  </a:moveTo>
                  <a:cubicBezTo>
                    <a:pt x="93" y="1"/>
                    <a:pt x="23" y="56"/>
                    <a:pt x="12" y="137"/>
                  </a:cubicBezTo>
                  <a:cubicBezTo>
                    <a:pt x="1" y="220"/>
                    <a:pt x="48" y="303"/>
                    <a:pt x="131" y="315"/>
                  </a:cubicBezTo>
                  <a:lnTo>
                    <a:pt x="155" y="315"/>
                  </a:lnTo>
                  <a:lnTo>
                    <a:pt x="1308" y="481"/>
                  </a:lnTo>
                  <a:cubicBezTo>
                    <a:pt x="1316" y="482"/>
                    <a:pt x="1324" y="483"/>
                    <a:pt x="1332" y="483"/>
                  </a:cubicBezTo>
                  <a:cubicBezTo>
                    <a:pt x="1418" y="483"/>
                    <a:pt x="1499" y="426"/>
                    <a:pt x="1510" y="339"/>
                  </a:cubicBezTo>
                  <a:cubicBezTo>
                    <a:pt x="1522" y="256"/>
                    <a:pt x="1450" y="172"/>
                    <a:pt x="1367" y="160"/>
                  </a:cubicBezTo>
                  <a:lnTo>
                    <a:pt x="214" y="6"/>
                  </a:lnTo>
                  <a:cubicBezTo>
                    <a:pt x="200" y="2"/>
                    <a:pt x="186" y="1"/>
                    <a:pt x="172"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78"/>
            <p:cNvSpPr/>
            <p:nvPr/>
          </p:nvSpPr>
          <p:spPr>
            <a:xfrm>
              <a:off x="1624875" y="4635987"/>
              <a:ext cx="55543" cy="72183"/>
            </a:xfrm>
            <a:custGeom>
              <a:avLst/>
              <a:gdLst/>
              <a:ahLst/>
              <a:cxnLst/>
              <a:rect l="l" t="t" r="r" b="b"/>
              <a:pathLst>
                <a:path w="1724" h="2241" extrusionOk="0">
                  <a:moveTo>
                    <a:pt x="686" y="1"/>
                  </a:moveTo>
                  <a:cubicBezTo>
                    <a:pt x="640" y="1"/>
                    <a:pt x="595" y="16"/>
                    <a:pt x="559" y="45"/>
                  </a:cubicBezTo>
                  <a:cubicBezTo>
                    <a:pt x="405" y="200"/>
                    <a:pt x="357" y="426"/>
                    <a:pt x="441" y="628"/>
                  </a:cubicBezTo>
                  <a:cubicBezTo>
                    <a:pt x="512" y="842"/>
                    <a:pt x="702" y="996"/>
                    <a:pt x="928" y="1032"/>
                  </a:cubicBezTo>
                  <a:cubicBezTo>
                    <a:pt x="953" y="1036"/>
                    <a:pt x="978" y="1038"/>
                    <a:pt x="1003" y="1038"/>
                  </a:cubicBezTo>
                  <a:cubicBezTo>
                    <a:pt x="1124" y="1038"/>
                    <a:pt x="1248" y="993"/>
                    <a:pt x="1356" y="925"/>
                  </a:cubicBezTo>
                  <a:cubicBezTo>
                    <a:pt x="1356" y="996"/>
                    <a:pt x="1356" y="1067"/>
                    <a:pt x="1356" y="1139"/>
                  </a:cubicBezTo>
                  <a:cubicBezTo>
                    <a:pt x="1344" y="1400"/>
                    <a:pt x="1213" y="1650"/>
                    <a:pt x="999" y="1804"/>
                  </a:cubicBezTo>
                  <a:cubicBezTo>
                    <a:pt x="898" y="1875"/>
                    <a:pt x="779" y="1911"/>
                    <a:pt x="662" y="1911"/>
                  </a:cubicBezTo>
                  <a:cubicBezTo>
                    <a:pt x="545" y="1911"/>
                    <a:pt x="429" y="1875"/>
                    <a:pt x="334" y="1804"/>
                  </a:cubicBezTo>
                  <a:cubicBezTo>
                    <a:pt x="292" y="1774"/>
                    <a:pt x="245" y="1760"/>
                    <a:pt x="198" y="1760"/>
                  </a:cubicBezTo>
                  <a:cubicBezTo>
                    <a:pt x="152" y="1760"/>
                    <a:pt x="108" y="1774"/>
                    <a:pt x="72" y="1804"/>
                  </a:cubicBezTo>
                  <a:cubicBezTo>
                    <a:pt x="1" y="1864"/>
                    <a:pt x="1" y="1982"/>
                    <a:pt x="72" y="2042"/>
                  </a:cubicBezTo>
                  <a:cubicBezTo>
                    <a:pt x="167" y="2113"/>
                    <a:pt x="274" y="2173"/>
                    <a:pt x="393" y="2208"/>
                  </a:cubicBezTo>
                  <a:cubicBezTo>
                    <a:pt x="476" y="2230"/>
                    <a:pt x="563" y="2241"/>
                    <a:pt x="650" y="2241"/>
                  </a:cubicBezTo>
                  <a:cubicBezTo>
                    <a:pt x="848" y="2241"/>
                    <a:pt x="1048" y="2185"/>
                    <a:pt x="1213" y="2077"/>
                  </a:cubicBezTo>
                  <a:cubicBezTo>
                    <a:pt x="1510" y="1864"/>
                    <a:pt x="1688" y="1531"/>
                    <a:pt x="1712" y="1174"/>
                  </a:cubicBezTo>
                  <a:cubicBezTo>
                    <a:pt x="1724" y="925"/>
                    <a:pt x="1700" y="675"/>
                    <a:pt x="1641" y="438"/>
                  </a:cubicBezTo>
                  <a:cubicBezTo>
                    <a:pt x="1641" y="354"/>
                    <a:pt x="1617" y="259"/>
                    <a:pt x="1569" y="188"/>
                  </a:cubicBezTo>
                  <a:cubicBezTo>
                    <a:pt x="1542" y="125"/>
                    <a:pt x="1481" y="96"/>
                    <a:pt x="1417" y="96"/>
                  </a:cubicBezTo>
                  <a:cubicBezTo>
                    <a:pt x="1397" y="96"/>
                    <a:pt x="1376" y="99"/>
                    <a:pt x="1356" y="105"/>
                  </a:cubicBezTo>
                  <a:cubicBezTo>
                    <a:pt x="1272" y="129"/>
                    <a:pt x="1225" y="212"/>
                    <a:pt x="1249" y="295"/>
                  </a:cubicBezTo>
                  <a:cubicBezTo>
                    <a:pt x="1261" y="343"/>
                    <a:pt x="1272" y="402"/>
                    <a:pt x="1284" y="461"/>
                  </a:cubicBezTo>
                  <a:cubicBezTo>
                    <a:pt x="1272" y="509"/>
                    <a:pt x="1249" y="556"/>
                    <a:pt x="1225" y="592"/>
                  </a:cubicBezTo>
                  <a:cubicBezTo>
                    <a:pt x="1165" y="675"/>
                    <a:pt x="1070" y="711"/>
                    <a:pt x="975" y="711"/>
                  </a:cubicBezTo>
                  <a:cubicBezTo>
                    <a:pt x="880" y="687"/>
                    <a:pt x="797" y="616"/>
                    <a:pt x="773" y="533"/>
                  </a:cubicBezTo>
                  <a:cubicBezTo>
                    <a:pt x="738" y="438"/>
                    <a:pt x="750" y="343"/>
                    <a:pt x="821" y="271"/>
                  </a:cubicBezTo>
                  <a:cubicBezTo>
                    <a:pt x="892" y="212"/>
                    <a:pt x="892" y="105"/>
                    <a:pt x="821" y="45"/>
                  </a:cubicBezTo>
                  <a:cubicBezTo>
                    <a:pt x="779" y="16"/>
                    <a:pt x="732" y="1"/>
                    <a:pt x="686"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78"/>
            <p:cNvSpPr/>
            <p:nvPr/>
          </p:nvSpPr>
          <p:spPr>
            <a:xfrm>
              <a:off x="1671203" y="4601458"/>
              <a:ext cx="58604" cy="133060"/>
            </a:xfrm>
            <a:custGeom>
              <a:avLst/>
              <a:gdLst/>
              <a:ahLst/>
              <a:cxnLst/>
              <a:rect l="l" t="t" r="r" b="b"/>
              <a:pathLst>
                <a:path w="1819" h="4131" extrusionOk="0">
                  <a:moveTo>
                    <a:pt x="1150" y="0"/>
                  </a:moveTo>
                  <a:cubicBezTo>
                    <a:pt x="1118" y="0"/>
                    <a:pt x="1087" y="8"/>
                    <a:pt x="1058" y="24"/>
                  </a:cubicBezTo>
                  <a:cubicBezTo>
                    <a:pt x="975" y="60"/>
                    <a:pt x="940" y="167"/>
                    <a:pt x="999" y="238"/>
                  </a:cubicBezTo>
                  <a:cubicBezTo>
                    <a:pt x="1355" y="832"/>
                    <a:pt x="1462" y="1533"/>
                    <a:pt x="1296" y="2199"/>
                  </a:cubicBezTo>
                  <a:cubicBezTo>
                    <a:pt x="1118" y="2876"/>
                    <a:pt x="690" y="3458"/>
                    <a:pt x="96" y="3839"/>
                  </a:cubicBezTo>
                  <a:cubicBezTo>
                    <a:pt x="13" y="3886"/>
                    <a:pt x="1" y="3993"/>
                    <a:pt x="60" y="4064"/>
                  </a:cubicBezTo>
                  <a:cubicBezTo>
                    <a:pt x="84" y="4100"/>
                    <a:pt x="120" y="4124"/>
                    <a:pt x="155" y="4124"/>
                  </a:cubicBezTo>
                  <a:cubicBezTo>
                    <a:pt x="173" y="4128"/>
                    <a:pt x="190" y="4131"/>
                    <a:pt x="207" y="4131"/>
                  </a:cubicBezTo>
                  <a:cubicBezTo>
                    <a:pt x="238" y="4131"/>
                    <a:pt x="268" y="4123"/>
                    <a:pt x="298" y="4100"/>
                  </a:cubicBezTo>
                  <a:cubicBezTo>
                    <a:pt x="963" y="3684"/>
                    <a:pt x="1439" y="3031"/>
                    <a:pt x="1641" y="2282"/>
                  </a:cubicBezTo>
                  <a:cubicBezTo>
                    <a:pt x="1819" y="1533"/>
                    <a:pt x="1700" y="737"/>
                    <a:pt x="1308" y="84"/>
                  </a:cubicBezTo>
                  <a:cubicBezTo>
                    <a:pt x="1269" y="29"/>
                    <a:pt x="1209" y="0"/>
                    <a:pt x="1150"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78"/>
            <p:cNvSpPr/>
            <p:nvPr/>
          </p:nvSpPr>
          <p:spPr>
            <a:xfrm>
              <a:off x="1731321" y="4567283"/>
              <a:ext cx="39080" cy="49700"/>
            </a:xfrm>
            <a:custGeom>
              <a:avLst/>
              <a:gdLst/>
              <a:ahLst/>
              <a:cxnLst/>
              <a:rect l="l" t="t" r="r" b="b"/>
              <a:pathLst>
                <a:path w="1213" h="1543" extrusionOk="0">
                  <a:moveTo>
                    <a:pt x="347" y="1"/>
                  </a:moveTo>
                  <a:cubicBezTo>
                    <a:pt x="262" y="1"/>
                    <a:pt x="179" y="22"/>
                    <a:pt x="107" y="63"/>
                  </a:cubicBezTo>
                  <a:cubicBezTo>
                    <a:pt x="24" y="111"/>
                    <a:pt x="0" y="218"/>
                    <a:pt x="48" y="289"/>
                  </a:cubicBezTo>
                  <a:cubicBezTo>
                    <a:pt x="84" y="340"/>
                    <a:pt x="139" y="364"/>
                    <a:pt x="195" y="364"/>
                  </a:cubicBezTo>
                  <a:cubicBezTo>
                    <a:pt x="230" y="364"/>
                    <a:pt x="265" y="355"/>
                    <a:pt x="297" y="337"/>
                  </a:cubicBezTo>
                  <a:cubicBezTo>
                    <a:pt x="312" y="332"/>
                    <a:pt x="329" y="329"/>
                    <a:pt x="346" y="329"/>
                  </a:cubicBezTo>
                  <a:cubicBezTo>
                    <a:pt x="370" y="329"/>
                    <a:pt x="395" y="335"/>
                    <a:pt x="416" y="348"/>
                  </a:cubicBezTo>
                  <a:cubicBezTo>
                    <a:pt x="499" y="396"/>
                    <a:pt x="559" y="479"/>
                    <a:pt x="559" y="574"/>
                  </a:cubicBezTo>
                  <a:cubicBezTo>
                    <a:pt x="559" y="764"/>
                    <a:pt x="393" y="943"/>
                    <a:pt x="214" y="1121"/>
                  </a:cubicBezTo>
                  <a:cubicBezTo>
                    <a:pt x="167" y="1168"/>
                    <a:pt x="155" y="1228"/>
                    <a:pt x="167" y="1275"/>
                  </a:cubicBezTo>
                  <a:cubicBezTo>
                    <a:pt x="191" y="1323"/>
                    <a:pt x="238" y="1370"/>
                    <a:pt x="286" y="1382"/>
                  </a:cubicBezTo>
                  <a:lnTo>
                    <a:pt x="297" y="1382"/>
                  </a:lnTo>
                  <a:lnTo>
                    <a:pt x="987" y="1537"/>
                  </a:lnTo>
                  <a:cubicBezTo>
                    <a:pt x="1001" y="1540"/>
                    <a:pt x="1015" y="1542"/>
                    <a:pt x="1029" y="1542"/>
                  </a:cubicBezTo>
                  <a:cubicBezTo>
                    <a:pt x="1106" y="1542"/>
                    <a:pt x="1170" y="1489"/>
                    <a:pt x="1201" y="1418"/>
                  </a:cubicBezTo>
                  <a:cubicBezTo>
                    <a:pt x="1212" y="1323"/>
                    <a:pt x="1153" y="1240"/>
                    <a:pt x="1070" y="1228"/>
                  </a:cubicBezTo>
                  <a:lnTo>
                    <a:pt x="666" y="1145"/>
                  </a:lnTo>
                  <a:cubicBezTo>
                    <a:pt x="808" y="990"/>
                    <a:pt x="904" y="788"/>
                    <a:pt x="915" y="586"/>
                  </a:cubicBezTo>
                  <a:cubicBezTo>
                    <a:pt x="915" y="360"/>
                    <a:pt x="785" y="170"/>
                    <a:pt x="595" y="63"/>
                  </a:cubicBezTo>
                  <a:cubicBezTo>
                    <a:pt x="517" y="22"/>
                    <a:pt x="431" y="1"/>
                    <a:pt x="347"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6.xml"/><Relationship Id="rId18" Type="http://schemas.openxmlformats.org/officeDocument/2006/relationships/slideLayout" Target="../slideLayouts/slideLayout61.xml"/><Relationship Id="rId26" Type="http://schemas.openxmlformats.org/officeDocument/2006/relationships/slideLayout" Target="../slideLayouts/slideLayout69.xml"/><Relationship Id="rId3" Type="http://schemas.openxmlformats.org/officeDocument/2006/relationships/slideLayout" Target="../slideLayouts/slideLayout46.xml"/><Relationship Id="rId21" Type="http://schemas.openxmlformats.org/officeDocument/2006/relationships/slideLayout" Target="../slideLayouts/slideLayout6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slideLayout" Target="../slideLayouts/slideLayout68.xml"/><Relationship Id="rId33" Type="http://schemas.openxmlformats.org/officeDocument/2006/relationships/theme" Target="../theme/theme3.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29" Type="http://schemas.openxmlformats.org/officeDocument/2006/relationships/slideLayout" Target="../slideLayouts/slideLayout72.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slideLayout" Target="../slideLayouts/slideLayout67.xml"/><Relationship Id="rId32" Type="http://schemas.openxmlformats.org/officeDocument/2006/relationships/slideLayout" Target="../slideLayouts/slideLayout75.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28" Type="http://schemas.openxmlformats.org/officeDocument/2006/relationships/slideLayout" Target="../slideLayouts/slideLayout71.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31" Type="http://schemas.openxmlformats.org/officeDocument/2006/relationships/slideLayout" Target="../slideLayouts/slideLayout74.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 Id="rId27" Type="http://schemas.openxmlformats.org/officeDocument/2006/relationships/slideLayout" Target="../slideLayouts/slideLayout70.xml"/><Relationship Id="rId30" Type="http://schemas.openxmlformats.org/officeDocument/2006/relationships/slideLayout" Target="../slideLayouts/slideLayout73.xml"/><Relationship Id="rId8"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r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720000" y="533400"/>
            <a:ext cx="7711200" cy="48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720000" y="1152475"/>
            <a:ext cx="7711200" cy="34560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Font typeface="Raleway Medium"/>
              <a:buChar char="●"/>
              <a:defRPr sz="1800">
                <a:solidFill>
                  <a:schemeClr val="dk1"/>
                </a:solidFill>
                <a:latin typeface="Raleway Medium"/>
                <a:ea typeface="Raleway Medium"/>
                <a:cs typeface="Raleway Medium"/>
                <a:sym typeface="Raleway Medium"/>
              </a:defRPr>
            </a:lvl1pPr>
            <a:lvl2pPr marL="914400" lvl="1" indent="-317500" rtl="0">
              <a:lnSpc>
                <a:spcPct val="115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2pPr>
            <a:lvl3pPr marL="1371600" lvl="2" indent="-317500" rtl="0">
              <a:lnSpc>
                <a:spcPct val="115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3pPr>
            <a:lvl4pPr marL="1828800" lvl="3" indent="-317500" rtl="0">
              <a:lnSpc>
                <a:spcPct val="115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4pPr>
            <a:lvl5pPr marL="2286000" lvl="4" indent="-317500" rtl="0">
              <a:lnSpc>
                <a:spcPct val="115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5pPr>
            <a:lvl6pPr marL="2743200" lvl="5" indent="-317500" rtl="0">
              <a:lnSpc>
                <a:spcPct val="115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6pPr>
            <a:lvl7pPr marL="3200400" lvl="6" indent="-317500" rtl="0">
              <a:lnSpc>
                <a:spcPct val="115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7pPr>
            <a:lvl8pPr marL="3657600" lvl="7" indent="-317500" rtl="0">
              <a:lnSpc>
                <a:spcPct val="115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8pPr>
            <a:lvl9pPr marL="4114800" lvl="8" indent="-317500" rtl="0">
              <a:lnSpc>
                <a:spcPct val="115000"/>
              </a:lnSpc>
              <a:spcBef>
                <a:spcPts val="1600"/>
              </a:spcBef>
              <a:spcAft>
                <a:spcPts val="1600"/>
              </a:spcAft>
              <a:buClr>
                <a:schemeClr val="dk1"/>
              </a:buClr>
              <a:buSzPts val="1400"/>
              <a:buFont typeface="Raleway Medium"/>
              <a:buChar char="■"/>
              <a:defRPr>
                <a:solidFill>
                  <a:schemeClr val="dk1"/>
                </a:solidFill>
                <a:latin typeface="Raleway Medium"/>
                <a:ea typeface="Raleway Medium"/>
                <a:cs typeface="Raleway Medium"/>
                <a:sym typeface="Raleway Medium"/>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863"/>
        <p:cNvGrpSpPr/>
        <p:nvPr/>
      </p:nvGrpSpPr>
      <p:grpSpPr>
        <a:xfrm>
          <a:off x="0" y="0"/>
          <a:ext cx="0" cy="0"/>
          <a:chOff x="0" y="0"/>
          <a:chExt cx="0" cy="0"/>
        </a:xfrm>
      </p:grpSpPr>
      <p:sp>
        <p:nvSpPr>
          <p:cNvPr id="864" name="Google Shape;864;p46"/>
          <p:cNvSpPr txBox="1">
            <a:spLocks noGrp="1"/>
          </p:cNvSpPr>
          <p:nvPr>
            <p:ph type="title"/>
          </p:nvPr>
        </p:nvSpPr>
        <p:spPr>
          <a:xfrm>
            <a:off x="720000" y="533400"/>
            <a:ext cx="7711200" cy="48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865" name="Google Shape;865;p46"/>
          <p:cNvSpPr txBox="1">
            <a:spLocks noGrp="1"/>
          </p:cNvSpPr>
          <p:nvPr>
            <p:ph type="body" idx="1"/>
          </p:nvPr>
        </p:nvSpPr>
        <p:spPr>
          <a:xfrm>
            <a:off x="720000" y="1152475"/>
            <a:ext cx="7711200" cy="34560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Font typeface="Raleway Medium"/>
              <a:buChar char="●"/>
              <a:defRPr sz="1800">
                <a:solidFill>
                  <a:schemeClr val="dk1"/>
                </a:solidFill>
                <a:latin typeface="Raleway Medium"/>
                <a:ea typeface="Raleway Medium"/>
                <a:cs typeface="Raleway Medium"/>
                <a:sym typeface="Raleway Medium"/>
              </a:defRPr>
            </a:lvl1pPr>
            <a:lvl2pPr marL="914400" lvl="1" indent="-317500" rtl="0">
              <a:lnSpc>
                <a:spcPct val="115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2pPr>
            <a:lvl3pPr marL="1371600" lvl="2" indent="-317500" rtl="0">
              <a:lnSpc>
                <a:spcPct val="115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3pPr>
            <a:lvl4pPr marL="1828800" lvl="3" indent="-317500" rtl="0">
              <a:lnSpc>
                <a:spcPct val="115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4pPr>
            <a:lvl5pPr marL="2286000" lvl="4" indent="-317500" rtl="0">
              <a:lnSpc>
                <a:spcPct val="115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5pPr>
            <a:lvl6pPr marL="2743200" lvl="5" indent="-317500" rtl="0">
              <a:lnSpc>
                <a:spcPct val="115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6pPr>
            <a:lvl7pPr marL="3200400" lvl="6" indent="-317500" rtl="0">
              <a:lnSpc>
                <a:spcPct val="115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7pPr>
            <a:lvl8pPr marL="3657600" lvl="7" indent="-317500" rtl="0">
              <a:lnSpc>
                <a:spcPct val="115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8pPr>
            <a:lvl9pPr marL="4114800" lvl="8" indent="-317500" rtl="0">
              <a:lnSpc>
                <a:spcPct val="115000"/>
              </a:lnSpc>
              <a:spcBef>
                <a:spcPts val="1600"/>
              </a:spcBef>
              <a:spcAft>
                <a:spcPts val="1600"/>
              </a:spcAft>
              <a:buClr>
                <a:schemeClr val="dk1"/>
              </a:buClr>
              <a:buSzPts val="1400"/>
              <a:buFont typeface="Raleway Medium"/>
              <a:buChar char="■"/>
              <a:defRPr>
                <a:solidFill>
                  <a:schemeClr val="dk1"/>
                </a:solidFill>
                <a:latin typeface="Raleway Medium"/>
                <a:ea typeface="Raleway Medium"/>
                <a:cs typeface="Raleway Medium"/>
                <a:sym typeface="Raleway Medium"/>
              </a:defRPr>
            </a:lvl9pPr>
          </a:lstStyle>
          <a:p>
            <a:endParaRPr/>
          </a:p>
        </p:txBody>
      </p:sp>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 id="2147483718" r:id="rId28"/>
    <p:sldLayoutId id="2147483719" r:id="rId29"/>
    <p:sldLayoutId id="2147483720" r:id="rId30"/>
    <p:sldLayoutId id="2147483721" r:id="rId31"/>
    <p:sldLayoutId id="2147483722"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79"/>
        <p:cNvGrpSpPr/>
        <p:nvPr/>
      </p:nvGrpSpPr>
      <p:grpSpPr>
        <a:xfrm>
          <a:off x="0" y="0"/>
          <a:ext cx="0" cy="0"/>
          <a:chOff x="0" y="0"/>
          <a:chExt cx="0" cy="0"/>
        </a:xfrm>
      </p:grpSpPr>
      <p:sp>
        <p:nvSpPr>
          <p:cNvPr id="1680" name="Google Shape;1680;p79"/>
          <p:cNvSpPr txBox="1"/>
          <p:nvPr/>
        </p:nvSpPr>
        <p:spPr>
          <a:xfrm>
            <a:off x="7740525" y="177050"/>
            <a:ext cx="1219200" cy="316500"/>
          </a:xfrm>
          <a:prstGeom prst="rect">
            <a:avLst/>
          </a:prstGeom>
          <a:noFill/>
          <a:ln w="19050" cap="flat" cmpd="sng">
            <a:solidFill>
              <a:srgbClr val="C5E9B8"/>
            </a:solidFill>
            <a:prstDash val="dash"/>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ru" sz="1300">
                <a:solidFill>
                  <a:srgbClr val="70AD47"/>
                </a:solidFill>
                <a:latin typeface="Montserrat SemiBold"/>
                <a:ea typeface="Montserrat SemiBold"/>
                <a:cs typeface="Montserrat SemiBold"/>
                <a:sym typeface="Montserrat SemiBold"/>
              </a:rPr>
              <a:t>9TH GRADE</a:t>
            </a:r>
            <a:endParaRPr sz="1300">
              <a:solidFill>
                <a:srgbClr val="70AD47"/>
              </a:solidFill>
              <a:latin typeface="Montserrat SemiBold"/>
              <a:ea typeface="Montserrat SemiBold"/>
              <a:cs typeface="Montserrat SemiBold"/>
              <a:sym typeface="Montserrat SemiBold"/>
            </a:endParaRPr>
          </a:p>
        </p:txBody>
      </p:sp>
      <p:sp>
        <p:nvSpPr>
          <p:cNvPr id="1681" name="Google Shape;1681;p79"/>
          <p:cNvSpPr txBox="1"/>
          <p:nvPr/>
        </p:nvSpPr>
        <p:spPr>
          <a:xfrm>
            <a:off x="1801350" y="493550"/>
            <a:ext cx="5541300" cy="723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3500" dirty="0">
                <a:solidFill>
                  <a:srgbClr val="70AD47"/>
                </a:solidFill>
                <a:latin typeface="Montserrat ExtraBold"/>
                <a:ea typeface="Montserrat ExtraBold"/>
                <a:cs typeface="Montserrat ExtraBold"/>
                <a:sym typeface="Montserrat ExtraBold"/>
              </a:rPr>
              <a:t>Yoana Jabotinski</a:t>
            </a:r>
            <a:endParaRPr sz="3500" dirty="0">
              <a:solidFill>
                <a:srgbClr val="70AD47"/>
              </a:solidFill>
              <a:latin typeface="Montserrat ExtraBold"/>
              <a:ea typeface="Montserrat ExtraBold"/>
              <a:cs typeface="Montserrat ExtraBold"/>
              <a:sym typeface="Montserrat ExtraBold"/>
            </a:endParaRPr>
          </a:p>
        </p:txBody>
      </p:sp>
      <p:pic>
        <p:nvPicPr>
          <p:cNvPr id="1682" name="Google Shape;1682;p79"/>
          <p:cNvPicPr preferRelativeResize="0"/>
          <p:nvPr/>
        </p:nvPicPr>
        <p:blipFill>
          <a:blip r:embed="rId3">
            <a:alphaModFix/>
          </a:blip>
          <a:stretch>
            <a:fillRect/>
          </a:stretch>
        </p:blipFill>
        <p:spPr>
          <a:xfrm>
            <a:off x="2781300" y="1657475"/>
            <a:ext cx="1428300" cy="1428300"/>
          </a:xfrm>
          <a:prstGeom prst="ellipse">
            <a:avLst/>
          </a:prstGeom>
          <a:noFill/>
          <a:ln>
            <a:noFill/>
          </a:ln>
        </p:spPr>
      </p:pic>
      <p:grpSp>
        <p:nvGrpSpPr>
          <p:cNvPr id="1683" name="Google Shape;1683;p79"/>
          <p:cNvGrpSpPr/>
          <p:nvPr/>
        </p:nvGrpSpPr>
        <p:grpSpPr>
          <a:xfrm>
            <a:off x="3257718" y="1924089"/>
            <a:ext cx="3600403" cy="3141457"/>
            <a:chOff x="5229417" y="2398076"/>
            <a:chExt cx="2402671" cy="1983869"/>
          </a:xfrm>
        </p:grpSpPr>
        <p:sp>
          <p:nvSpPr>
            <p:cNvPr id="1684" name="Google Shape;1684;p79"/>
            <p:cNvSpPr/>
            <p:nvPr/>
          </p:nvSpPr>
          <p:spPr>
            <a:xfrm>
              <a:off x="6912990" y="3418591"/>
              <a:ext cx="719098" cy="45181"/>
            </a:xfrm>
            <a:custGeom>
              <a:avLst/>
              <a:gdLst/>
              <a:ahLst/>
              <a:cxnLst/>
              <a:rect l="l" t="t" r="r" b="b"/>
              <a:pathLst>
                <a:path w="14229" h="894" extrusionOk="0">
                  <a:moveTo>
                    <a:pt x="1" y="0"/>
                  </a:moveTo>
                  <a:lnTo>
                    <a:pt x="1" y="893"/>
                  </a:lnTo>
                  <a:lnTo>
                    <a:pt x="14229" y="893"/>
                  </a:lnTo>
                  <a:lnTo>
                    <a:pt x="14229" y="0"/>
                  </a:ln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79"/>
            <p:cNvSpPr/>
            <p:nvPr/>
          </p:nvSpPr>
          <p:spPr>
            <a:xfrm>
              <a:off x="7036354" y="3569598"/>
              <a:ext cx="472374" cy="45181"/>
            </a:xfrm>
            <a:custGeom>
              <a:avLst/>
              <a:gdLst/>
              <a:ahLst/>
              <a:cxnLst/>
              <a:rect l="l" t="t" r="r" b="b"/>
              <a:pathLst>
                <a:path w="9347" h="894" extrusionOk="0">
                  <a:moveTo>
                    <a:pt x="1" y="1"/>
                  </a:moveTo>
                  <a:lnTo>
                    <a:pt x="1" y="894"/>
                  </a:lnTo>
                  <a:lnTo>
                    <a:pt x="9347" y="894"/>
                  </a:lnTo>
                  <a:lnTo>
                    <a:pt x="9347" y="1"/>
                  </a:ln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79"/>
            <p:cNvSpPr/>
            <p:nvPr/>
          </p:nvSpPr>
          <p:spPr>
            <a:xfrm>
              <a:off x="5756478" y="4251356"/>
              <a:ext cx="1355113" cy="130589"/>
            </a:xfrm>
            <a:custGeom>
              <a:avLst/>
              <a:gdLst/>
              <a:ahLst/>
              <a:cxnLst/>
              <a:rect l="l" t="t" r="r" b="b"/>
              <a:pathLst>
                <a:path w="26814" h="2584" extrusionOk="0">
                  <a:moveTo>
                    <a:pt x="1" y="0"/>
                  </a:moveTo>
                  <a:lnTo>
                    <a:pt x="1" y="477"/>
                  </a:lnTo>
                  <a:cubicBezTo>
                    <a:pt x="1" y="1631"/>
                    <a:pt x="930" y="2584"/>
                    <a:pt x="2108" y="2584"/>
                  </a:cubicBezTo>
                  <a:lnTo>
                    <a:pt x="24706" y="2584"/>
                  </a:lnTo>
                  <a:cubicBezTo>
                    <a:pt x="25861" y="2584"/>
                    <a:pt x="26814" y="1643"/>
                    <a:pt x="26814" y="477"/>
                  </a:cubicBezTo>
                  <a:lnTo>
                    <a:pt x="2681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79"/>
            <p:cNvSpPr/>
            <p:nvPr/>
          </p:nvSpPr>
          <p:spPr>
            <a:xfrm>
              <a:off x="6746316" y="2398076"/>
              <a:ext cx="69843" cy="67417"/>
            </a:xfrm>
            <a:custGeom>
              <a:avLst/>
              <a:gdLst/>
              <a:ahLst/>
              <a:cxnLst/>
              <a:rect l="l" t="t" r="r" b="b"/>
              <a:pathLst>
                <a:path w="1382" h="1334" extrusionOk="0">
                  <a:moveTo>
                    <a:pt x="667" y="0"/>
                  </a:moveTo>
                  <a:lnTo>
                    <a:pt x="465" y="405"/>
                  </a:lnTo>
                  <a:lnTo>
                    <a:pt x="1" y="536"/>
                  </a:lnTo>
                  <a:lnTo>
                    <a:pt x="322" y="857"/>
                  </a:lnTo>
                  <a:lnTo>
                    <a:pt x="286" y="1334"/>
                  </a:lnTo>
                  <a:lnTo>
                    <a:pt x="286" y="1334"/>
                  </a:lnTo>
                  <a:lnTo>
                    <a:pt x="715" y="1131"/>
                  </a:lnTo>
                  <a:lnTo>
                    <a:pt x="1144" y="1298"/>
                  </a:lnTo>
                  <a:lnTo>
                    <a:pt x="1072" y="845"/>
                  </a:lnTo>
                  <a:lnTo>
                    <a:pt x="1382" y="488"/>
                  </a:lnTo>
                  <a:lnTo>
                    <a:pt x="917" y="393"/>
                  </a:lnTo>
                  <a:lnTo>
                    <a:pt x="667" y="0"/>
                  </a:lnTo>
                  <a:close/>
                </a:path>
              </a:pathLst>
            </a:custGeom>
            <a:solidFill>
              <a:srgbClr val="FFD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79"/>
            <p:cNvSpPr/>
            <p:nvPr/>
          </p:nvSpPr>
          <p:spPr>
            <a:xfrm>
              <a:off x="6929264" y="2423951"/>
              <a:ext cx="15060" cy="15060"/>
            </a:xfrm>
            <a:custGeom>
              <a:avLst/>
              <a:gdLst/>
              <a:ahLst/>
              <a:cxnLst/>
              <a:rect l="l" t="t" r="r" b="b"/>
              <a:pathLst>
                <a:path w="298" h="298" extrusionOk="0">
                  <a:moveTo>
                    <a:pt x="143" y="0"/>
                  </a:moveTo>
                  <a:cubicBezTo>
                    <a:pt x="72" y="0"/>
                    <a:pt x="0" y="60"/>
                    <a:pt x="0" y="155"/>
                  </a:cubicBezTo>
                  <a:cubicBezTo>
                    <a:pt x="0" y="226"/>
                    <a:pt x="60" y="298"/>
                    <a:pt x="143" y="298"/>
                  </a:cubicBezTo>
                  <a:cubicBezTo>
                    <a:pt x="215" y="298"/>
                    <a:pt x="298" y="238"/>
                    <a:pt x="298" y="155"/>
                  </a:cubicBezTo>
                  <a:cubicBezTo>
                    <a:pt x="298" y="60"/>
                    <a:pt x="238" y="0"/>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79"/>
            <p:cNvSpPr/>
            <p:nvPr/>
          </p:nvSpPr>
          <p:spPr>
            <a:xfrm>
              <a:off x="6929264" y="2453365"/>
              <a:ext cx="15060" cy="15161"/>
            </a:xfrm>
            <a:custGeom>
              <a:avLst/>
              <a:gdLst/>
              <a:ahLst/>
              <a:cxnLst/>
              <a:rect l="l" t="t" r="r" b="b"/>
              <a:pathLst>
                <a:path w="298" h="300" extrusionOk="0">
                  <a:moveTo>
                    <a:pt x="163" y="0"/>
                  </a:moveTo>
                  <a:cubicBezTo>
                    <a:pt x="157" y="0"/>
                    <a:pt x="150" y="1"/>
                    <a:pt x="143" y="1"/>
                  </a:cubicBezTo>
                  <a:cubicBezTo>
                    <a:pt x="72" y="1"/>
                    <a:pt x="0" y="61"/>
                    <a:pt x="0" y="156"/>
                  </a:cubicBezTo>
                  <a:cubicBezTo>
                    <a:pt x="0" y="228"/>
                    <a:pt x="60" y="299"/>
                    <a:pt x="143" y="299"/>
                  </a:cubicBezTo>
                  <a:cubicBezTo>
                    <a:pt x="215" y="299"/>
                    <a:pt x="298" y="240"/>
                    <a:pt x="298" y="156"/>
                  </a:cubicBezTo>
                  <a:cubicBezTo>
                    <a:pt x="298" y="68"/>
                    <a:pt x="247" y="0"/>
                    <a:pt x="1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79"/>
            <p:cNvSpPr/>
            <p:nvPr/>
          </p:nvSpPr>
          <p:spPr>
            <a:xfrm>
              <a:off x="6569433" y="2400451"/>
              <a:ext cx="21074" cy="21125"/>
            </a:xfrm>
            <a:custGeom>
              <a:avLst/>
              <a:gdLst/>
              <a:ahLst/>
              <a:cxnLst/>
              <a:rect l="l" t="t" r="r" b="b"/>
              <a:pathLst>
                <a:path w="417" h="418" extrusionOk="0">
                  <a:moveTo>
                    <a:pt x="215" y="1"/>
                  </a:moveTo>
                  <a:cubicBezTo>
                    <a:pt x="96" y="1"/>
                    <a:pt x="0" y="96"/>
                    <a:pt x="0" y="215"/>
                  </a:cubicBezTo>
                  <a:cubicBezTo>
                    <a:pt x="0" y="334"/>
                    <a:pt x="96" y="417"/>
                    <a:pt x="215" y="417"/>
                  </a:cubicBezTo>
                  <a:cubicBezTo>
                    <a:pt x="322" y="417"/>
                    <a:pt x="417" y="334"/>
                    <a:pt x="417" y="215"/>
                  </a:cubicBezTo>
                  <a:cubicBezTo>
                    <a:pt x="417" y="96"/>
                    <a:pt x="322" y="1"/>
                    <a:pt x="215" y="1"/>
                  </a:cubicBezTo>
                  <a:close/>
                </a:path>
              </a:pathLst>
            </a:custGeom>
            <a:solidFill>
              <a:srgbClr val="FFD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79"/>
            <p:cNvSpPr/>
            <p:nvPr/>
          </p:nvSpPr>
          <p:spPr>
            <a:xfrm>
              <a:off x="5229417" y="3167669"/>
              <a:ext cx="398943" cy="236516"/>
            </a:xfrm>
            <a:custGeom>
              <a:avLst/>
              <a:gdLst/>
              <a:ahLst/>
              <a:cxnLst/>
              <a:rect l="l" t="t" r="r" b="b"/>
              <a:pathLst>
                <a:path w="7894" h="4680" extrusionOk="0">
                  <a:moveTo>
                    <a:pt x="682" y="0"/>
                  </a:moveTo>
                  <a:cubicBezTo>
                    <a:pt x="572" y="0"/>
                    <a:pt x="493" y="15"/>
                    <a:pt x="452" y="48"/>
                  </a:cubicBezTo>
                  <a:cubicBezTo>
                    <a:pt x="0" y="441"/>
                    <a:pt x="3881" y="3024"/>
                    <a:pt x="3881" y="3024"/>
                  </a:cubicBezTo>
                  <a:lnTo>
                    <a:pt x="4346" y="4679"/>
                  </a:lnTo>
                  <a:lnTo>
                    <a:pt x="7894" y="4215"/>
                  </a:lnTo>
                  <a:cubicBezTo>
                    <a:pt x="7894" y="4215"/>
                    <a:pt x="7656" y="2239"/>
                    <a:pt x="7120" y="1953"/>
                  </a:cubicBezTo>
                  <a:cubicBezTo>
                    <a:pt x="6619" y="1713"/>
                    <a:pt x="1857" y="0"/>
                    <a:pt x="682" y="0"/>
                  </a:cubicBezTo>
                  <a:close/>
                </a:path>
              </a:pathLst>
            </a:custGeom>
            <a:solidFill>
              <a:srgbClr val="F28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79"/>
            <p:cNvSpPr/>
            <p:nvPr/>
          </p:nvSpPr>
          <p:spPr>
            <a:xfrm>
              <a:off x="5404481" y="3322872"/>
              <a:ext cx="241367" cy="75301"/>
            </a:xfrm>
            <a:custGeom>
              <a:avLst/>
              <a:gdLst/>
              <a:ahLst/>
              <a:cxnLst/>
              <a:rect l="l" t="t" r="r" b="b"/>
              <a:pathLst>
                <a:path w="4776" h="1490" extrusionOk="0">
                  <a:moveTo>
                    <a:pt x="4430" y="1"/>
                  </a:moveTo>
                  <a:lnTo>
                    <a:pt x="1" y="120"/>
                  </a:lnTo>
                  <a:lnTo>
                    <a:pt x="537" y="1489"/>
                  </a:lnTo>
                  <a:lnTo>
                    <a:pt x="4775" y="1144"/>
                  </a:lnTo>
                  <a:lnTo>
                    <a:pt x="443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79"/>
            <p:cNvSpPr/>
            <p:nvPr/>
          </p:nvSpPr>
          <p:spPr>
            <a:xfrm>
              <a:off x="5404481" y="3356580"/>
              <a:ext cx="837659" cy="731025"/>
            </a:xfrm>
            <a:custGeom>
              <a:avLst/>
              <a:gdLst/>
              <a:ahLst/>
              <a:cxnLst/>
              <a:rect l="l" t="t" r="r" b="b"/>
              <a:pathLst>
                <a:path w="16575" h="14465" extrusionOk="0">
                  <a:moveTo>
                    <a:pt x="1" y="1"/>
                  </a:moveTo>
                  <a:cubicBezTo>
                    <a:pt x="1" y="1"/>
                    <a:pt x="3108" y="12717"/>
                    <a:pt x="4751" y="13991"/>
                  </a:cubicBezTo>
                  <a:cubicBezTo>
                    <a:pt x="5192" y="14338"/>
                    <a:pt x="6256" y="14464"/>
                    <a:pt x="7576" y="14464"/>
                  </a:cubicBezTo>
                  <a:cubicBezTo>
                    <a:pt x="11143" y="14464"/>
                    <a:pt x="16574" y="13538"/>
                    <a:pt x="16574" y="13538"/>
                  </a:cubicBezTo>
                  <a:lnTo>
                    <a:pt x="16217" y="8490"/>
                  </a:lnTo>
                  <a:lnTo>
                    <a:pt x="8288" y="9442"/>
                  </a:lnTo>
                  <a:lnTo>
                    <a:pt x="4906" y="1"/>
                  </a:lnTo>
                  <a:close/>
                </a:path>
              </a:pathLst>
            </a:custGeom>
            <a:solidFill>
              <a:srgbClr val="E670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79"/>
            <p:cNvSpPr/>
            <p:nvPr/>
          </p:nvSpPr>
          <p:spPr>
            <a:xfrm>
              <a:off x="6020641" y="3088830"/>
              <a:ext cx="450138" cy="631668"/>
            </a:xfrm>
            <a:custGeom>
              <a:avLst/>
              <a:gdLst/>
              <a:ahLst/>
              <a:cxnLst/>
              <a:rect l="l" t="t" r="r" b="b"/>
              <a:pathLst>
                <a:path w="8907" h="12499" extrusionOk="0">
                  <a:moveTo>
                    <a:pt x="1394" y="0"/>
                  </a:moveTo>
                  <a:cubicBezTo>
                    <a:pt x="1394" y="1"/>
                    <a:pt x="3001" y="5751"/>
                    <a:pt x="1" y="11764"/>
                  </a:cubicBezTo>
                  <a:cubicBezTo>
                    <a:pt x="1" y="11764"/>
                    <a:pt x="1993" y="12499"/>
                    <a:pt x="4233" y="12499"/>
                  </a:cubicBezTo>
                  <a:cubicBezTo>
                    <a:pt x="5891" y="12499"/>
                    <a:pt x="7686" y="12096"/>
                    <a:pt x="8907" y="10692"/>
                  </a:cubicBezTo>
                  <a:cubicBezTo>
                    <a:pt x="8907" y="10692"/>
                    <a:pt x="6716" y="2060"/>
                    <a:pt x="1394" y="0"/>
                  </a:cubicBezTo>
                  <a:close/>
                </a:path>
              </a:pathLst>
            </a:custGeom>
            <a:solidFill>
              <a:srgbClr val="FFD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79"/>
            <p:cNvSpPr/>
            <p:nvPr/>
          </p:nvSpPr>
          <p:spPr>
            <a:xfrm>
              <a:off x="6002599" y="3712823"/>
              <a:ext cx="882183" cy="668561"/>
            </a:xfrm>
            <a:custGeom>
              <a:avLst/>
              <a:gdLst/>
              <a:ahLst/>
              <a:cxnLst/>
              <a:rect l="l" t="t" r="r" b="b"/>
              <a:pathLst>
                <a:path w="17456" h="13229" extrusionOk="0">
                  <a:moveTo>
                    <a:pt x="8823" y="0"/>
                  </a:moveTo>
                  <a:cubicBezTo>
                    <a:pt x="5978" y="0"/>
                    <a:pt x="3299" y="1870"/>
                    <a:pt x="2001" y="3679"/>
                  </a:cubicBezTo>
                  <a:cubicBezTo>
                    <a:pt x="1584" y="4251"/>
                    <a:pt x="1" y="6644"/>
                    <a:pt x="2203" y="9978"/>
                  </a:cubicBezTo>
                  <a:cubicBezTo>
                    <a:pt x="3037" y="11240"/>
                    <a:pt x="2525" y="13228"/>
                    <a:pt x="2525" y="13228"/>
                  </a:cubicBezTo>
                  <a:lnTo>
                    <a:pt x="17122" y="13228"/>
                  </a:lnTo>
                  <a:cubicBezTo>
                    <a:pt x="17122" y="13228"/>
                    <a:pt x="17455" y="7418"/>
                    <a:pt x="17122" y="5644"/>
                  </a:cubicBezTo>
                  <a:cubicBezTo>
                    <a:pt x="16812" y="3941"/>
                    <a:pt x="15217" y="0"/>
                    <a:pt x="8823" y="0"/>
                  </a:cubicBezTo>
                  <a:close/>
                </a:path>
              </a:pathLst>
            </a:custGeom>
            <a:solidFill>
              <a:srgbClr val="E670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79"/>
            <p:cNvSpPr/>
            <p:nvPr/>
          </p:nvSpPr>
          <p:spPr>
            <a:xfrm>
              <a:off x="6112721" y="3711610"/>
              <a:ext cx="661940" cy="276592"/>
            </a:xfrm>
            <a:custGeom>
              <a:avLst/>
              <a:gdLst/>
              <a:ahLst/>
              <a:cxnLst/>
              <a:rect l="l" t="t" r="r" b="b"/>
              <a:pathLst>
                <a:path w="13098" h="5473" extrusionOk="0">
                  <a:moveTo>
                    <a:pt x="6454" y="0"/>
                  </a:moveTo>
                  <a:cubicBezTo>
                    <a:pt x="6192" y="36"/>
                    <a:pt x="5954" y="48"/>
                    <a:pt x="5704" y="84"/>
                  </a:cubicBezTo>
                  <a:cubicBezTo>
                    <a:pt x="4441" y="262"/>
                    <a:pt x="3251" y="774"/>
                    <a:pt x="2227" y="1453"/>
                  </a:cubicBezTo>
                  <a:lnTo>
                    <a:pt x="1417" y="1536"/>
                  </a:lnTo>
                  <a:cubicBezTo>
                    <a:pt x="1274" y="2048"/>
                    <a:pt x="1965" y="2417"/>
                    <a:pt x="2477" y="2584"/>
                  </a:cubicBezTo>
                  <a:cubicBezTo>
                    <a:pt x="2477" y="2584"/>
                    <a:pt x="0" y="3691"/>
                    <a:pt x="5108" y="5465"/>
                  </a:cubicBezTo>
                  <a:cubicBezTo>
                    <a:pt x="5108" y="5465"/>
                    <a:pt x="5326" y="5472"/>
                    <a:pt x="5677" y="5472"/>
                  </a:cubicBezTo>
                  <a:cubicBezTo>
                    <a:pt x="7092" y="5472"/>
                    <a:pt x="10668" y="5358"/>
                    <a:pt x="10811" y="4203"/>
                  </a:cubicBezTo>
                  <a:cubicBezTo>
                    <a:pt x="10930" y="3251"/>
                    <a:pt x="10216" y="3084"/>
                    <a:pt x="10216" y="3084"/>
                  </a:cubicBezTo>
                  <a:lnTo>
                    <a:pt x="10216" y="3084"/>
                  </a:lnTo>
                  <a:cubicBezTo>
                    <a:pt x="10216" y="3084"/>
                    <a:pt x="10346" y="3094"/>
                    <a:pt x="10551" y="3094"/>
                  </a:cubicBezTo>
                  <a:cubicBezTo>
                    <a:pt x="11205" y="3094"/>
                    <a:pt x="12626" y="2997"/>
                    <a:pt x="13097" y="2191"/>
                  </a:cubicBezTo>
                  <a:cubicBezTo>
                    <a:pt x="13026" y="2120"/>
                    <a:pt x="12943" y="2048"/>
                    <a:pt x="12859" y="1965"/>
                  </a:cubicBezTo>
                  <a:cubicBezTo>
                    <a:pt x="12609" y="1751"/>
                    <a:pt x="12347" y="1536"/>
                    <a:pt x="12026" y="1346"/>
                  </a:cubicBezTo>
                  <a:cubicBezTo>
                    <a:pt x="12014" y="1346"/>
                    <a:pt x="12014" y="1334"/>
                    <a:pt x="12002" y="1334"/>
                  </a:cubicBezTo>
                  <a:cubicBezTo>
                    <a:pt x="11907" y="1274"/>
                    <a:pt x="11811" y="1215"/>
                    <a:pt x="11704" y="1155"/>
                  </a:cubicBezTo>
                  <a:cubicBezTo>
                    <a:pt x="11704" y="1155"/>
                    <a:pt x="11692" y="1155"/>
                    <a:pt x="11692" y="1132"/>
                  </a:cubicBezTo>
                  <a:cubicBezTo>
                    <a:pt x="11585" y="1072"/>
                    <a:pt x="11478" y="1012"/>
                    <a:pt x="11371" y="977"/>
                  </a:cubicBezTo>
                  <a:cubicBezTo>
                    <a:pt x="11371" y="977"/>
                    <a:pt x="11359" y="977"/>
                    <a:pt x="11359" y="953"/>
                  </a:cubicBezTo>
                  <a:cubicBezTo>
                    <a:pt x="11252" y="893"/>
                    <a:pt x="11133" y="846"/>
                    <a:pt x="11014" y="786"/>
                  </a:cubicBezTo>
                  <a:cubicBezTo>
                    <a:pt x="11002" y="786"/>
                    <a:pt x="10990" y="774"/>
                    <a:pt x="10978" y="774"/>
                  </a:cubicBezTo>
                  <a:cubicBezTo>
                    <a:pt x="10871" y="727"/>
                    <a:pt x="10752" y="691"/>
                    <a:pt x="10633" y="643"/>
                  </a:cubicBezTo>
                  <a:cubicBezTo>
                    <a:pt x="10621" y="631"/>
                    <a:pt x="10585" y="631"/>
                    <a:pt x="10561" y="608"/>
                  </a:cubicBezTo>
                  <a:cubicBezTo>
                    <a:pt x="10454" y="572"/>
                    <a:pt x="10335" y="536"/>
                    <a:pt x="10216" y="489"/>
                  </a:cubicBezTo>
                  <a:cubicBezTo>
                    <a:pt x="10180" y="489"/>
                    <a:pt x="10168" y="477"/>
                    <a:pt x="10145" y="477"/>
                  </a:cubicBezTo>
                  <a:cubicBezTo>
                    <a:pt x="10025" y="453"/>
                    <a:pt x="9906" y="405"/>
                    <a:pt x="9787" y="370"/>
                  </a:cubicBezTo>
                  <a:cubicBezTo>
                    <a:pt x="9740" y="358"/>
                    <a:pt x="9692" y="358"/>
                    <a:pt x="9668" y="346"/>
                  </a:cubicBezTo>
                  <a:cubicBezTo>
                    <a:pt x="9561" y="310"/>
                    <a:pt x="9442" y="286"/>
                    <a:pt x="9335" y="274"/>
                  </a:cubicBezTo>
                  <a:cubicBezTo>
                    <a:pt x="9263" y="250"/>
                    <a:pt x="9192" y="239"/>
                    <a:pt x="9133" y="227"/>
                  </a:cubicBezTo>
                  <a:lnTo>
                    <a:pt x="8859" y="179"/>
                  </a:lnTo>
                  <a:cubicBezTo>
                    <a:pt x="8811" y="179"/>
                    <a:pt x="8775" y="167"/>
                    <a:pt x="8728" y="167"/>
                  </a:cubicBezTo>
                  <a:cubicBezTo>
                    <a:pt x="8609" y="155"/>
                    <a:pt x="8490" y="119"/>
                    <a:pt x="8359" y="108"/>
                  </a:cubicBezTo>
                  <a:lnTo>
                    <a:pt x="8335" y="108"/>
                  </a:lnTo>
                  <a:cubicBezTo>
                    <a:pt x="8180" y="96"/>
                    <a:pt x="8001" y="60"/>
                    <a:pt x="7823" y="48"/>
                  </a:cubicBezTo>
                  <a:cubicBezTo>
                    <a:pt x="7728" y="48"/>
                    <a:pt x="7644" y="36"/>
                    <a:pt x="7549" y="36"/>
                  </a:cubicBezTo>
                  <a:cubicBezTo>
                    <a:pt x="7263" y="12"/>
                    <a:pt x="6966" y="0"/>
                    <a:pt x="66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79"/>
            <p:cNvSpPr/>
            <p:nvPr/>
          </p:nvSpPr>
          <p:spPr>
            <a:xfrm>
              <a:off x="6356415" y="4018427"/>
              <a:ext cx="28907" cy="29009"/>
            </a:xfrm>
            <a:custGeom>
              <a:avLst/>
              <a:gdLst/>
              <a:ahLst/>
              <a:cxnLst/>
              <a:rect l="l" t="t" r="r" b="b"/>
              <a:pathLst>
                <a:path w="572" h="574" extrusionOk="0">
                  <a:moveTo>
                    <a:pt x="306" y="1"/>
                  </a:moveTo>
                  <a:cubicBezTo>
                    <a:pt x="299" y="1"/>
                    <a:pt x="293" y="1"/>
                    <a:pt x="286" y="2"/>
                  </a:cubicBezTo>
                  <a:cubicBezTo>
                    <a:pt x="143" y="2"/>
                    <a:pt x="0" y="121"/>
                    <a:pt x="0" y="287"/>
                  </a:cubicBezTo>
                  <a:cubicBezTo>
                    <a:pt x="0" y="442"/>
                    <a:pt x="120" y="573"/>
                    <a:pt x="286" y="573"/>
                  </a:cubicBezTo>
                  <a:cubicBezTo>
                    <a:pt x="441" y="573"/>
                    <a:pt x="572" y="454"/>
                    <a:pt x="572" y="287"/>
                  </a:cubicBezTo>
                  <a:cubicBezTo>
                    <a:pt x="572" y="128"/>
                    <a:pt x="452" y="1"/>
                    <a:pt x="3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79"/>
            <p:cNvSpPr/>
            <p:nvPr/>
          </p:nvSpPr>
          <p:spPr>
            <a:xfrm>
              <a:off x="6355809" y="4079881"/>
              <a:ext cx="28352" cy="28301"/>
            </a:xfrm>
            <a:custGeom>
              <a:avLst/>
              <a:gdLst/>
              <a:ahLst/>
              <a:cxnLst/>
              <a:rect l="l" t="t" r="r" b="b"/>
              <a:pathLst>
                <a:path w="561" h="560" extrusionOk="0">
                  <a:moveTo>
                    <a:pt x="286" y="0"/>
                  </a:moveTo>
                  <a:cubicBezTo>
                    <a:pt x="132" y="0"/>
                    <a:pt x="1" y="119"/>
                    <a:pt x="1" y="274"/>
                  </a:cubicBezTo>
                  <a:cubicBezTo>
                    <a:pt x="1" y="429"/>
                    <a:pt x="132" y="560"/>
                    <a:pt x="286" y="560"/>
                  </a:cubicBezTo>
                  <a:cubicBezTo>
                    <a:pt x="441" y="560"/>
                    <a:pt x="560" y="429"/>
                    <a:pt x="560" y="274"/>
                  </a:cubicBezTo>
                  <a:cubicBezTo>
                    <a:pt x="560" y="119"/>
                    <a:pt x="441" y="0"/>
                    <a:pt x="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79"/>
            <p:cNvSpPr/>
            <p:nvPr/>
          </p:nvSpPr>
          <p:spPr>
            <a:xfrm>
              <a:off x="6355809" y="4140628"/>
              <a:ext cx="28352" cy="28352"/>
            </a:xfrm>
            <a:custGeom>
              <a:avLst/>
              <a:gdLst/>
              <a:ahLst/>
              <a:cxnLst/>
              <a:rect l="l" t="t" r="r" b="b"/>
              <a:pathLst>
                <a:path w="561" h="561" extrusionOk="0">
                  <a:moveTo>
                    <a:pt x="286" y="1"/>
                  </a:moveTo>
                  <a:cubicBezTo>
                    <a:pt x="132" y="1"/>
                    <a:pt x="1" y="120"/>
                    <a:pt x="1" y="274"/>
                  </a:cubicBezTo>
                  <a:cubicBezTo>
                    <a:pt x="1" y="441"/>
                    <a:pt x="132" y="560"/>
                    <a:pt x="286" y="560"/>
                  </a:cubicBezTo>
                  <a:cubicBezTo>
                    <a:pt x="441" y="560"/>
                    <a:pt x="560" y="441"/>
                    <a:pt x="560" y="274"/>
                  </a:cubicBezTo>
                  <a:cubicBezTo>
                    <a:pt x="560" y="120"/>
                    <a:pt x="441" y="1"/>
                    <a:pt x="2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79"/>
            <p:cNvSpPr/>
            <p:nvPr/>
          </p:nvSpPr>
          <p:spPr>
            <a:xfrm>
              <a:off x="6139203" y="3024444"/>
              <a:ext cx="531351" cy="957787"/>
            </a:xfrm>
            <a:custGeom>
              <a:avLst/>
              <a:gdLst/>
              <a:ahLst/>
              <a:cxnLst/>
              <a:rect l="l" t="t" r="r" b="b"/>
              <a:pathLst>
                <a:path w="10514" h="18952" extrusionOk="0">
                  <a:moveTo>
                    <a:pt x="0" y="1"/>
                  </a:moveTo>
                  <a:lnTo>
                    <a:pt x="0" y="8418"/>
                  </a:lnTo>
                  <a:cubicBezTo>
                    <a:pt x="0" y="11002"/>
                    <a:pt x="1560" y="12562"/>
                    <a:pt x="3977" y="12562"/>
                  </a:cubicBezTo>
                  <a:lnTo>
                    <a:pt x="3977" y="13943"/>
                  </a:lnTo>
                  <a:cubicBezTo>
                    <a:pt x="3739" y="14014"/>
                    <a:pt x="2989" y="16443"/>
                    <a:pt x="3441" y="17812"/>
                  </a:cubicBezTo>
                  <a:cubicBezTo>
                    <a:pt x="3679" y="18513"/>
                    <a:pt x="4169" y="18951"/>
                    <a:pt x="4889" y="18951"/>
                  </a:cubicBezTo>
                  <a:cubicBezTo>
                    <a:pt x="5576" y="18951"/>
                    <a:pt x="6473" y="18552"/>
                    <a:pt x="7561" y="17598"/>
                  </a:cubicBezTo>
                  <a:cubicBezTo>
                    <a:pt x="9204" y="16193"/>
                    <a:pt x="10514" y="14312"/>
                    <a:pt x="10228" y="14228"/>
                  </a:cubicBezTo>
                  <a:lnTo>
                    <a:pt x="10228" y="1"/>
                  </a:lnTo>
                  <a:close/>
                </a:path>
              </a:pathLst>
            </a:custGeom>
            <a:solidFill>
              <a:srgbClr val="F28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79"/>
            <p:cNvSpPr/>
            <p:nvPr/>
          </p:nvSpPr>
          <p:spPr>
            <a:xfrm>
              <a:off x="6013414" y="2775646"/>
              <a:ext cx="1010346" cy="988564"/>
            </a:xfrm>
            <a:custGeom>
              <a:avLst/>
              <a:gdLst/>
              <a:ahLst/>
              <a:cxnLst/>
              <a:rect l="l" t="t" r="r" b="b"/>
              <a:pathLst>
                <a:path w="19992" h="19561" extrusionOk="0">
                  <a:moveTo>
                    <a:pt x="8690" y="1"/>
                  </a:moveTo>
                  <a:cubicBezTo>
                    <a:pt x="7914" y="1"/>
                    <a:pt x="7093" y="71"/>
                    <a:pt x="6228" y="221"/>
                  </a:cubicBezTo>
                  <a:cubicBezTo>
                    <a:pt x="787" y="1137"/>
                    <a:pt x="1" y="6114"/>
                    <a:pt x="1787" y="7448"/>
                  </a:cubicBezTo>
                  <a:cubicBezTo>
                    <a:pt x="2472" y="7958"/>
                    <a:pt x="3333" y="8149"/>
                    <a:pt x="4238" y="8149"/>
                  </a:cubicBezTo>
                  <a:cubicBezTo>
                    <a:pt x="6921" y="8149"/>
                    <a:pt x="9990" y="6471"/>
                    <a:pt x="9990" y="6471"/>
                  </a:cubicBezTo>
                  <a:cubicBezTo>
                    <a:pt x="10201" y="11048"/>
                    <a:pt x="12149" y="11310"/>
                    <a:pt x="12592" y="11310"/>
                  </a:cubicBezTo>
                  <a:cubicBezTo>
                    <a:pt x="12649" y="11310"/>
                    <a:pt x="12681" y="11305"/>
                    <a:pt x="12681" y="11305"/>
                  </a:cubicBezTo>
                  <a:lnTo>
                    <a:pt x="12681" y="11305"/>
                  </a:lnTo>
                  <a:cubicBezTo>
                    <a:pt x="12681" y="11305"/>
                    <a:pt x="12919" y="13484"/>
                    <a:pt x="12491" y="14746"/>
                  </a:cubicBezTo>
                  <a:cubicBezTo>
                    <a:pt x="11609" y="17187"/>
                    <a:pt x="9478" y="19437"/>
                    <a:pt x="9478" y="19437"/>
                  </a:cubicBezTo>
                  <a:cubicBezTo>
                    <a:pt x="9478" y="19437"/>
                    <a:pt x="10380" y="19561"/>
                    <a:pt x="11617" y="19561"/>
                  </a:cubicBezTo>
                  <a:cubicBezTo>
                    <a:pt x="13813" y="19561"/>
                    <a:pt x="17067" y="19171"/>
                    <a:pt x="18217" y="17008"/>
                  </a:cubicBezTo>
                  <a:cubicBezTo>
                    <a:pt x="19991" y="13675"/>
                    <a:pt x="18884" y="8019"/>
                    <a:pt x="17682" y="5507"/>
                  </a:cubicBezTo>
                  <a:cubicBezTo>
                    <a:pt x="16169" y="2360"/>
                    <a:pt x="13177" y="1"/>
                    <a:pt x="8690" y="1"/>
                  </a:cubicBezTo>
                  <a:close/>
                </a:path>
              </a:pathLst>
            </a:custGeom>
            <a:solidFill>
              <a:srgbClr val="FFD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2" name="Google Shape;1702;p79"/>
            <p:cNvGrpSpPr/>
            <p:nvPr/>
          </p:nvGrpSpPr>
          <p:grpSpPr>
            <a:xfrm>
              <a:off x="6103675" y="2949850"/>
              <a:ext cx="893004" cy="779848"/>
              <a:chOff x="6103675" y="2949850"/>
              <a:chExt cx="893004" cy="779848"/>
            </a:xfrm>
          </p:grpSpPr>
          <p:sp>
            <p:nvSpPr>
              <p:cNvPr id="1703" name="Google Shape;1703;p79"/>
              <p:cNvSpPr/>
              <p:nvPr/>
            </p:nvSpPr>
            <p:spPr>
              <a:xfrm>
                <a:off x="6606124" y="3295227"/>
                <a:ext cx="155302" cy="434471"/>
              </a:xfrm>
              <a:custGeom>
                <a:avLst/>
                <a:gdLst/>
                <a:ahLst/>
                <a:cxnLst/>
                <a:rect l="l" t="t" r="r" b="b"/>
                <a:pathLst>
                  <a:path w="3073" h="8597" fill="none" extrusionOk="0">
                    <a:moveTo>
                      <a:pt x="1" y="8597"/>
                    </a:moveTo>
                    <a:cubicBezTo>
                      <a:pt x="1" y="8597"/>
                      <a:pt x="3072" y="5834"/>
                      <a:pt x="2298" y="0"/>
                    </a:cubicBezTo>
                  </a:path>
                </a:pathLst>
              </a:custGeom>
              <a:solidFill>
                <a:srgbClr val="FFFFFF"/>
              </a:solidFill>
              <a:ln w="3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79"/>
              <p:cNvSpPr/>
              <p:nvPr/>
            </p:nvSpPr>
            <p:spPr>
              <a:xfrm>
                <a:off x="6680718" y="3025657"/>
                <a:ext cx="235353" cy="687209"/>
              </a:xfrm>
              <a:custGeom>
                <a:avLst/>
                <a:gdLst/>
                <a:ahLst/>
                <a:cxnLst/>
                <a:rect l="l" t="t" r="r" b="b"/>
                <a:pathLst>
                  <a:path w="4657" h="13598" fill="none" extrusionOk="0">
                    <a:moveTo>
                      <a:pt x="1537" y="13597"/>
                    </a:moveTo>
                    <a:cubicBezTo>
                      <a:pt x="1537" y="13597"/>
                      <a:pt x="4656" y="6061"/>
                      <a:pt x="1" y="0"/>
                    </a:cubicBezTo>
                  </a:path>
                </a:pathLst>
              </a:custGeom>
              <a:solidFill>
                <a:srgbClr val="FFFFFF"/>
              </a:solidFill>
              <a:ln w="3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79"/>
              <p:cNvSpPr/>
              <p:nvPr/>
            </p:nvSpPr>
            <p:spPr>
              <a:xfrm>
                <a:off x="6745710" y="2949850"/>
                <a:ext cx="250969" cy="722080"/>
              </a:xfrm>
              <a:custGeom>
                <a:avLst/>
                <a:gdLst/>
                <a:ahLst/>
                <a:cxnLst/>
                <a:rect l="l" t="t" r="r" b="b"/>
                <a:pathLst>
                  <a:path w="4966" h="14288" fill="none" extrusionOk="0">
                    <a:moveTo>
                      <a:pt x="1" y="0"/>
                    </a:moveTo>
                    <a:cubicBezTo>
                      <a:pt x="1" y="0"/>
                      <a:pt x="4966" y="4679"/>
                      <a:pt x="2394" y="14288"/>
                    </a:cubicBezTo>
                  </a:path>
                </a:pathLst>
              </a:custGeom>
              <a:solidFill>
                <a:srgbClr val="FFFFFF"/>
              </a:solidFill>
              <a:ln w="3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79"/>
              <p:cNvSpPr/>
              <p:nvPr/>
            </p:nvSpPr>
            <p:spPr>
              <a:xfrm>
                <a:off x="6103675" y="3152002"/>
                <a:ext cx="197450" cy="228682"/>
              </a:xfrm>
              <a:custGeom>
                <a:avLst/>
                <a:gdLst/>
                <a:ahLst/>
                <a:cxnLst/>
                <a:rect l="l" t="t" r="r" b="b"/>
                <a:pathLst>
                  <a:path w="3907" h="4525" fill="none" extrusionOk="0">
                    <a:moveTo>
                      <a:pt x="3906" y="2263"/>
                    </a:moveTo>
                    <a:cubicBezTo>
                      <a:pt x="3906" y="3513"/>
                      <a:pt x="2989" y="4525"/>
                      <a:pt x="1882" y="4525"/>
                    </a:cubicBezTo>
                    <a:cubicBezTo>
                      <a:pt x="763" y="4525"/>
                      <a:pt x="1" y="3513"/>
                      <a:pt x="1" y="2263"/>
                    </a:cubicBezTo>
                    <a:cubicBezTo>
                      <a:pt x="1" y="1013"/>
                      <a:pt x="763" y="1"/>
                      <a:pt x="1882" y="1"/>
                    </a:cubicBezTo>
                    <a:cubicBezTo>
                      <a:pt x="2989" y="1"/>
                      <a:pt x="3906" y="1013"/>
                      <a:pt x="3906" y="2263"/>
                    </a:cubicBezTo>
                    <a:close/>
                  </a:path>
                </a:pathLst>
              </a:custGeom>
              <a:solidFill>
                <a:srgbClr val="FFFFFF"/>
              </a:solidFill>
              <a:ln w="3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79"/>
              <p:cNvSpPr/>
              <p:nvPr/>
            </p:nvSpPr>
            <p:spPr>
              <a:xfrm>
                <a:off x="6343174" y="3152002"/>
                <a:ext cx="196793" cy="228682"/>
              </a:xfrm>
              <a:custGeom>
                <a:avLst/>
                <a:gdLst/>
                <a:ahLst/>
                <a:cxnLst/>
                <a:rect l="l" t="t" r="r" b="b"/>
                <a:pathLst>
                  <a:path w="3894" h="4525" fill="none" extrusionOk="0">
                    <a:moveTo>
                      <a:pt x="3894" y="2263"/>
                    </a:moveTo>
                    <a:cubicBezTo>
                      <a:pt x="3894" y="3513"/>
                      <a:pt x="3144" y="4525"/>
                      <a:pt x="2025" y="4525"/>
                    </a:cubicBezTo>
                    <a:cubicBezTo>
                      <a:pt x="905" y="4525"/>
                      <a:pt x="1" y="3513"/>
                      <a:pt x="1" y="2263"/>
                    </a:cubicBezTo>
                    <a:cubicBezTo>
                      <a:pt x="1" y="1013"/>
                      <a:pt x="905" y="1"/>
                      <a:pt x="2025" y="1"/>
                    </a:cubicBezTo>
                    <a:cubicBezTo>
                      <a:pt x="3144" y="1"/>
                      <a:pt x="3894" y="1013"/>
                      <a:pt x="3894" y="2263"/>
                    </a:cubicBezTo>
                    <a:close/>
                  </a:path>
                </a:pathLst>
              </a:custGeom>
              <a:solidFill>
                <a:srgbClr val="FFFFFF"/>
              </a:solidFill>
              <a:ln w="3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79"/>
              <p:cNvSpPr/>
              <p:nvPr/>
            </p:nvSpPr>
            <p:spPr>
              <a:xfrm>
                <a:off x="6303451" y="3272334"/>
                <a:ext cx="39773" cy="51"/>
              </a:xfrm>
              <a:custGeom>
                <a:avLst/>
                <a:gdLst/>
                <a:ahLst/>
                <a:cxnLst/>
                <a:rect l="l" t="t" r="r" b="b"/>
                <a:pathLst>
                  <a:path w="787" h="1" fill="none" extrusionOk="0">
                    <a:moveTo>
                      <a:pt x="1" y="1"/>
                    </a:moveTo>
                    <a:lnTo>
                      <a:pt x="787" y="1"/>
                    </a:lnTo>
                  </a:path>
                </a:pathLst>
              </a:custGeom>
              <a:solidFill>
                <a:srgbClr val="FFFFFF"/>
              </a:solidFill>
              <a:ln w="3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79"/>
              <p:cNvSpPr/>
              <p:nvPr/>
            </p:nvSpPr>
            <p:spPr>
              <a:xfrm>
                <a:off x="6539919" y="3272334"/>
                <a:ext cx="140848" cy="51"/>
              </a:xfrm>
              <a:custGeom>
                <a:avLst/>
                <a:gdLst/>
                <a:ahLst/>
                <a:cxnLst/>
                <a:rect l="l" t="t" r="r" b="b"/>
                <a:pathLst>
                  <a:path w="2787" h="1" fill="none" extrusionOk="0">
                    <a:moveTo>
                      <a:pt x="1" y="1"/>
                    </a:moveTo>
                    <a:lnTo>
                      <a:pt x="2787" y="1"/>
                    </a:lnTo>
                  </a:path>
                </a:pathLst>
              </a:custGeom>
              <a:solidFill>
                <a:srgbClr val="FFFFFF"/>
              </a:solidFill>
              <a:ln w="3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0" name="Google Shape;1710;p79"/>
            <p:cNvSpPr/>
            <p:nvPr/>
          </p:nvSpPr>
          <p:spPr>
            <a:xfrm>
              <a:off x="6237297" y="3462862"/>
              <a:ext cx="133015" cy="71056"/>
            </a:xfrm>
            <a:custGeom>
              <a:avLst/>
              <a:gdLst/>
              <a:ahLst/>
              <a:cxnLst/>
              <a:rect l="l" t="t" r="r" b="b"/>
              <a:pathLst>
                <a:path w="2632" h="1406" extrusionOk="0">
                  <a:moveTo>
                    <a:pt x="646" y="0"/>
                  </a:moveTo>
                  <a:cubicBezTo>
                    <a:pt x="279" y="0"/>
                    <a:pt x="0" y="279"/>
                    <a:pt x="0" y="279"/>
                  </a:cubicBezTo>
                  <a:cubicBezTo>
                    <a:pt x="0" y="279"/>
                    <a:pt x="155" y="1279"/>
                    <a:pt x="1226" y="1398"/>
                  </a:cubicBezTo>
                  <a:cubicBezTo>
                    <a:pt x="1275" y="1403"/>
                    <a:pt x="1322" y="1405"/>
                    <a:pt x="1367" y="1405"/>
                  </a:cubicBezTo>
                  <a:cubicBezTo>
                    <a:pt x="2327" y="1405"/>
                    <a:pt x="2631" y="374"/>
                    <a:pt x="2631" y="374"/>
                  </a:cubicBezTo>
                  <a:cubicBezTo>
                    <a:pt x="2318" y="157"/>
                    <a:pt x="2040" y="89"/>
                    <a:pt x="1815" y="89"/>
                  </a:cubicBezTo>
                  <a:cubicBezTo>
                    <a:pt x="1450" y="89"/>
                    <a:pt x="1226" y="267"/>
                    <a:pt x="1226" y="267"/>
                  </a:cubicBezTo>
                  <a:cubicBezTo>
                    <a:pt x="1027" y="67"/>
                    <a:pt x="825" y="0"/>
                    <a:pt x="646" y="0"/>
                  </a:cubicBezTo>
                  <a:close/>
                </a:path>
              </a:pathLst>
            </a:custGeom>
            <a:solidFill>
              <a:srgbClr val="E670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79"/>
            <p:cNvSpPr/>
            <p:nvPr/>
          </p:nvSpPr>
          <p:spPr>
            <a:xfrm>
              <a:off x="6231839" y="3473323"/>
              <a:ext cx="151107" cy="26532"/>
            </a:xfrm>
            <a:custGeom>
              <a:avLst/>
              <a:gdLst/>
              <a:ahLst/>
              <a:cxnLst/>
              <a:rect l="l" t="t" r="r" b="b"/>
              <a:pathLst>
                <a:path w="2990" h="525" extrusionOk="0">
                  <a:moveTo>
                    <a:pt x="1" y="1"/>
                  </a:moveTo>
                  <a:lnTo>
                    <a:pt x="1" y="1"/>
                  </a:lnTo>
                  <a:cubicBezTo>
                    <a:pt x="203" y="179"/>
                    <a:pt x="441" y="310"/>
                    <a:pt x="703" y="382"/>
                  </a:cubicBezTo>
                  <a:cubicBezTo>
                    <a:pt x="953" y="477"/>
                    <a:pt x="1215" y="524"/>
                    <a:pt x="1489" y="524"/>
                  </a:cubicBezTo>
                  <a:cubicBezTo>
                    <a:pt x="1751" y="524"/>
                    <a:pt x="2025" y="489"/>
                    <a:pt x="2275" y="405"/>
                  </a:cubicBezTo>
                  <a:cubicBezTo>
                    <a:pt x="2406" y="370"/>
                    <a:pt x="2525" y="298"/>
                    <a:pt x="2644" y="251"/>
                  </a:cubicBezTo>
                  <a:cubicBezTo>
                    <a:pt x="2763" y="191"/>
                    <a:pt x="2870" y="132"/>
                    <a:pt x="2989" y="60"/>
                  </a:cubicBezTo>
                  <a:lnTo>
                    <a:pt x="2989" y="60"/>
                  </a:lnTo>
                  <a:cubicBezTo>
                    <a:pt x="2858" y="108"/>
                    <a:pt x="2739" y="155"/>
                    <a:pt x="2620" y="191"/>
                  </a:cubicBezTo>
                  <a:cubicBezTo>
                    <a:pt x="2501" y="227"/>
                    <a:pt x="2382" y="286"/>
                    <a:pt x="2239" y="298"/>
                  </a:cubicBezTo>
                  <a:lnTo>
                    <a:pt x="2049" y="346"/>
                  </a:lnTo>
                  <a:lnTo>
                    <a:pt x="1858" y="370"/>
                  </a:lnTo>
                  <a:cubicBezTo>
                    <a:pt x="1799" y="393"/>
                    <a:pt x="1727" y="393"/>
                    <a:pt x="1668" y="393"/>
                  </a:cubicBezTo>
                  <a:lnTo>
                    <a:pt x="1477" y="393"/>
                  </a:lnTo>
                  <a:cubicBezTo>
                    <a:pt x="1215" y="393"/>
                    <a:pt x="965" y="346"/>
                    <a:pt x="715" y="286"/>
                  </a:cubicBezTo>
                  <a:cubicBezTo>
                    <a:pt x="477" y="227"/>
                    <a:pt x="227" y="132"/>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79"/>
            <p:cNvSpPr/>
            <p:nvPr/>
          </p:nvSpPr>
          <p:spPr>
            <a:xfrm>
              <a:off x="6232092" y="3275366"/>
              <a:ext cx="86470" cy="145700"/>
            </a:xfrm>
            <a:custGeom>
              <a:avLst/>
              <a:gdLst/>
              <a:ahLst/>
              <a:cxnLst/>
              <a:rect l="l" t="t" r="r" b="b"/>
              <a:pathLst>
                <a:path w="1711" h="2883" extrusionOk="0">
                  <a:moveTo>
                    <a:pt x="1496" y="0"/>
                  </a:moveTo>
                  <a:cubicBezTo>
                    <a:pt x="1496" y="1"/>
                    <a:pt x="1543" y="1489"/>
                    <a:pt x="341" y="2084"/>
                  </a:cubicBezTo>
                  <a:cubicBezTo>
                    <a:pt x="1" y="2249"/>
                    <a:pt x="359" y="2883"/>
                    <a:pt x="1131" y="2883"/>
                  </a:cubicBezTo>
                  <a:cubicBezTo>
                    <a:pt x="1304" y="2883"/>
                    <a:pt x="1499" y="2851"/>
                    <a:pt x="1710" y="2775"/>
                  </a:cubicBezTo>
                  <a:lnTo>
                    <a:pt x="1496" y="0"/>
                  </a:lnTo>
                  <a:close/>
                </a:path>
              </a:pathLst>
            </a:custGeom>
            <a:solidFill>
              <a:srgbClr val="F28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79"/>
            <p:cNvSpPr/>
            <p:nvPr/>
          </p:nvSpPr>
          <p:spPr>
            <a:xfrm>
              <a:off x="6228251" y="3275366"/>
              <a:ext cx="90311" cy="161316"/>
            </a:xfrm>
            <a:custGeom>
              <a:avLst/>
              <a:gdLst/>
              <a:ahLst/>
              <a:cxnLst/>
              <a:rect l="l" t="t" r="r" b="b"/>
              <a:pathLst>
                <a:path w="1787" h="3192" fill="none" extrusionOk="0">
                  <a:moveTo>
                    <a:pt x="1786" y="2775"/>
                  </a:moveTo>
                  <a:cubicBezTo>
                    <a:pt x="631" y="3191"/>
                    <a:pt x="0" y="2286"/>
                    <a:pt x="417" y="2084"/>
                  </a:cubicBezTo>
                  <a:cubicBezTo>
                    <a:pt x="1620" y="1489"/>
                    <a:pt x="1572" y="0"/>
                    <a:pt x="1572" y="0"/>
                  </a:cubicBezTo>
                </a:path>
              </a:pathLst>
            </a:custGeom>
            <a:noFill/>
            <a:ln w="3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79"/>
            <p:cNvSpPr/>
            <p:nvPr/>
          </p:nvSpPr>
          <p:spPr>
            <a:xfrm>
              <a:off x="6227038" y="3260306"/>
              <a:ext cx="33153" cy="51194"/>
            </a:xfrm>
            <a:custGeom>
              <a:avLst/>
              <a:gdLst/>
              <a:ahLst/>
              <a:cxnLst/>
              <a:rect l="l" t="t" r="r" b="b"/>
              <a:pathLst>
                <a:path w="656" h="1013" extrusionOk="0">
                  <a:moveTo>
                    <a:pt x="334" y="1"/>
                  </a:moveTo>
                  <a:cubicBezTo>
                    <a:pt x="155" y="1"/>
                    <a:pt x="1" y="227"/>
                    <a:pt x="1" y="513"/>
                  </a:cubicBezTo>
                  <a:cubicBezTo>
                    <a:pt x="1" y="798"/>
                    <a:pt x="155" y="1013"/>
                    <a:pt x="334" y="1013"/>
                  </a:cubicBezTo>
                  <a:cubicBezTo>
                    <a:pt x="513" y="1013"/>
                    <a:pt x="655" y="798"/>
                    <a:pt x="655" y="513"/>
                  </a:cubicBezTo>
                  <a:cubicBezTo>
                    <a:pt x="655" y="227"/>
                    <a:pt x="513" y="1"/>
                    <a:pt x="3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79"/>
            <p:cNvSpPr/>
            <p:nvPr/>
          </p:nvSpPr>
          <p:spPr>
            <a:xfrm>
              <a:off x="6418981" y="3260306"/>
              <a:ext cx="33153" cy="51194"/>
            </a:xfrm>
            <a:custGeom>
              <a:avLst/>
              <a:gdLst/>
              <a:ahLst/>
              <a:cxnLst/>
              <a:rect l="l" t="t" r="r" b="b"/>
              <a:pathLst>
                <a:path w="656" h="1013" extrusionOk="0">
                  <a:moveTo>
                    <a:pt x="322" y="1"/>
                  </a:moveTo>
                  <a:cubicBezTo>
                    <a:pt x="144" y="1"/>
                    <a:pt x="1" y="227"/>
                    <a:pt x="1" y="513"/>
                  </a:cubicBezTo>
                  <a:cubicBezTo>
                    <a:pt x="1" y="798"/>
                    <a:pt x="144" y="1013"/>
                    <a:pt x="322" y="1013"/>
                  </a:cubicBezTo>
                  <a:cubicBezTo>
                    <a:pt x="513" y="1013"/>
                    <a:pt x="656" y="798"/>
                    <a:pt x="656" y="513"/>
                  </a:cubicBezTo>
                  <a:cubicBezTo>
                    <a:pt x="656" y="227"/>
                    <a:pt x="513" y="1"/>
                    <a:pt x="3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79"/>
            <p:cNvSpPr/>
            <p:nvPr/>
          </p:nvSpPr>
          <p:spPr>
            <a:xfrm>
              <a:off x="6202375" y="3221391"/>
              <a:ext cx="75250" cy="28756"/>
            </a:xfrm>
            <a:custGeom>
              <a:avLst/>
              <a:gdLst/>
              <a:ahLst/>
              <a:cxnLst/>
              <a:rect l="l" t="t" r="r" b="b"/>
              <a:pathLst>
                <a:path w="1489" h="569" extrusionOk="0">
                  <a:moveTo>
                    <a:pt x="856" y="1"/>
                  </a:moveTo>
                  <a:cubicBezTo>
                    <a:pt x="800" y="1"/>
                    <a:pt x="745" y="7"/>
                    <a:pt x="691" y="21"/>
                  </a:cubicBezTo>
                  <a:cubicBezTo>
                    <a:pt x="536" y="33"/>
                    <a:pt x="405" y="92"/>
                    <a:pt x="286" y="175"/>
                  </a:cubicBezTo>
                  <a:cubicBezTo>
                    <a:pt x="167" y="271"/>
                    <a:pt x="60" y="378"/>
                    <a:pt x="0" y="533"/>
                  </a:cubicBezTo>
                  <a:lnTo>
                    <a:pt x="0" y="568"/>
                  </a:lnTo>
                  <a:lnTo>
                    <a:pt x="12" y="568"/>
                  </a:lnTo>
                  <a:cubicBezTo>
                    <a:pt x="120" y="509"/>
                    <a:pt x="239" y="449"/>
                    <a:pt x="358" y="402"/>
                  </a:cubicBezTo>
                  <a:cubicBezTo>
                    <a:pt x="477" y="354"/>
                    <a:pt x="608" y="330"/>
                    <a:pt x="727" y="318"/>
                  </a:cubicBezTo>
                  <a:cubicBezTo>
                    <a:pt x="814" y="301"/>
                    <a:pt x="914" y="290"/>
                    <a:pt x="1003" y="290"/>
                  </a:cubicBezTo>
                  <a:cubicBezTo>
                    <a:pt x="1036" y="290"/>
                    <a:pt x="1067" y="291"/>
                    <a:pt x="1096" y="294"/>
                  </a:cubicBezTo>
                  <a:cubicBezTo>
                    <a:pt x="1215" y="318"/>
                    <a:pt x="1358" y="342"/>
                    <a:pt x="1477" y="378"/>
                  </a:cubicBezTo>
                  <a:lnTo>
                    <a:pt x="1489" y="378"/>
                  </a:lnTo>
                  <a:lnTo>
                    <a:pt x="1489" y="354"/>
                  </a:lnTo>
                  <a:lnTo>
                    <a:pt x="1489" y="342"/>
                  </a:lnTo>
                  <a:cubicBezTo>
                    <a:pt x="1393" y="199"/>
                    <a:pt x="1286" y="104"/>
                    <a:pt x="1132" y="56"/>
                  </a:cubicBezTo>
                  <a:cubicBezTo>
                    <a:pt x="1042" y="19"/>
                    <a:pt x="948" y="1"/>
                    <a:pt x="85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79"/>
            <p:cNvSpPr/>
            <p:nvPr/>
          </p:nvSpPr>
          <p:spPr>
            <a:xfrm>
              <a:off x="6403365" y="3220279"/>
              <a:ext cx="75857" cy="29261"/>
            </a:xfrm>
            <a:custGeom>
              <a:avLst/>
              <a:gdLst/>
              <a:ahLst/>
              <a:cxnLst/>
              <a:rect l="l" t="t" r="r" b="b"/>
              <a:pathLst>
                <a:path w="1501" h="579" extrusionOk="0">
                  <a:moveTo>
                    <a:pt x="663" y="1"/>
                  </a:moveTo>
                  <a:cubicBezTo>
                    <a:pt x="560" y="1"/>
                    <a:pt x="456" y="13"/>
                    <a:pt x="357" y="55"/>
                  </a:cubicBezTo>
                  <a:cubicBezTo>
                    <a:pt x="226" y="114"/>
                    <a:pt x="83" y="197"/>
                    <a:pt x="0" y="328"/>
                  </a:cubicBezTo>
                  <a:lnTo>
                    <a:pt x="0" y="352"/>
                  </a:lnTo>
                  <a:lnTo>
                    <a:pt x="0" y="364"/>
                  </a:lnTo>
                  <a:cubicBezTo>
                    <a:pt x="0" y="376"/>
                    <a:pt x="12" y="376"/>
                    <a:pt x="12" y="376"/>
                  </a:cubicBezTo>
                  <a:cubicBezTo>
                    <a:pt x="131" y="340"/>
                    <a:pt x="250" y="305"/>
                    <a:pt x="381" y="305"/>
                  </a:cubicBezTo>
                  <a:cubicBezTo>
                    <a:pt x="430" y="300"/>
                    <a:pt x="484" y="297"/>
                    <a:pt x="538" y="297"/>
                  </a:cubicBezTo>
                  <a:cubicBezTo>
                    <a:pt x="614" y="297"/>
                    <a:pt x="692" y="303"/>
                    <a:pt x="762" y="316"/>
                  </a:cubicBezTo>
                  <a:cubicBezTo>
                    <a:pt x="893" y="340"/>
                    <a:pt x="1012" y="364"/>
                    <a:pt x="1131" y="412"/>
                  </a:cubicBezTo>
                  <a:cubicBezTo>
                    <a:pt x="1250" y="459"/>
                    <a:pt x="1369" y="519"/>
                    <a:pt x="1477" y="578"/>
                  </a:cubicBezTo>
                  <a:cubicBezTo>
                    <a:pt x="1488" y="578"/>
                    <a:pt x="1500" y="578"/>
                    <a:pt x="1488" y="543"/>
                  </a:cubicBezTo>
                  <a:lnTo>
                    <a:pt x="1488" y="531"/>
                  </a:lnTo>
                  <a:cubicBezTo>
                    <a:pt x="1429" y="364"/>
                    <a:pt x="1322" y="257"/>
                    <a:pt x="1203" y="174"/>
                  </a:cubicBezTo>
                  <a:cubicBezTo>
                    <a:pt x="1084" y="78"/>
                    <a:pt x="953" y="43"/>
                    <a:pt x="798" y="7"/>
                  </a:cubicBezTo>
                  <a:cubicBezTo>
                    <a:pt x="754" y="3"/>
                    <a:pt x="708" y="1"/>
                    <a:pt x="6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79"/>
            <p:cNvSpPr/>
            <p:nvPr/>
          </p:nvSpPr>
          <p:spPr>
            <a:xfrm>
              <a:off x="6650041" y="3252371"/>
              <a:ext cx="118763" cy="181884"/>
            </a:xfrm>
            <a:custGeom>
              <a:avLst/>
              <a:gdLst/>
              <a:ahLst/>
              <a:cxnLst/>
              <a:rect l="l" t="t" r="r" b="b"/>
              <a:pathLst>
                <a:path w="2350" h="3599" extrusionOk="0">
                  <a:moveTo>
                    <a:pt x="636" y="1"/>
                  </a:moveTo>
                  <a:cubicBezTo>
                    <a:pt x="435" y="1"/>
                    <a:pt x="220" y="50"/>
                    <a:pt x="1" y="158"/>
                  </a:cubicBezTo>
                  <a:lnTo>
                    <a:pt x="1" y="3599"/>
                  </a:lnTo>
                  <a:cubicBezTo>
                    <a:pt x="1" y="3599"/>
                    <a:pt x="5" y="3599"/>
                    <a:pt x="14" y="3599"/>
                  </a:cubicBezTo>
                  <a:cubicBezTo>
                    <a:pt x="147" y="3599"/>
                    <a:pt x="1281" y="3567"/>
                    <a:pt x="1763" y="2503"/>
                  </a:cubicBezTo>
                  <a:cubicBezTo>
                    <a:pt x="2349" y="1260"/>
                    <a:pt x="1657" y="1"/>
                    <a:pt x="636" y="1"/>
                  </a:cubicBezTo>
                  <a:close/>
                </a:path>
              </a:pathLst>
            </a:custGeom>
            <a:solidFill>
              <a:srgbClr val="F28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79"/>
            <p:cNvSpPr/>
            <p:nvPr/>
          </p:nvSpPr>
          <p:spPr>
            <a:xfrm>
              <a:off x="6663130" y="3284008"/>
              <a:ext cx="61757" cy="60594"/>
            </a:xfrm>
            <a:custGeom>
              <a:avLst/>
              <a:gdLst/>
              <a:ahLst/>
              <a:cxnLst/>
              <a:rect l="l" t="t" r="r" b="b"/>
              <a:pathLst>
                <a:path w="1222" h="1199" extrusionOk="0">
                  <a:moveTo>
                    <a:pt x="339" y="1"/>
                  </a:moveTo>
                  <a:cubicBezTo>
                    <a:pt x="147" y="1"/>
                    <a:pt x="0" y="50"/>
                    <a:pt x="6" y="50"/>
                  </a:cubicBezTo>
                  <a:cubicBezTo>
                    <a:pt x="7" y="50"/>
                    <a:pt x="14" y="48"/>
                    <a:pt x="27" y="44"/>
                  </a:cubicBezTo>
                  <a:lnTo>
                    <a:pt x="1170" y="1199"/>
                  </a:lnTo>
                  <a:cubicBezTo>
                    <a:pt x="1222" y="177"/>
                    <a:pt x="701" y="1"/>
                    <a:pt x="339" y="1"/>
                  </a:cubicBezTo>
                  <a:close/>
                </a:path>
              </a:pathLst>
            </a:custGeom>
            <a:solidFill>
              <a:srgbClr val="F28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79"/>
            <p:cNvSpPr/>
            <p:nvPr/>
          </p:nvSpPr>
          <p:spPr>
            <a:xfrm>
              <a:off x="6653680" y="3260306"/>
              <a:ext cx="72825" cy="84297"/>
            </a:xfrm>
            <a:custGeom>
              <a:avLst/>
              <a:gdLst/>
              <a:ahLst/>
              <a:cxnLst/>
              <a:rect l="l" t="t" r="r" b="b"/>
              <a:pathLst>
                <a:path w="1441" h="1668" fill="none" extrusionOk="0">
                  <a:moveTo>
                    <a:pt x="214" y="513"/>
                  </a:moveTo>
                  <a:cubicBezTo>
                    <a:pt x="0" y="584"/>
                    <a:pt x="1441" y="1"/>
                    <a:pt x="1357" y="1668"/>
                  </a:cubicBezTo>
                </a:path>
              </a:pathLst>
            </a:custGeom>
            <a:noFill/>
            <a:ln w="3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79"/>
            <p:cNvSpPr/>
            <p:nvPr/>
          </p:nvSpPr>
          <p:spPr>
            <a:xfrm>
              <a:off x="6635587" y="3406512"/>
              <a:ext cx="55440" cy="55440"/>
            </a:xfrm>
            <a:custGeom>
              <a:avLst/>
              <a:gdLst/>
              <a:ahLst/>
              <a:cxnLst/>
              <a:rect l="l" t="t" r="r" b="b"/>
              <a:pathLst>
                <a:path w="1097" h="1097" extrusionOk="0">
                  <a:moveTo>
                    <a:pt x="549" y="1"/>
                  </a:moveTo>
                  <a:cubicBezTo>
                    <a:pt x="251" y="1"/>
                    <a:pt x="1" y="251"/>
                    <a:pt x="1" y="549"/>
                  </a:cubicBezTo>
                  <a:cubicBezTo>
                    <a:pt x="1" y="846"/>
                    <a:pt x="251" y="1096"/>
                    <a:pt x="549" y="1096"/>
                  </a:cubicBezTo>
                  <a:cubicBezTo>
                    <a:pt x="846" y="1096"/>
                    <a:pt x="1096" y="846"/>
                    <a:pt x="1096" y="549"/>
                  </a:cubicBezTo>
                  <a:cubicBezTo>
                    <a:pt x="1096" y="239"/>
                    <a:pt x="846" y="1"/>
                    <a:pt x="5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79"/>
            <p:cNvSpPr/>
            <p:nvPr/>
          </p:nvSpPr>
          <p:spPr>
            <a:xfrm>
              <a:off x="5236594" y="2877631"/>
              <a:ext cx="62060" cy="51"/>
            </a:xfrm>
            <a:custGeom>
              <a:avLst/>
              <a:gdLst/>
              <a:ahLst/>
              <a:cxnLst/>
              <a:rect l="l" t="t" r="r" b="b"/>
              <a:pathLst>
                <a:path w="1228" h="1" fill="none" extrusionOk="0">
                  <a:moveTo>
                    <a:pt x="1" y="0"/>
                  </a:moveTo>
                  <a:lnTo>
                    <a:pt x="1227" y="0"/>
                  </a:lnTo>
                </a:path>
              </a:pathLst>
            </a:custGeom>
            <a:noFill/>
            <a:ln w="3575" cap="rnd" cmpd="sng">
              <a:solidFill>
                <a:srgbClr val="FFD4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79"/>
            <p:cNvSpPr/>
            <p:nvPr/>
          </p:nvSpPr>
          <p:spPr>
            <a:xfrm>
              <a:off x="5581415" y="2877631"/>
              <a:ext cx="60797" cy="51"/>
            </a:xfrm>
            <a:custGeom>
              <a:avLst/>
              <a:gdLst/>
              <a:ahLst/>
              <a:cxnLst/>
              <a:rect l="l" t="t" r="r" b="b"/>
              <a:pathLst>
                <a:path w="1203" h="1" fill="none" extrusionOk="0">
                  <a:moveTo>
                    <a:pt x="0" y="0"/>
                  </a:moveTo>
                  <a:lnTo>
                    <a:pt x="1203" y="0"/>
                  </a:lnTo>
                </a:path>
              </a:pathLst>
            </a:custGeom>
            <a:noFill/>
            <a:ln w="3575" cap="rnd" cmpd="sng">
              <a:solidFill>
                <a:srgbClr val="FFD4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79"/>
            <p:cNvSpPr/>
            <p:nvPr/>
          </p:nvSpPr>
          <p:spPr>
            <a:xfrm>
              <a:off x="5296178" y="2977495"/>
              <a:ext cx="43361" cy="43968"/>
            </a:xfrm>
            <a:custGeom>
              <a:avLst/>
              <a:gdLst/>
              <a:ahLst/>
              <a:cxnLst/>
              <a:rect l="l" t="t" r="r" b="b"/>
              <a:pathLst>
                <a:path w="858" h="870" fill="none" extrusionOk="0">
                  <a:moveTo>
                    <a:pt x="1" y="870"/>
                  </a:moveTo>
                  <a:lnTo>
                    <a:pt x="858" y="1"/>
                  </a:lnTo>
                </a:path>
              </a:pathLst>
            </a:custGeom>
            <a:noFill/>
            <a:ln w="3575" cap="rnd" cmpd="sng">
              <a:solidFill>
                <a:srgbClr val="FFD4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79"/>
            <p:cNvSpPr/>
            <p:nvPr/>
          </p:nvSpPr>
          <p:spPr>
            <a:xfrm>
              <a:off x="5539872" y="2733800"/>
              <a:ext cx="42755" cy="43968"/>
            </a:xfrm>
            <a:custGeom>
              <a:avLst/>
              <a:gdLst/>
              <a:ahLst/>
              <a:cxnLst/>
              <a:rect l="l" t="t" r="r" b="b"/>
              <a:pathLst>
                <a:path w="846" h="870" fill="none" extrusionOk="0">
                  <a:moveTo>
                    <a:pt x="1" y="870"/>
                  </a:moveTo>
                  <a:lnTo>
                    <a:pt x="846" y="1"/>
                  </a:lnTo>
                </a:path>
              </a:pathLst>
            </a:custGeom>
            <a:noFill/>
            <a:ln w="3575" cap="rnd" cmpd="sng">
              <a:solidFill>
                <a:srgbClr val="FFD4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79"/>
            <p:cNvSpPr/>
            <p:nvPr/>
          </p:nvSpPr>
          <p:spPr>
            <a:xfrm>
              <a:off x="5296178" y="2733800"/>
              <a:ext cx="43361" cy="43968"/>
            </a:xfrm>
            <a:custGeom>
              <a:avLst/>
              <a:gdLst/>
              <a:ahLst/>
              <a:cxnLst/>
              <a:rect l="l" t="t" r="r" b="b"/>
              <a:pathLst>
                <a:path w="858" h="870" fill="none" extrusionOk="0">
                  <a:moveTo>
                    <a:pt x="1" y="1"/>
                  </a:moveTo>
                  <a:lnTo>
                    <a:pt x="858" y="870"/>
                  </a:lnTo>
                </a:path>
              </a:pathLst>
            </a:custGeom>
            <a:noFill/>
            <a:ln w="3575" cap="rnd" cmpd="sng">
              <a:solidFill>
                <a:srgbClr val="FFD4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79"/>
            <p:cNvSpPr/>
            <p:nvPr/>
          </p:nvSpPr>
          <p:spPr>
            <a:xfrm>
              <a:off x="5539872" y="2977495"/>
              <a:ext cx="42755" cy="43968"/>
            </a:xfrm>
            <a:custGeom>
              <a:avLst/>
              <a:gdLst/>
              <a:ahLst/>
              <a:cxnLst/>
              <a:rect l="l" t="t" r="r" b="b"/>
              <a:pathLst>
                <a:path w="846" h="870" fill="none" extrusionOk="0">
                  <a:moveTo>
                    <a:pt x="1" y="1"/>
                  </a:moveTo>
                  <a:lnTo>
                    <a:pt x="846" y="870"/>
                  </a:lnTo>
                </a:path>
              </a:pathLst>
            </a:custGeom>
            <a:noFill/>
            <a:ln w="3575" cap="rnd" cmpd="sng">
              <a:solidFill>
                <a:srgbClr val="FFD4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31"/>
        <p:cNvGrpSpPr/>
        <p:nvPr/>
      </p:nvGrpSpPr>
      <p:grpSpPr>
        <a:xfrm>
          <a:off x="0" y="0"/>
          <a:ext cx="0" cy="0"/>
          <a:chOff x="0" y="0"/>
          <a:chExt cx="0" cy="0"/>
        </a:xfrm>
      </p:grpSpPr>
      <p:sp>
        <p:nvSpPr>
          <p:cNvPr id="1732" name="Google Shape;1732;p80"/>
          <p:cNvSpPr/>
          <p:nvPr/>
        </p:nvSpPr>
        <p:spPr>
          <a:xfrm>
            <a:off x="466350" y="754375"/>
            <a:ext cx="3278100" cy="4206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80"/>
          <p:cNvSpPr txBox="1"/>
          <p:nvPr/>
        </p:nvSpPr>
        <p:spPr>
          <a:xfrm>
            <a:off x="2116800" y="137175"/>
            <a:ext cx="4910400" cy="677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0"/>
              </a:spcAft>
              <a:buNone/>
            </a:pPr>
            <a:r>
              <a:rPr lang="ru" sz="3200" b="1">
                <a:solidFill>
                  <a:srgbClr val="2E74B5"/>
                </a:solidFill>
                <a:latin typeface="Montserrat"/>
                <a:ea typeface="Montserrat"/>
                <a:cs typeface="Montserrat"/>
                <a:sym typeface="Montserrat"/>
              </a:rPr>
              <a:t>Solar Water Heater</a:t>
            </a:r>
            <a:endParaRPr sz="3200" b="1">
              <a:solidFill>
                <a:srgbClr val="2E74B5"/>
              </a:solidFill>
              <a:latin typeface="Montserrat"/>
              <a:ea typeface="Montserrat"/>
              <a:cs typeface="Montserrat"/>
              <a:sym typeface="Montserrat"/>
            </a:endParaRPr>
          </a:p>
        </p:txBody>
      </p:sp>
      <p:sp>
        <p:nvSpPr>
          <p:cNvPr id="1734" name="Google Shape;1734;p80"/>
          <p:cNvSpPr txBox="1"/>
          <p:nvPr/>
        </p:nvSpPr>
        <p:spPr>
          <a:xfrm>
            <a:off x="594615" y="1564421"/>
            <a:ext cx="3000000" cy="2893069"/>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1200"/>
              </a:spcBef>
              <a:spcAft>
                <a:spcPts val="0"/>
              </a:spcAft>
              <a:buNone/>
            </a:pPr>
            <a:r>
              <a:rPr lang="ru" sz="1200" dirty="0">
                <a:latin typeface="Montserrat SemiBold"/>
                <a:ea typeface="Montserrat SemiBold"/>
                <a:cs typeface="Montserrat SemiBold"/>
                <a:sym typeface="Montserrat SemiBold"/>
              </a:rPr>
              <a:t>A solar water heater (or “solar boiler”), is the most common installation in the world for solar energy utilization, it is used to heat water by solar radiation. Most of Israel’s roofs are decorated with solar panels using VD radiation</a:t>
            </a:r>
            <a:endParaRPr sz="1200" dirty="0">
              <a:latin typeface="Montserrat SemiBold"/>
              <a:ea typeface="Montserrat SemiBold"/>
              <a:cs typeface="Montserrat SemiBold"/>
              <a:sym typeface="Montserrat SemiBold"/>
            </a:endParaRPr>
          </a:p>
          <a:p>
            <a:pPr marL="0" lvl="0" indent="0" algn="ctr" rtl="0">
              <a:spcBef>
                <a:spcPts val="0"/>
              </a:spcBef>
              <a:spcAft>
                <a:spcPts val="0"/>
              </a:spcAft>
              <a:buNone/>
            </a:pPr>
            <a:endParaRPr sz="1200" dirty="0">
              <a:latin typeface="Montserrat SemiBold"/>
              <a:ea typeface="Montserrat SemiBold"/>
              <a:cs typeface="Montserrat SemiBold"/>
              <a:sym typeface="Montserrat SemiBold"/>
            </a:endParaRPr>
          </a:p>
          <a:p>
            <a:pPr marL="0" lvl="0" indent="0" algn="ctr" rtl="0">
              <a:lnSpc>
                <a:spcPct val="150000"/>
              </a:lnSpc>
              <a:spcBef>
                <a:spcPts val="1200"/>
              </a:spcBef>
              <a:spcAft>
                <a:spcPts val="0"/>
              </a:spcAft>
              <a:buNone/>
            </a:pPr>
            <a:endParaRPr sz="1200" dirty="0">
              <a:latin typeface="Montserrat SemiBold"/>
              <a:ea typeface="Montserrat SemiBold"/>
              <a:cs typeface="Montserrat SemiBold"/>
              <a:sym typeface="Montserrat SemiBold"/>
            </a:endParaRPr>
          </a:p>
        </p:txBody>
      </p:sp>
      <p:sp>
        <p:nvSpPr>
          <p:cNvPr id="1735" name="Google Shape;1735;p80"/>
          <p:cNvSpPr/>
          <p:nvPr/>
        </p:nvSpPr>
        <p:spPr>
          <a:xfrm rot="-2700000">
            <a:off x="7143116" y="257890"/>
            <a:ext cx="1107464" cy="1380930"/>
          </a:xfrm>
          <a:custGeom>
            <a:avLst/>
            <a:gdLst/>
            <a:ahLst/>
            <a:cxnLst/>
            <a:rect l="l" t="t" r="r" b="b"/>
            <a:pathLst>
              <a:path w="17264" h="21527" extrusionOk="0">
                <a:moveTo>
                  <a:pt x="867" y="0"/>
                </a:moveTo>
                <a:cubicBezTo>
                  <a:pt x="840" y="0"/>
                  <a:pt x="813" y="1"/>
                  <a:pt x="786" y="1"/>
                </a:cubicBezTo>
                <a:cubicBezTo>
                  <a:pt x="524" y="1"/>
                  <a:pt x="191" y="85"/>
                  <a:pt x="107" y="335"/>
                </a:cubicBezTo>
                <a:cubicBezTo>
                  <a:pt x="0" y="633"/>
                  <a:pt x="286" y="918"/>
                  <a:pt x="548" y="1085"/>
                </a:cubicBezTo>
                <a:cubicBezTo>
                  <a:pt x="1619" y="1764"/>
                  <a:pt x="2858" y="2109"/>
                  <a:pt x="4263" y="2454"/>
                </a:cubicBezTo>
                <a:lnTo>
                  <a:pt x="5060" y="3121"/>
                </a:lnTo>
                <a:cubicBezTo>
                  <a:pt x="4501" y="2849"/>
                  <a:pt x="3878" y="2708"/>
                  <a:pt x="3256" y="2708"/>
                </a:cubicBezTo>
                <a:cubicBezTo>
                  <a:pt x="2872" y="2708"/>
                  <a:pt x="2488" y="2762"/>
                  <a:pt x="2120" y="2871"/>
                </a:cubicBezTo>
                <a:cubicBezTo>
                  <a:pt x="1905" y="2930"/>
                  <a:pt x="1703" y="3014"/>
                  <a:pt x="1536" y="3169"/>
                </a:cubicBezTo>
                <a:cubicBezTo>
                  <a:pt x="1369" y="3311"/>
                  <a:pt x="1286" y="3538"/>
                  <a:pt x="1322" y="3764"/>
                </a:cubicBezTo>
                <a:cubicBezTo>
                  <a:pt x="1381" y="3954"/>
                  <a:pt x="1560" y="4109"/>
                  <a:pt x="1762" y="4169"/>
                </a:cubicBezTo>
                <a:cubicBezTo>
                  <a:pt x="1879" y="4205"/>
                  <a:pt x="2000" y="4219"/>
                  <a:pt x="2126" y="4219"/>
                </a:cubicBezTo>
                <a:cubicBezTo>
                  <a:pt x="2205" y="4219"/>
                  <a:pt x="2287" y="4214"/>
                  <a:pt x="2370" y="4204"/>
                </a:cubicBezTo>
                <a:cubicBezTo>
                  <a:pt x="3382" y="4145"/>
                  <a:pt x="4370" y="3931"/>
                  <a:pt x="5227" y="3276"/>
                </a:cubicBezTo>
                <a:cubicBezTo>
                  <a:pt x="5822" y="3788"/>
                  <a:pt x="6382" y="4347"/>
                  <a:pt x="6942" y="4907"/>
                </a:cubicBezTo>
                <a:cubicBezTo>
                  <a:pt x="6261" y="4467"/>
                  <a:pt x="5446" y="4241"/>
                  <a:pt x="4633" y="4241"/>
                </a:cubicBezTo>
                <a:cubicBezTo>
                  <a:pt x="4038" y="4241"/>
                  <a:pt x="3444" y="4363"/>
                  <a:pt x="2905" y="4609"/>
                </a:cubicBezTo>
                <a:cubicBezTo>
                  <a:pt x="2620" y="4728"/>
                  <a:pt x="2322" y="4978"/>
                  <a:pt x="2381" y="5276"/>
                </a:cubicBezTo>
                <a:cubicBezTo>
                  <a:pt x="2441" y="5574"/>
                  <a:pt x="2810" y="5669"/>
                  <a:pt x="3108" y="5681"/>
                </a:cubicBezTo>
                <a:cubicBezTo>
                  <a:pt x="3180" y="5684"/>
                  <a:pt x="3251" y="5685"/>
                  <a:pt x="3323" y="5685"/>
                </a:cubicBezTo>
                <a:cubicBezTo>
                  <a:pt x="4474" y="5685"/>
                  <a:pt x="5608" y="5333"/>
                  <a:pt x="6953" y="4919"/>
                </a:cubicBezTo>
                <a:cubicBezTo>
                  <a:pt x="7215" y="5193"/>
                  <a:pt x="7477" y="5455"/>
                  <a:pt x="7727" y="5740"/>
                </a:cubicBezTo>
                <a:cubicBezTo>
                  <a:pt x="7954" y="5978"/>
                  <a:pt x="8156" y="6228"/>
                  <a:pt x="8370" y="6467"/>
                </a:cubicBezTo>
                <a:cubicBezTo>
                  <a:pt x="7672" y="6141"/>
                  <a:pt x="6900" y="5974"/>
                  <a:pt x="6130" y="5974"/>
                </a:cubicBezTo>
                <a:cubicBezTo>
                  <a:pt x="5547" y="5974"/>
                  <a:pt x="4966" y="6069"/>
                  <a:pt x="4417" y="6264"/>
                </a:cubicBezTo>
                <a:cubicBezTo>
                  <a:pt x="4167" y="6348"/>
                  <a:pt x="3882" y="6502"/>
                  <a:pt x="3846" y="6764"/>
                </a:cubicBezTo>
                <a:cubicBezTo>
                  <a:pt x="3810" y="6979"/>
                  <a:pt x="3941" y="7181"/>
                  <a:pt x="4120" y="7288"/>
                </a:cubicBezTo>
                <a:cubicBezTo>
                  <a:pt x="4298" y="7395"/>
                  <a:pt x="4513" y="7443"/>
                  <a:pt x="4715" y="7455"/>
                </a:cubicBezTo>
                <a:cubicBezTo>
                  <a:pt x="4964" y="7480"/>
                  <a:pt x="5214" y="7493"/>
                  <a:pt x="5464" y="7493"/>
                </a:cubicBezTo>
                <a:cubicBezTo>
                  <a:pt x="6531" y="7493"/>
                  <a:pt x="7594" y="7251"/>
                  <a:pt x="8501" y="6633"/>
                </a:cubicBezTo>
                <a:cubicBezTo>
                  <a:pt x="8989" y="7217"/>
                  <a:pt x="9454" y="7800"/>
                  <a:pt x="9894" y="8407"/>
                </a:cubicBezTo>
                <a:cubicBezTo>
                  <a:pt x="9200" y="7997"/>
                  <a:pt x="8385" y="7783"/>
                  <a:pt x="7571" y="7783"/>
                </a:cubicBezTo>
                <a:cubicBezTo>
                  <a:pt x="7086" y="7783"/>
                  <a:pt x="6602" y="7859"/>
                  <a:pt x="6144" y="8014"/>
                </a:cubicBezTo>
                <a:cubicBezTo>
                  <a:pt x="5989" y="8074"/>
                  <a:pt x="5810" y="8145"/>
                  <a:pt x="5751" y="8312"/>
                </a:cubicBezTo>
                <a:cubicBezTo>
                  <a:pt x="5691" y="8479"/>
                  <a:pt x="5763" y="8669"/>
                  <a:pt x="5894" y="8776"/>
                </a:cubicBezTo>
                <a:cubicBezTo>
                  <a:pt x="6025" y="8895"/>
                  <a:pt x="6191" y="8943"/>
                  <a:pt x="6370" y="8991"/>
                </a:cubicBezTo>
                <a:cubicBezTo>
                  <a:pt x="6836" y="9108"/>
                  <a:pt x="7313" y="9166"/>
                  <a:pt x="7795" y="9166"/>
                </a:cubicBezTo>
                <a:cubicBezTo>
                  <a:pt x="8582" y="9166"/>
                  <a:pt x="9381" y="9012"/>
                  <a:pt x="10156" y="8717"/>
                </a:cubicBezTo>
                <a:cubicBezTo>
                  <a:pt x="10716" y="9491"/>
                  <a:pt x="11264" y="10300"/>
                  <a:pt x="11776" y="11098"/>
                </a:cubicBezTo>
                <a:cubicBezTo>
                  <a:pt x="10897" y="10127"/>
                  <a:pt x="9592" y="9549"/>
                  <a:pt x="8263" y="9549"/>
                </a:cubicBezTo>
                <a:cubicBezTo>
                  <a:pt x="8223" y="9549"/>
                  <a:pt x="8184" y="9549"/>
                  <a:pt x="8144" y="9550"/>
                </a:cubicBezTo>
                <a:cubicBezTo>
                  <a:pt x="7966" y="9550"/>
                  <a:pt x="7787" y="9562"/>
                  <a:pt x="7620" y="9657"/>
                </a:cubicBezTo>
                <a:cubicBezTo>
                  <a:pt x="7454" y="9729"/>
                  <a:pt x="7323" y="9896"/>
                  <a:pt x="7311" y="10074"/>
                </a:cubicBezTo>
                <a:cubicBezTo>
                  <a:pt x="7299" y="10336"/>
                  <a:pt x="7537" y="10538"/>
                  <a:pt x="7751" y="10681"/>
                </a:cubicBezTo>
                <a:cubicBezTo>
                  <a:pt x="8544" y="11171"/>
                  <a:pt x="9460" y="11443"/>
                  <a:pt x="10377" y="11443"/>
                </a:cubicBezTo>
                <a:cubicBezTo>
                  <a:pt x="10864" y="11443"/>
                  <a:pt x="11352" y="11366"/>
                  <a:pt x="11823" y="11205"/>
                </a:cubicBezTo>
                <a:cubicBezTo>
                  <a:pt x="12240" y="11860"/>
                  <a:pt x="12621" y="12515"/>
                  <a:pt x="13014" y="13182"/>
                </a:cubicBezTo>
                <a:cubicBezTo>
                  <a:pt x="14526" y="15849"/>
                  <a:pt x="15836" y="18647"/>
                  <a:pt x="17026" y="21468"/>
                </a:cubicBezTo>
                <a:cubicBezTo>
                  <a:pt x="17051" y="21510"/>
                  <a:pt x="17089" y="21527"/>
                  <a:pt x="17126" y="21527"/>
                </a:cubicBezTo>
                <a:cubicBezTo>
                  <a:pt x="17196" y="21527"/>
                  <a:pt x="17264" y="21467"/>
                  <a:pt x="17240" y="21397"/>
                </a:cubicBezTo>
                <a:cubicBezTo>
                  <a:pt x="16550" y="19790"/>
                  <a:pt x="15836" y="18194"/>
                  <a:pt x="15074" y="16623"/>
                </a:cubicBezTo>
                <a:cubicBezTo>
                  <a:pt x="14335" y="15122"/>
                  <a:pt x="13550" y="13634"/>
                  <a:pt x="12680" y="12182"/>
                </a:cubicBezTo>
                <a:cubicBezTo>
                  <a:pt x="13669" y="11991"/>
                  <a:pt x="14062" y="11372"/>
                  <a:pt x="14347" y="10681"/>
                </a:cubicBezTo>
                <a:cubicBezTo>
                  <a:pt x="14478" y="10384"/>
                  <a:pt x="14585" y="10050"/>
                  <a:pt x="14573" y="9729"/>
                </a:cubicBezTo>
                <a:cubicBezTo>
                  <a:pt x="14562" y="9407"/>
                  <a:pt x="14359" y="9062"/>
                  <a:pt x="14050" y="8943"/>
                </a:cubicBezTo>
                <a:cubicBezTo>
                  <a:pt x="13969" y="8911"/>
                  <a:pt x="13886" y="8896"/>
                  <a:pt x="13802" y="8896"/>
                </a:cubicBezTo>
                <a:cubicBezTo>
                  <a:pt x="13638" y="8896"/>
                  <a:pt x="13473" y="8952"/>
                  <a:pt x="13323" y="9038"/>
                </a:cubicBezTo>
                <a:cubicBezTo>
                  <a:pt x="13097" y="9181"/>
                  <a:pt x="12954" y="9384"/>
                  <a:pt x="12811" y="9598"/>
                </a:cubicBezTo>
                <a:cubicBezTo>
                  <a:pt x="12430" y="10229"/>
                  <a:pt x="12276" y="11039"/>
                  <a:pt x="12430" y="11765"/>
                </a:cubicBezTo>
                <a:cubicBezTo>
                  <a:pt x="11990" y="11050"/>
                  <a:pt x="11549" y="10348"/>
                  <a:pt x="11073" y="9669"/>
                </a:cubicBezTo>
                <a:cubicBezTo>
                  <a:pt x="11966" y="9062"/>
                  <a:pt x="12383" y="8645"/>
                  <a:pt x="12740" y="8181"/>
                </a:cubicBezTo>
                <a:cubicBezTo>
                  <a:pt x="12954" y="7907"/>
                  <a:pt x="13121" y="7633"/>
                  <a:pt x="13216" y="7312"/>
                </a:cubicBezTo>
                <a:cubicBezTo>
                  <a:pt x="13300" y="7002"/>
                  <a:pt x="13300" y="6645"/>
                  <a:pt x="13145" y="6348"/>
                </a:cubicBezTo>
                <a:cubicBezTo>
                  <a:pt x="12994" y="6090"/>
                  <a:pt x="12709" y="5900"/>
                  <a:pt x="12418" y="5900"/>
                </a:cubicBezTo>
                <a:cubicBezTo>
                  <a:pt x="12387" y="5900"/>
                  <a:pt x="12355" y="5902"/>
                  <a:pt x="12323" y="5907"/>
                </a:cubicBezTo>
                <a:cubicBezTo>
                  <a:pt x="12085" y="5943"/>
                  <a:pt x="11871" y="6109"/>
                  <a:pt x="11692" y="6288"/>
                </a:cubicBezTo>
                <a:cubicBezTo>
                  <a:pt x="10930" y="7074"/>
                  <a:pt x="10609" y="8264"/>
                  <a:pt x="10847" y="9360"/>
                </a:cubicBezTo>
                <a:cubicBezTo>
                  <a:pt x="10704" y="9134"/>
                  <a:pt x="10537" y="8907"/>
                  <a:pt x="10394" y="8705"/>
                </a:cubicBezTo>
                <a:cubicBezTo>
                  <a:pt x="10109" y="8312"/>
                  <a:pt x="9811" y="7931"/>
                  <a:pt x="9513" y="7538"/>
                </a:cubicBezTo>
                <a:cubicBezTo>
                  <a:pt x="10478" y="6336"/>
                  <a:pt x="10633" y="5026"/>
                  <a:pt x="10228" y="3895"/>
                </a:cubicBezTo>
                <a:cubicBezTo>
                  <a:pt x="10156" y="3692"/>
                  <a:pt x="10013" y="3454"/>
                  <a:pt x="9811" y="3419"/>
                </a:cubicBezTo>
                <a:cubicBezTo>
                  <a:pt x="9797" y="3417"/>
                  <a:pt x="9782" y="3416"/>
                  <a:pt x="9768" y="3416"/>
                </a:cubicBezTo>
                <a:cubicBezTo>
                  <a:pt x="9604" y="3416"/>
                  <a:pt x="9444" y="3536"/>
                  <a:pt x="9335" y="3657"/>
                </a:cubicBezTo>
                <a:cubicBezTo>
                  <a:pt x="8835" y="4181"/>
                  <a:pt x="8680" y="4954"/>
                  <a:pt x="8739" y="5669"/>
                </a:cubicBezTo>
                <a:cubicBezTo>
                  <a:pt x="8787" y="6109"/>
                  <a:pt x="8906" y="6562"/>
                  <a:pt x="9061" y="6979"/>
                </a:cubicBezTo>
                <a:cubicBezTo>
                  <a:pt x="8632" y="6455"/>
                  <a:pt x="8204" y="5955"/>
                  <a:pt x="7739" y="5443"/>
                </a:cubicBezTo>
                <a:cubicBezTo>
                  <a:pt x="8561" y="4419"/>
                  <a:pt x="8680" y="3371"/>
                  <a:pt x="8382" y="2466"/>
                </a:cubicBezTo>
                <a:cubicBezTo>
                  <a:pt x="8287" y="2180"/>
                  <a:pt x="8108" y="1871"/>
                  <a:pt x="7811" y="1847"/>
                </a:cubicBezTo>
                <a:cubicBezTo>
                  <a:pt x="7792" y="1844"/>
                  <a:pt x="7774" y="1843"/>
                  <a:pt x="7755" y="1843"/>
                </a:cubicBezTo>
                <a:cubicBezTo>
                  <a:pt x="7594" y="1843"/>
                  <a:pt x="7429" y="1933"/>
                  <a:pt x="7323" y="2061"/>
                </a:cubicBezTo>
                <a:cubicBezTo>
                  <a:pt x="7204" y="2204"/>
                  <a:pt x="7132" y="2383"/>
                  <a:pt x="7084" y="2561"/>
                </a:cubicBezTo>
                <a:cubicBezTo>
                  <a:pt x="6858" y="3359"/>
                  <a:pt x="6953" y="4252"/>
                  <a:pt x="7323" y="5014"/>
                </a:cubicBezTo>
                <a:cubicBezTo>
                  <a:pt x="6858" y="4526"/>
                  <a:pt x="6370" y="4050"/>
                  <a:pt x="5882" y="3585"/>
                </a:cubicBezTo>
                <a:cubicBezTo>
                  <a:pt x="6632" y="2454"/>
                  <a:pt x="6537" y="1502"/>
                  <a:pt x="6096" y="692"/>
                </a:cubicBezTo>
                <a:cubicBezTo>
                  <a:pt x="5965" y="454"/>
                  <a:pt x="5775" y="204"/>
                  <a:pt x="5489" y="204"/>
                </a:cubicBezTo>
                <a:cubicBezTo>
                  <a:pt x="5310" y="204"/>
                  <a:pt x="5144" y="323"/>
                  <a:pt x="5048" y="478"/>
                </a:cubicBezTo>
                <a:cubicBezTo>
                  <a:pt x="4953" y="621"/>
                  <a:pt x="4906" y="799"/>
                  <a:pt x="4894" y="978"/>
                </a:cubicBezTo>
                <a:cubicBezTo>
                  <a:pt x="4822" y="1752"/>
                  <a:pt x="5096" y="2514"/>
                  <a:pt x="5465" y="3216"/>
                </a:cubicBezTo>
                <a:cubicBezTo>
                  <a:pt x="5072" y="2871"/>
                  <a:pt x="4667" y="2526"/>
                  <a:pt x="4263" y="2204"/>
                </a:cubicBezTo>
                <a:cubicBezTo>
                  <a:pt x="3882" y="1668"/>
                  <a:pt x="3453" y="1156"/>
                  <a:pt x="2953" y="775"/>
                </a:cubicBezTo>
                <a:cubicBezTo>
                  <a:pt x="2344" y="316"/>
                  <a:pt x="1613" y="0"/>
                  <a:pt x="867" y="0"/>
                </a:cubicBezTo>
                <a:close/>
              </a:path>
            </a:pathLst>
          </a:custGeom>
          <a:solidFill>
            <a:srgbClr val="3AC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80"/>
          <p:cNvSpPr/>
          <p:nvPr/>
        </p:nvSpPr>
        <p:spPr>
          <a:xfrm rot="8865035">
            <a:off x="1103981" y="244082"/>
            <a:ext cx="1094181" cy="620495"/>
          </a:xfrm>
          <a:custGeom>
            <a:avLst/>
            <a:gdLst/>
            <a:ahLst/>
            <a:cxnLst/>
            <a:rect l="l" t="t" r="r" b="b"/>
            <a:pathLst>
              <a:path w="17057" h="9673" extrusionOk="0">
                <a:moveTo>
                  <a:pt x="7522" y="0"/>
                </a:moveTo>
                <a:cubicBezTo>
                  <a:pt x="7451" y="0"/>
                  <a:pt x="7381" y="15"/>
                  <a:pt x="7311" y="47"/>
                </a:cubicBezTo>
                <a:cubicBezTo>
                  <a:pt x="7073" y="142"/>
                  <a:pt x="6966" y="416"/>
                  <a:pt x="6918" y="666"/>
                </a:cubicBezTo>
                <a:cubicBezTo>
                  <a:pt x="6775" y="1488"/>
                  <a:pt x="7073" y="2321"/>
                  <a:pt x="7525" y="3000"/>
                </a:cubicBezTo>
                <a:cubicBezTo>
                  <a:pt x="7942" y="3619"/>
                  <a:pt x="8478" y="4119"/>
                  <a:pt x="9038" y="4595"/>
                </a:cubicBezTo>
                <a:cubicBezTo>
                  <a:pt x="8371" y="4286"/>
                  <a:pt x="7716" y="3988"/>
                  <a:pt x="7073" y="3702"/>
                </a:cubicBezTo>
                <a:cubicBezTo>
                  <a:pt x="6275" y="3357"/>
                  <a:pt x="5478" y="3035"/>
                  <a:pt x="4656" y="2738"/>
                </a:cubicBezTo>
                <a:cubicBezTo>
                  <a:pt x="3917" y="1775"/>
                  <a:pt x="2716" y="1171"/>
                  <a:pt x="1497" y="1171"/>
                </a:cubicBezTo>
                <a:cubicBezTo>
                  <a:pt x="1419" y="1171"/>
                  <a:pt x="1341" y="1173"/>
                  <a:pt x="1263" y="1178"/>
                </a:cubicBezTo>
                <a:cubicBezTo>
                  <a:pt x="739" y="1202"/>
                  <a:pt x="132" y="1428"/>
                  <a:pt x="72" y="1952"/>
                </a:cubicBezTo>
                <a:cubicBezTo>
                  <a:pt x="1" y="2452"/>
                  <a:pt x="536" y="2845"/>
                  <a:pt x="1013" y="3035"/>
                </a:cubicBezTo>
                <a:cubicBezTo>
                  <a:pt x="1566" y="3251"/>
                  <a:pt x="2147" y="3374"/>
                  <a:pt x="2758" y="3374"/>
                </a:cubicBezTo>
                <a:cubicBezTo>
                  <a:pt x="3330" y="3374"/>
                  <a:pt x="3927" y="3266"/>
                  <a:pt x="4549" y="3024"/>
                </a:cubicBezTo>
                <a:cubicBezTo>
                  <a:pt x="5239" y="3274"/>
                  <a:pt x="5942" y="3536"/>
                  <a:pt x="6609" y="3833"/>
                </a:cubicBezTo>
                <a:cubicBezTo>
                  <a:pt x="6483" y="3825"/>
                  <a:pt x="6357" y="3820"/>
                  <a:pt x="6231" y="3820"/>
                </a:cubicBezTo>
                <a:cubicBezTo>
                  <a:pt x="5306" y="3820"/>
                  <a:pt x="4381" y="4051"/>
                  <a:pt x="3584" y="4512"/>
                </a:cubicBezTo>
                <a:cubicBezTo>
                  <a:pt x="3227" y="4702"/>
                  <a:pt x="2858" y="5024"/>
                  <a:pt x="2906" y="5429"/>
                </a:cubicBezTo>
                <a:cubicBezTo>
                  <a:pt x="2930" y="5726"/>
                  <a:pt x="3203" y="5964"/>
                  <a:pt x="3501" y="6036"/>
                </a:cubicBezTo>
                <a:cubicBezTo>
                  <a:pt x="3604" y="6067"/>
                  <a:pt x="3714" y="6080"/>
                  <a:pt x="3826" y="6080"/>
                </a:cubicBezTo>
                <a:cubicBezTo>
                  <a:pt x="4013" y="6080"/>
                  <a:pt x="4208" y="6045"/>
                  <a:pt x="4394" y="6000"/>
                </a:cubicBezTo>
                <a:cubicBezTo>
                  <a:pt x="5418" y="5738"/>
                  <a:pt x="6382" y="5226"/>
                  <a:pt x="7347" y="4167"/>
                </a:cubicBezTo>
                <a:cubicBezTo>
                  <a:pt x="8085" y="4488"/>
                  <a:pt x="8811" y="4833"/>
                  <a:pt x="9538" y="5191"/>
                </a:cubicBezTo>
                <a:cubicBezTo>
                  <a:pt x="9379" y="5175"/>
                  <a:pt x="9220" y="5168"/>
                  <a:pt x="9061" y="5168"/>
                </a:cubicBezTo>
                <a:cubicBezTo>
                  <a:pt x="7846" y="5168"/>
                  <a:pt x="6632" y="5606"/>
                  <a:pt x="5716" y="6417"/>
                </a:cubicBezTo>
                <a:cubicBezTo>
                  <a:pt x="5466" y="6631"/>
                  <a:pt x="5228" y="6905"/>
                  <a:pt x="5120" y="7226"/>
                </a:cubicBezTo>
                <a:cubicBezTo>
                  <a:pt x="5025" y="7560"/>
                  <a:pt x="5108" y="7965"/>
                  <a:pt x="5382" y="8143"/>
                </a:cubicBezTo>
                <a:cubicBezTo>
                  <a:pt x="5497" y="8212"/>
                  <a:pt x="5624" y="8240"/>
                  <a:pt x="5756" y="8240"/>
                </a:cubicBezTo>
                <a:cubicBezTo>
                  <a:pt x="6034" y="8240"/>
                  <a:pt x="6334" y="8114"/>
                  <a:pt x="6585" y="7977"/>
                </a:cubicBezTo>
                <a:cubicBezTo>
                  <a:pt x="7716" y="7346"/>
                  <a:pt x="8764" y="6548"/>
                  <a:pt x="9942" y="5417"/>
                </a:cubicBezTo>
                <a:cubicBezTo>
                  <a:pt x="10895" y="5905"/>
                  <a:pt x="11847" y="6429"/>
                  <a:pt x="12764" y="6976"/>
                </a:cubicBezTo>
                <a:cubicBezTo>
                  <a:pt x="12364" y="6922"/>
                  <a:pt x="11965" y="6887"/>
                  <a:pt x="11562" y="6887"/>
                </a:cubicBezTo>
                <a:cubicBezTo>
                  <a:pt x="11352" y="6887"/>
                  <a:pt x="11142" y="6897"/>
                  <a:pt x="10931" y="6917"/>
                </a:cubicBezTo>
                <a:cubicBezTo>
                  <a:pt x="10121" y="7012"/>
                  <a:pt x="9311" y="7322"/>
                  <a:pt x="8752" y="7905"/>
                </a:cubicBezTo>
                <a:cubicBezTo>
                  <a:pt x="8573" y="8096"/>
                  <a:pt x="8406" y="8322"/>
                  <a:pt x="8347" y="8572"/>
                </a:cubicBezTo>
                <a:cubicBezTo>
                  <a:pt x="8287" y="8822"/>
                  <a:pt x="8347" y="9120"/>
                  <a:pt x="8537" y="9310"/>
                </a:cubicBezTo>
                <a:cubicBezTo>
                  <a:pt x="8687" y="9460"/>
                  <a:pt x="8881" y="9516"/>
                  <a:pt x="9087" y="9516"/>
                </a:cubicBezTo>
                <a:cubicBezTo>
                  <a:pt x="9339" y="9516"/>
                  <a:pt x="9611" y="9432"/>
                  <a:pt x="9847" y="9334"/>
                </a:cubicBezTo>
                <a:cubicBezTo>
                  <a:pt x="11097" y="8822"/>
                  <a:pt x="12288" y="8167"/>
                  <a:pt x="13217" y="7250"/>
                </a:cubicBezTo>
                <a:cubicBezTo>
                  <a:pt x="13514" y="7429"/>
                  <a:pt x="13800" y="7607"/>
                  <a:pt x="14098" y="7798"/>
                </a:cubicBezTo>
                <a:cubicBezTo>
                  <a:pt x="15003" y="8381"/>
                  <a:pt x="15884" y="8989"/>
                  <a:pt x="16741" y="9643"/>
                </a:cubicBezTo>
                <a:cubicBezTo>
                  <a:pt x="16770" y="9664"/>
                  <a:pt x="16801" y="9673"/>
                  <a:pt x="16830" y="9673"/>
                </a:cubicBezTo>
                <a:cubicBezTo>
                  <a:pt x="16956" y="9673"/>
                  <a:pt x="17057" y="9514"/>
                  <a:pt x="16931" y="9417"/>
                </a:cubicBezTo>
                <a:cubicBezTo>
                  <a:pt x="15443" y="8322"/>
                  <a:pt x="13883" y="7298"/>
                  <a:pt x="12276" y="6357"/>
                </a:cubicBezTo>
                <a:cubicBezTo>
                  <a:pt x="12609" y="5012"/>
                  <a:pt x="12312" y="3643"/>
                  <a:pt x="11669" y="2440"/>
                </a:cubicBezTo>
                <a:cubicBezTo>
                  <a:pt x="11514" y="2178"/>
                  <a:pt x="11312" y="1881"/>
                  <a:pt x="11014" y="1881"/>
                </a:cubicBezTo>
                <a:cubicBezTo>
                  <a:pt x="10788" y="1881"/>
                  <a:pt x="10585" y="2035"/>
                  <a:pt x="10490" y="2226"/>
                </a:cubicBezTo>
                <a:cubicBezTo>
                  <a:pt x="10383" y="2440"/>
                  <a:pt x="10371" y="2666"/>
                  <a:pt x="10383" y="2881"/>
                </a:cubicBezTo>
                <a:cubicBezTo>
                  <a:pt x="10419" y="4048"/>
                  <a:pt x="10907" y="5191"/>
                  <a:pt x="11728" y="6012"/>
                </a:cubicBezTo>
                <a:cubicBezTo>
                  <a:pt x="10919" y="5548"/>
                  <a:pt x="10109" y="5119"/>
                  <a:pt x="9276" y="4714"/>
                </a:cubicBezTo>
                <a:cubicBezTo>
                  <a:pt x="9883" y="3274"/>
                  <a:pt x="9335" y="1690"/>
                  <a:pt x="8323" y="488"/>
                </a:cubicBezTo>
                <a:cubicBezTo>
                  <a:pt x="8112" y="248"/>
                  <a:pt x="7816" y="0"/>
                  <a:pt x="7522" y="0"/>
                </a:cubicBezTo>
                <a:close/>
              </a:path>
            </a:pathLst>
          </a:custGeom>
          <a:solidFill>
            <a:srgbClr val="3AC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8" name="Google Shape;1738;p80"/>
          <p:cNvGrpSpPr/>
          <p:nvPr/>
        </p:nvGrpSpPr>
        <p:grpSpPr>
          <a:xfrm>
            <a:off x="3749708" y="3668866"/>
            <a:ext cx="2025986" cy="1474641"/>
            <a:chOff x="3203284" y="3192346"/>
            <a:chExt cx="2199768" cy="1751355"/>
          </a:xfrm>
        </p:grpSpPr>
        <p:sp>
          <p:nvSpPr>
            <p:cNvPr id="1739" name="Google Shape;1739;p80"/>
            <p:cNvSpPr/>
            <p:nvPr/>
          </p:nvSpPr>
          <p:spPr>
            <a:xfrm>
              <a:off x="4215314" y="4878719"/>
              <a:ext cx="176541" cy="64981"/>
            </a:xfrm>
            <a:custGeom>
              <a:avLst/>
              <a:gdLst/>
              <a:ahLst/>
              <a:cxnLst/>
              <a:rect l="l" t="t" r="r" b="b"/>
              <a:pathLst>
                <a:path w="2752" h="1013" extrusionOk="0">
                  <a:moveTo>
                    <a:pt x="1" y="1"/>
                  </a:moveTo>
                  <a:lnTo>
                    <a:pt x="1" y="1013"/>
                  </a:lnTo>
                  <a:lnTo>
                    <a:pt x="2751" y="1013"/>
                  </a:lnTo>
                  <a:lnTo>
                    <a:pt x="2751" y="1"/>
                  </a:lnTo>
                  <a:close/>
                </a:path>
              </a:pathLst>
            </a:custGeom>
            <a:solidFill>
              <a:srgbClr val="0E4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80"/>
            <p:cNvSpPr/>
            <p:nvPr/>
          </p:nvSpPr>
          <p:spPr>
            <a:xfrm>
              <a:off x="3268268" y="4878719"/>
              <a:ext cx="176477" cy="64981"/>
            </a:xfrm>
            <a:custGeom>
              <a:avLst/>
              <a:gdLst/>
              <a:ahLst/>
              <a:cxnLst/>
              <a:rect l="l" t="t" r="r" b="b"/>
              <a:pathLst>
                <a:path w="2751" h="1013" extrusionOk="0">
                  <a:moveTo>
                    <a:pt x="0" y="1"/>
                  </a:moveTo>
                  <a:lnTo>
                    <a:pt x="0" y="1013"/>
                  </a:lnTo>
                  <a:lnTo>
                    <a:pt x="2750" y="1013"/>
                  </a:lnTo>
                  <a:lnTo>
                    <a:pt x="2750" y="1"/>
                  </a:lnTo>
                  <a:close/>
                </a:path>
              </a:pathLst>
            </a:custGeom>
            <a:solidFill>
              <a:srgbClr val="0E4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80"/>
            <p:cNvSpPr/>
            <p:nvPr/>
          </p:nvSpPr>
          <p:spPr>
            <a:xfrm>
              <a:off x="5161655" y="4878719"/>
              <a:ext cx="176477" cy="64981"/>
            </a:xfrm>
            <a:custGeom>
              <a:avLst/>
              <a:gdLst/>
              <a:ahLst/>
              <a:cxnLst/>
              <a:rect l="l" t="t" r="r" b="b"/>
              <a:pathLst>
                <a:path w="2751" h="1013" extrusionOk="0">
                  <a:moveTo>
                    <a:pt x="1" y="1"/>
                  </a:moveTo>
                  <a:lnTo>
                    <a:pt x="1" y="1013"/>
                  </a:lnTo>
                  <a:lnTo>
                    <a:pt x="2751" y="1013"/>
                  </a:lnTo>
                  <a:lnTo>
                    <a:pt x="2751" y="1"/>
                  </a:lnTo>
                  <a:close/>
                </a:path>
              </a:pathLst>
            </a:custGeom>
            <a:solidFill>
              <a:srgbClr val="0E4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80"/>
            <p:cNvSpPr/>
            <p:nvPr/>
          </p:nvSpPr>
          <p:spPr>
            <a:xfrm>
              <a:off x="3229265" y="4040119"/>
              <a:ext cx="2134848" cy="866953"/>
            </a:xfrm>
            <a:custGeom>
              <a:avLst/>
              <a:gdLst/>
              <a:ahLst/>
              <a:cxnLst/>
              <a:rect l="l" t="t" r="r" b="b"/>
              <a:pathLst>
                <a:path w="33279" h="13515" extrusionOk="0">
                  <a:moveTo>
                    <a:pt x="1" y="1"/>
                  </a:moveTo>
                  <a:lnTo>
                    <a:pt x="1" y="13514"/>
                  </a:lnTo>
                  <a:lnTo>
                    <a:pt x="33279" y="13514"/>
                  </a:lnTo>
                  <a:lnTo>
                    <a:pt x="3327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80"/>
            <p:cNvSpPr/>
            <p:nvPr/>
          </p:nvSpPr>
          <p:spPr>
            <a:xfrm>
              <a:off x="3229265" y="4019528"/>
              <a:ext cx="2134848" cy="64981"/>
            </a:xfrm>
            <a:custGeom>
              <a:avLst/>
              <a:gdLst/>
              <a:ahLst/>
              <a:cxnLst/>
              <a:rect l="l" t="t" r="r" b="b"/>
              <a:pathLst>
                <a:path w="33279" h="1013" extrusionOk="0">
                  <a:moveTo>
                    <a:pt x="1" y="0"/>
                  </a:moveTo>
                  <a:lnTo>
                    <a:pt x="1" y="1012"/>
                  </a:lnTo>
                  <a:lnTo>
                    <a:pt x="33279" y="1012"/>
                  </a:lnTo>
                  <a:lnTo>
                    <a:pt x="33279" y="0"/>
                  </a:lnTo>
                  <a:close/>
                </a:path>
              </a:pathLst>
            </a:custGeom>
            <a:solidFill>
              <a:srgbClr val="CFF1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80"/>
            <p:cNvSpPr/>
            <p:nvPr/>
          </p:nvSpPr>
          <p:spPr>
            <a:xfrm>
              <a:off x="4028959" y="4085215"/>
              <a:ext cx="19181" cy="821858"/>
            </a:xfrm>
            <a:custGeom>
              <a:avLst/>
              <a:gdLst/>
              <a:ahLst/>
              <a:cxnLst/>
              <a:rect l="l" t="t" r="r" b="b"/>
              <a:pathLst>
                <a:path w="299" h="12812" extrusionOk="0">
                  <a:moveTo>
                    <a:pt x="1" y="0"/>
                  </a:moveTo>
                  <a:lnTo>
                    <a:pt x="1" y="12811"/>
                  </a:lnTo>
                  <a:lnTo>
                    <a:pt x="298" y="12811"/>
                  </a:lnTo>
                  <a:lnTo>
                    <a:pt x="298" y="0"/>
                  </a:lnTo>
                  <a:close/>
                </a:path>
              </a:pathLst>
            </a:custGeom>
            <a:solidFill>
              <a:srgbClr val="CFF1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80"/>
            <p:cNvSpPr/>
            <p:nvPr/>
          </p:nvSpPr>
          <p:spPr>
            <a:xfrm>
              <a:off x="3307977" y="4110361"/>
              <a:ext cx="671394" cy="214702"/>
            </a:xfrm>
            <a:custGeom>
              <a:avLst/>
              <a:gdLst/>
              <a:ahLst/>
              <a:cxnLst/>
              <a:rect l="l" t="t" r="r" b="b"/>
              <a:pathLst>
                <a:path w="10466" h="3347" extrusionOk="0">
                  <a:moveTo>
                    <a:pt x="0" y="1"/>
                  </a:moveTo>
                  <a:lnTo>
                    <a:pt x="0" y="3347"/>
                  </a:lnTo>
                  <a:lnTo>
                    <a:pt x="10466" y="3347"/>
                  </a:lnTo>
                  <a:lnTo>
                    <a:pt x="10466" y="1"/>
                  </a:lnTo>
                  <a:close/>
                </a:path>
              </a:pathLst>
            </a:custGeom>
            <a:solidFill>
              <a:srgbClr val="CFF1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80"/>
            <p:cNvSpPr/>
            <p:nvPr/>
          </p:nvSpPr>
          <p:spPr>
            <a:xfrm>
              <a:off x="3550849" y="4138650"/>
              <a:ext cx="186420" cy="27583"/>
            </a:xfrm>
            <a:custGeom>
              <a:avLst/>
              <a:gdLst/>
              <a:ahLst/>
              <a:cxnLst/>
              <a:rect l="l" t="t" r="r" b="b"/>
              <a:pathLst>
                <a:path w="2906" h="430" extrusionOk="0">
                  <a:moveTo>
                    <a:pt x="0" y="0"/>
                  </a:moveTo>
                  <a:lnTo>
                    <a:pt x="0" y="429"/>
                  </a:lnTo>
                  <a:lnTo>
                    <a:pt x="2905" y="429"/>
                  </a:lnTo>
                  <a:lnTo>
                    <a:pt x="2905" y="0"/>
                  </a:lnTo>
                  <a:close/>
                </a:path>
              </a:pathLst>
            </a:custGeom>
            <a:solidFill>
              <a:srgbClr val="FE9F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80"/>
            <p:cNvSpPr/>
            <p:nvPr/>
          </p:nvSpPr>
          <p:spPr>
            <a:xfrm>
              <a:off x="3307977" y="4370094"/>
              <a:ext cx="671394" cy="215407"/>
            </a:xfrm>
            <a:custGeom>
              <a:avLst/>
              <a:gdLst/>
              <a:ahLst/>
              <a:cxnLst/>
              <a:rect l="l" t="t" r="r" b="b"/>
              <a:pathLst>
                <a:path w="10466" h="3358" extrusionOk="0">
                  <a:moveTo>
                    <a:pt x="0" y="0"/>
                  </a:moveTo>
                  <a:lnTo>
                    <a:pt x="0" y="3358"/>
                  </a:lnTo>
                  <a:lnTo>
                    <a:pt x="10466" y="3358"/>
                  </a:lnTo>
                  <a:lnTo>
                    <a:pt x="10466" y="0"/>
                  </a:lnTo>
                  <a:close/>
                </a:path>
              </a:pathLst>
            </a:custGeom>
            <a:solidFill>
              <a:srgbClr val="CFF1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80"/>
            <p:cNvSpPr/>
            <p:nvPr/>
          </p:nvSpPr>
          <p:spPr>
            <a:xfrm>
              <a:off x="3550849" y="4399089"/>
              <a:ext cx="186420" cy="27583"/>
            </a:xfrm>
            <a:custGeom>
              <a:avLst/>
              <a:gdLst/>
              <a:ahLst/>
              <a:cxnLst/>
              <a:rect l="l" t="t" r="r" b="b"/>
              <a:pathLst>
                <a:path w="2906" h="430" extrusionOk="0">
                  <a:moveTo>
                    <a:pt x="0" y="1"/>
                  </a:moveTo>
                  <a:lnTo>
                    <a:pt x="0" y="429"/>
                  </a:lnTo>
                  <a:lnTo>
                    <a:pt x="2905" y="429"/>
                  </a:lnTo>
                  <a:lnTo>
                    <a:pt x="2905" y="1"/>
                  </a:lnTo>
                  <a:close/>
                </a:path>
              </a:pathLst>
            </a:custGeom>
            <a:solidFill>
              <a:srgbClr val="FE9F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80"/>
            <p:cNvSpPr/>
            <p:nvPr/>
          </p:nvSpPr>
          <p:spPr>
            <a:xfrm>
              <a:off x="3307977" y="4630533"/>
              <a:ext cx="671394" cy="215407"/>
            </a:xfrm>
            <a:custGeom>
              <a:avLst/>
              <a:gdLst/>
              <a:ahLst/>
              <a:cxnLst/>
              <a:rect l="l" t="t" r="r" b="b"/>
              <a:pathLst>
                <a:path w="10466" h="3358" extrusionOk="0">
                  <a:moveTo>
                    <a:pt x="0" y="0"/>
                  </a:moveTo>
                  <a:lnTo>
                    <a:pt x="0" y="3358"/>
                  </a:lnTo>
                  <a:lnTo>
                    <a:pt x="10466" y="3358"/>
                  </a:lnTo>
                  <a:lnTo>
                    <a:pt x="10466" y="0"/>
                  </a:lnTo>
                  <a:close/>
                </a:path>
              </a:pathLst>
            </a:custGeom>
            <a:solidFill>
              <a:srgbClr val="CFF1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80"/>
            <p:cNvSpPr/>
            <p:nvPr/>
          </p:nvSpPr>
          <p:spPr>
            <a:xfrm>
              <a:off x="3550849" y="4658758"/>
              <a:ext cx="186420" cy="27583"/>
            </a:xfrm>
            <a:custGeom>
              <a:avLst/>
              <a:gdLst/>
              <a:ahLst/>
              <a:cxnLst/>
              <a:rect l="l" t="t" r="r" b="b"/>
              <a:pathLst>
                <a:path w="2906" h="430" extrusionOk="0">
                  <a:moveTo>
                    <a:pt x="0" y="1"/>
                  </a:moveTo>
                  <a:lnTo>
                    <a:pt x="0" y="429"/>
                  </a:lnTo>
                  <a:lnTo>
                    <a:pt x="2905" y="429"/>
                  </a:lnTo>
                  <a:lnTo>
                    <a:pt x="2905" y="1"/>
                  </a:lnTo>
                  <a:close/>
                </a:path>
              </a:pathLst>
            </a:custGeom>
            <a:solidFill>
              <a:srgbClr val="FE9F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80"/>
            <p:cNvSpPr/>
            <p:nvPr/>
          </p:nvSpPr>
          <p:spPr>
            <a:xfrm>
              <a:off x="4095418" y="4110361"/>
              <a:ext cx="578248" cy="735579"/>
            </a:xfrm>
            <a:custGeom>
              <a:avLst/>
              <a:gdLst/>
              <a:ahLst/>
              <a:cxnLst/>
              <a:rect l="l" t="t" r="r" b="b"/>
              <a:pathLst>
                <a:path w="9014" h="11467" extrusionOk="0">
                  <a:moveTo>
                    <a:pt x="0" y="1"/>
                  </a:moveTo>
                  <a:lnTo>
                    <a:pt x="0" y="11467"/>
                  </a:lnTo>
                  <a:lnTo>
                    <a:pt x="9014" y="11467"/>
                  </a:lnTo>
                  <a:lnTo>
                    <a:pt x="9014" y="1"/>
                  </a:lnTo>
                  <a:close/>
                </a:path>
              </a:pathLst>
            </a:custGeom>
            <a:solidFill>
              <a:srgbClr val="CFF1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80"/>
            <p:cNvSpPr/>
            <p:nvPr/>
          </p:nvSpPr>
          <p:spPr>
            <a:xfrm>
              <a:off x="4604127" y="4258541"/>
              <a:ext cx="27520" cy="428569"/>
            </a:xfrm>
            <a:custGeom>
              <a:avLst/>
              <a:gdLst/>
              <a:ahLst/>
              <a:cxnLst/>
              <a:rect l="l" t="t" r="r" b="b"/>
              <a:pathLst>
                <a:path w="429" h="6681" extrusionOk="0">
                  <a:moveTo>
                    <a:pt x="0" y="1"/>
                  </a:moveTo>
                  <a:lnTo>
                    <a:pt x="0" y="6680"/>
                  </a:lnTo>
                  <a:lnTo>
                    <a:pt x="429" y="6680"/>
                  </a:lnTo>
                  <a:lnTo>
                    <a:pt x="429" y="1"/>
                  </a:lnTo>
                  <a:close/>
                </a:path>
              </a:pathLst>
            </a:custGeom>
            <a:solidFill>
              <a:srgbClr val="FE9F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80"/>
            <p:cNvSpPr/>
            <p:nvPr/>
          </p:nvSpPr>
          <p:spPr>
            <a:xfrm>
              <a:off x="4708756" y="4110361"/>
              <a:ext cx="577478" cy="735579"/>
            </a:xfrm>
            <a:custGeom>
              <a:avLst/>
              <a:gdLst/>
              <a:ahLst/>
              <a:cxnLst/>
              <a:rect l="l" t="t" r="r" b="b"/>
              <a:pathLst>
                <a:path w="9002" h="11467" extrusionOk="0">
                  <a:moveTo>
                    <a:pt x="0" y="1"/>
                  </a:moveTo>
                  <a:lnTo>
                    <a:pt x="0" y="11467"/>
                  </a:lnTo>
                  <a:lnTo>
                    <a:pt x="9001" y="11467"/>
                  </a:lnTo>
                  <a:lnTo>
                    <a:pt x="9001" y="1"/>
                  </a:lnTo>
                  <a:close/>
                </a:path>
              </a:pathLst>
            </a:custGeom>
            <a:solidFill>
              <a:srgbClr val="CFF1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80"/>
            <p:cNvSpPr/>
            <p:nvPr/>
          </p:nvSpPr>
          <p:spPr>
            <a:xfrm>
              <a:off x="4750774" y="4258541"/>
              <a:ext cx="27520" cy="428569"/>
            </a:xfrm>
            <a:custGeom>
              <a:avLst/>
              <a:gdLst/>
              <a:ahLst/>
              <a:cxnLst/>
              <a:rect l="l" t="t" r="r" b="b"/>
              <a:pathLst>
                <a:path w="429" h="6681" extrusionOk="0">
                  <a:moveTo>
                    <a:pt x="0" y="1"/>
                  </a:moveTo>
                  <a:lnTo>
                    <a:pt x="0" y="6680"/>
                  </a:lnTo>
                  <a:lnTo>
                    <a:pt x="429" y="6680"/>
                  </a:lnTo>
                  <a:lnTo>
                    <a:pt x="429" y="1"/>
                  </a:lnTo>
                  <a:close/>
                </a:path>
              </a:pathLst>
            </a:custGeom>
            <a:solidFill>
              <a:srgbClr val="FE9F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80"/>
            <p:cNvSpPr/>
            <p:nvPr/>
          </p:nvSpPr>
          <p:spPr>
            <a:xfrm>
              <a:off x="3203284" y="3940819"/>
              <a:ext cx="2199768" cy="101674"/>
            </a:xfrm>
            <a:custGeom>
              <a:avLst/>
              <a:gdLst/>
              <a:ahLst/>
              <a:cxnLst/>
              <a:rect l="l" t="t" r="r" b="b"/>
              <a:pathLst>
                <a:path w="34291" h="1585" extrusionOk="0">
                  <a:moveTo>
                    <a:pt x="1" y="1"/>
                  </a:moveTo>
                  <a:lnTo>
                    <a:pt x="1" y="1584"/>
                  </a:lnTo>
                  <a:lnTo>
                    <a:pt x="34291" y="1584"/>
                  </a:lnTo>
                  <a:lnTo>
                    <a:pt x="34291" y="1"/>
                  </a:lnTo>
                  <a:close/>
                </a:path>
              </a:pathLst>
            </a:custGeom>
            <a:solidFill>
              <a:srgbClr val="3AC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80"/>
            <p:cNvSpPr/>
            <p:nvPr/>
          </p:nvSpPr>
          <p:spPr>
            <a:xfrm>
              <a:off x="3203284" y="3968338"/>
              <a:ext cx="2199768" cy="74155"/>
            </a:xfrm>
            <a:custGeom>
              <a:avLst/>
              <a:gdLst/>
              <a:ahLst/>
              <a:cxnLst/>
              <a:rect l="l" t="t" r="r" b="b"/>
              <a:pathLst>
                <a:path w="34291" h="1156" extrusionOk="0">
                  <a:moveTo>
                    <a:pt x="1" y="0"/>
                  </a:moveTo>
                  <a:lnTo>
                    <a:pt x="1" y="1155"/>
                  </a:lnTo>
                  <a:lnTo>
                    <a:pt x="34291" y="1155"/>
                  </a:lnTo>
                  <a:lnTo>
                    <a:pt x="34291" y="0"/>
                  </a:lnTo>
                  <a:close/>
                </a:path>
              </a:pathLst>
            </a:custGeom>
            <a:solidFill>
              <a:srgbClr val="0E4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80"/>
            <p:cNvSpPr/>
            <p:nvPr/>
          </p:nvSpPr>
          <p:spPr>
            <a:xfrm>
              <a:off x="3643225" y="3896557"/>
              <a:ext cx="488887" cy="44326"/>
            </a:xfrm>
            <a:custGeom>
              <a:avLst/>
              <a:gdLst/>
              <a:ahLst/>
              <a:cxnLst/>
              <a:rect l="l" t="t" r="r" b="b"/>
              <a:pathLst>
                <a:path w="7621" h="691" extrusionOk="0">
                  <a:moveTo>
                    <a:pt x="1" y="0"/>
                  </a:moveTo>
                  <a:lnTo>
                    <a:pt x="1" y="691"/>
                  </a:lnTo>
                  <a:lnTo>
                    <a:pt x="7621" y="691"/>
                  </a:lnTo>
                  <a:lnTo>
                    <a:pt x="7621" y="0"/>
                  </a:lnTo>
                  <a:close/>
                </a:path>
              </a:pathLst>
            </a:custGeom>
            <a:solidFill>
              <a:srgbClr val="0E4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80"/>
            <p:cNvSpPr/>
            <p:nvPr/>
          </p:nvSpPr>
          <p:spPr>
            <a:xfrm>
              <a:off x="3761645" y="3784235"/>
              <a:ext cx="251340" cy="112386"/>
            </a:xfrm>
            <a:custGeom>
              <a:avLst/>
              <a:gdLst/>
              <a:ahLst/>
              <a:cxnLst/>
              <a:rect l="l" t="t" r="r" b="b"/>
              <a:pathLst>
                <a:path w="3918" h="1752" extrusionOk="0">
                  <a:moveTo>
                    <a:pt x="0" y="1"/>
                  </a:moveTo>
                  <a:lnTo>
                    <a:pt x="0" y="1751"/>
                  </a:lnTo>
                  <a:lnTo>
                    <a:pt x="3918" y="1751"/>
                  </a:lnTo>
                  <a:lnTo>
                    <a:pt x="3918" y="1"/>
                  </a:lnTo>
                  <a:close/>
                </a:path>
              </a:pathLst>
            </a:custGeom>
            <a:solidFill>
              <a:srgbClr val="0E4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80"/>
            <p:cNvSpPr/>
            <p:nvPr/>
          </p:nvSpPr>
          <p:spPr>
            <a:xfrm>
              <a:off x="3391179" y="3192346"/>
              <a:ext cx="993748" cy="635509"/>
            </a:xfrm>
            <a:custGeom>
              <a:avLst/>
              <a:gdLst/>
              <a:ahLst/>
              <a:cxnLst/>
              <a:rect l="l" t="t" r="r" b="b"/>
              <a:pathLst>
                <a:path w="15491" h="9907" extrusionOk="0">
                  <a:moveTo>
                    <a:pt x="596" y="1"/>
                  </a:moveTo>
                  <a:cubicBezTo>
                    <a:pt x="275" y="1"/>
                    <a:pt x="1" y="251"/>
                    <a:pt x="1" y="584"/>
                  </a:cubicBezTo>
                  <a:lnTo>
                    <a:pt x="1" y="9311"/>
                  </a:lnTo>
                  <a:cubicBezTo>
                    <a:pt x="1" y="9645"/>
                    <a:pt x="275" y="9907"/>
                    <a:pt x="596" y="9907"/>
                  </a:cubicBezTo>
                  <a:lnTo>
                    <a:pt x="14896" y="9907"/>
                  </a:lnTo>
                  <a:cubicBezTo>
                    <a:pt x="15229" y="9907"/>
                    <a:pt x="15491" y="9645"/>
                    <a:pt x="15491" y="9311"/>
                  </a:cubicBezTo>
                  <a:lnTo>
                    <a:pt x="15491" y="584"/>
                  </a:lnTo>
                  <a:cubicBezTo>
                    <a:pt x="15491" y="263"/>
                    <a:pt x="15229" y="1"/>
                    <a:pt x="14896" y="1"/>
                  </a:cubicBezTo>
                  <a:close/>
                </a:path>
              </a:pathLst>
            </a:custGeom>
            <a:solidFill>
              <a:srgbClr val="0E4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80"/>
            <p:cNvSpPr/>
            <p:nvPr/>
          </p:nvSpPr>
          <p:spPr>
            <a:xfrm>
              <a:off x="3867814" y="3773586"/>
              <a:ext cx="39773" cy="40541"/>
            </a:xfrm>
            <a:custGeom>
              <a:avLst/>
              <a:gdLst/>
              <a:ahLst/>
              <a:cxnLst/>
              <a:rect l="l" t="t" r="r" b="b"/>
              <a:pathLst>
                <a:path w="620" h="632" extrusionOk="0">
                  <a:moveTo>
                    <a:pt x="310" y="0"/>
                  </a:moveTo>
                  <a:cubicBezTo>
                    <a:pt x="143" y="0"/>
                    <a:pt x="0" y="143"/>
                    <a:pt x="0" y="310"/>
                  </a:cubicBezTo>
                  <a:cubicBezTo>
                    <a:pt x="0" y="488"/>
                    <a:pt x="143" y="631"/>
                    <a:pt x="310" y="631"/>
                  </a:cubicBezTo>
                  <a:cubicBezTo>
                    <a:pt x="477" y="631"/>
                    <a:pt x="620" y="488"/>
                    <a:pt x="620" y="310"/>
                  </a:cubicBezTo>
                  <a:cubicBezTo>
                    <a:pt x="620" y="143"/>
                    <a:pt x="477" y="0"/>
                    <a:pt x="310" y="0"/>
                  </a:cubicBezTo>
                  <a:close/>
                </a:path>
              </a:pathLst>
            </a:custGeom>
            <a:solidFill>
              <a:srgbClr val="3AC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80"/>
            <p:cNvSpPr/>
            <p:nvPr/>
          </p:nvSpPr>
          <p:spPr>
            <a:xfrm>
              <a:off x="3433967" y="3234362"/>
              <a:ext cx="907466" cy="519402"/>
            </a:xfrm>
            <a:custGeom>
              <a:avLst/>
              <a:gdLst/>
              <a:ahLst/>
              <a:cxnLst/>
              <a:rect l="l" t="t" r="r" b="b"/>
              <a:pathLst>
                <a:path w="14146" h="8097" extrusionOk="0">
                  <a:moveTo>
                    <a:pt x="144" y="1"/>
                  </a:moveTo>
                  <a:cubicBezTo>
                    <a:pt x="60" y="1"/>
                    <a:pt x="1" y="60"/>
                    <a:pt x="1" y="131"/>
                  </a:cubicBezTo>
                  <a:lnTo>
                    <a:pt x="1" y="7978"/>
                  </a:lnTo>
                  <a:cubicBezTo>
                    <a:pt x="1" y="8037"/>
                    <a:pt x="60" y="8097"/>
                    <a:pt x="144" y="8097"/>
                  </a:cubicBezTo>
                  <a:lnTo>
                    <a:pt x="14014" y="8097"/>
                  </a:lnTo>
                  <a:cubicBezTo>
                    <a:pt x="14086" y="8097"/>
                    <a:pt x="14145" y="8049"/>
                    <a:pt x="14145" y="7978"/>
                  </a:cubicBezTo>
                  <a:lnTo>
                    <a:pt x="14145" y="131"/>
                  </a:lnTo>
                  <a:cubicBezTo>
                    <a:pt x="14145" y="72"/>
                    <a:pt x="14086" y="12"/>
                    <a:pt x="14014" y="1"/>
                  </a:cubicBezTo>
                  <a:close/>
                </a:path>
              </a:pathLst>
            </a:custGeom>
            <a:solidFill>
              <a:srgbClr val="FEC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80"/>
            <p:cNvSpPr/>
            <p:nvPr/>
          </p:nvSpPr>
          <p:spPr>
            <a:xfrm>
              <a:off x="3435507" y="3234362"/>
              <a:ext cx="905926" cy="64212"/>
            </a:xfrm>
            <a:custGeom>
              <a:avLst/>
              <a:gdLst/>
              <a:ahLst/>
              <a:cxnLst/>
              <a:rect l="l" t="t" r="r" b="b"/>
              <a:pathLst>
                <a:path w="14122" h="1001" extrusionOk="0">
                  <a:moveTo>
                    <a:pt x="131" y="1"/>
                  </a:moveTo>
                  <a:cubicBezTo>
                    <a:pt x="60" y="1"/>
                    <a:pt x="0" y="60"/>
                    <a:pt x="0" y="131"/>
                  </a:cubicBezTo>
                  <a:lnTo>
                    <a:pt x="0" y="1001"/>
                  </a:lnTo>
                  <a:lnTo>
                    <a:pt x="14121" y="1001"/>
                  </a:lnTo>
                  <a:lnTo>
                    <a:pt x="14121" y="131"/>
                  </a:lnTo>
                  <a:cubicBezTo>
                    <a:pt x="14121" y="72"/>
                    <a:pt x="14062" y="12"/>
                    <a:pt x="14002" y="1"/>
                  </a:cubicBezTo>
                  <a:close/>
                </a:path>
              </a:pathLst>
            </a:custGeom>
            <a:solidFill>
              <a:srgbClr val="FE9F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80"/>
            <p:cNvSpPr/>
            <p:nvPr/>
          </p:nvSpPr>
          <p:spPr>
            <a:xfrm>
              <a:off x="4269585" y="3251939"/>
              <a:ext cx="29060" cy="29059"/>
            </a:xfrm>
            <a:custGeom>
              <a:avLst/>
              <a:gdLst/>
              <a:ahLst/>
              <a:cxnLst/>
              <a:rect l="l" t="t" r="r" b="b"/>
              <a:pathLst>
                <a:path w="453" h="453" extrusionOk="0">
                  <a:moveTo>
                    <a:pt x="226" y="0"/>
                  </a:moveTo>
                  <a:cubicBezTo>
                    <a:pt x="95" y="0"/>
                    <a:pt x="0" y="108"/>
                    <a:pt x="0" y="227"/>
                  </a:cubicBezTo>
                  <a:cubicBezTo>
                    <a:pt x="0" y="358"/>
                    <a:pt x="95" y="453"/>
                    <a:pt x="226" y="453"/>
                  </a:cubicBezTo>
                  <a:cubicBezTo>
                    <a:pt x="345" y="453"/>
                    <a:pt x="453" y="358"/>
                    <a:pt x="453" y="227"/>
                  </a:cubicBezTo>
                  <a:cubicBezTo>
                    <a:pt x="453" y="108"/>
                    <a:pt x="345" y="0"/>
                    <a:pt x="2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80"/>
            <p:cNvSpPr/>
            <p:nvPr/>
          </p:nvSpPr>
          <p:spPr>
            <a:xfrm>
              <a:off x="4213775" y="3251939"/>
              <a:ext cx="29124" cy="29059"/>
            </a:xfrm>
            <a:custGeom>
              <a:avLst/>
              <a:gdLst/>
              <a:ahLst/>
              <a:cxnLst/>
              <a:rect l="l" t="t" r="r" b="b"/>
              <a:pathLst>
                <a:path w="454" h="453" extrusionOk="0">
                  <a:moveTo>
                    <a:pt x="227" y="0"/>
                  </a:moveTo>
                  <a:cubicBezTo>
                    <a:pt x="108" y="0"/>
                    <a:pt x="1" y="108"/>
                    <a:pt x="1" y="227"/>
                  </a:cubicBezTo>
                  <a:cubicBezTo>
                    <a:pt x="1" y="358"/>
                    <a:pt x="108" y="453"/>
                    <a:pt x="227" y="453"/>
                  </a:cubicBezTo>
                  <a:cubicBezTo>
                    <a:pt x="358" y="453"/>
                    <a:pt x="453" y="358"/>
                    <a:pt x="453" y="227"/>
                  </a:cubicBezTo>
                  <a:cubicBezTo>
                    <a:pt x="453" y="108"/>
                    <a:pt x="358" y="0"/>
                    <a:pt x="2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80"/>
            <p:cNvSpPr/>
            <p:nvPr/>
          </p:nvSpPr>
          <p:spPr>
            <a:xfrm>
              <a:off x="4157259" y="3251939"/>
              <a:ext cx="28354" cy="29059"/>
            </a:xfrm>
            <a:custGeom>
              <a:avLst/>
              <a:gdLst/>
              <a:ahLst/>
              <a:cxnLst/>
              <a:rect l="l" t="t" r="r" b="b"/>
              <a:pathLst>
                <a:path w="442" h="453" extrusionOk="0">
                  <a:moveTo>
                    <a:pt x="215" y="0"/>
                  </a:moveTo>
                  <a:cubicBezTo>
                    <a:pt x="96" y="0"/>
                    <a:pt x="1" y="108"/>
                    <a:pt x="1" y="227"/>
                  </a:cubicBezTo>
                  <a:cubicBezTo>
                    <a:pt x="1" y="358"/>
                    <a:pt x="96" y="453"/>
                    <a:pt x="215" y="453"/>
                  </a:cubicBezTo>
                  <a:cubicBezTo>
                    <a:pt x="346" y="453"/>
                    <a:pt x="441" y="358"/>
                    <a:pt x="441" y="227"/>
                  </a:cubicBezTo>
                  <a:cubicBezTo>
                    <a:pt x="441" y="108"/>
                    <a:pt x="346" y="0"/>
                    <a:pt x="2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80"/>
            <p:cNvSpPr/>
            <p:nvPr/>
          </p:nvSpPr>
          <p:spPr>
            <a:xfrm>
              <a:off x="4007597" y="3316086"/>
              <a:ext cx="322354" cy="423951"/>
            </a:xfrm>
            <a:custGeom>
              <a:avLst/>
              <a:gdLst/>
              <a:ahLst/>
              <a:cxnLst/>
              <a:rect l="l" t="t" r="r" b="b"/>
              <a:pathLst>
                <a:path w="5025" h="6609" extrusionOk="0">
                  <a:moveTo>
                    <a:pt x="0" y="0"/>
                  </a:moveTo>
                  <a:lnTo>
                    <a:pt x="0" y="6608"/>
                  </a:lnTo>
                  <a:lnTo>
                    <a:pt x="5025" y="6608"/>
                  </a:lnTo>
                  <a:lnTo>
                    <a:pt x="5025" y="0"/>
                  </a:lnTo>
                  <a:close/>
                </a:path>
              </a:pathLst>
            </a:custGeom>
            <a:solidFill>
              <a:srgbClr val="FE9F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80"/>
            <p:cNvSpPr/>
            <p:nvPr/>
          </p:nvSpPr>
          <p:spPr>
            <a:xfrm>
              <a:off x="4074826" y="3342066"/>
              <a:ext cx="226129" cy="14561"/>
            </a:xfrm>
            <a:custGeom>
              <a:avLst/>
              <a:gdLst/>
              <a:ahLst/>
              <a:cxnLst/>
              <a:rect l="l" t="t" r="r" b="b"/>
              <a:pathLst>
                <a:path w="3525" h="227" extrusionOk="0">
                  <a:moveTo>
                    <a:pt x="0" y="0"/>
                  </a:moveTo>
                  <a:lnTo>
                    <a:pt x="0" y="227"/>
                  </a:lnTo>
                  <a:lnTo>
                    <a:pt x="3524" y="227"/>
                  </a:lnTo>
                  <a:lnTo>
                    <a:pt x="35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80"/>
            <p:cNvSpPr/>
            <p:nvPr/>
          </p:nvSpPr>
          <p:spPr>
            <a:xfrm>
              <a:off x="4029728" y="3397810"/>
              <a:ext cx="270456" cy="13792"/>
            </a:xfrm>
            <a:custGeom>
              <a:avLst/>
              <a:gdLst/>
              <a:ahLst/>
              <a:cxnLst/>
              <a:rect l="l" t="t" r="r" b="b"/>
              <a:pathLst>
                <a:path w="4216" h="215" extrusionOk="0">
                  <a:moveTo>
                    <a:pt x="1" y="0"/>
                  </a:moveTo>
                  <a:lnTo>
                    <a:pt x="1" y="215"/>
                  </a:lnTo>
                  <a:lnTo>
                    <a:pt x="4215" y="215"/>
                  </a:lnTo>
                  <a:lnTo>
                    <a:pt x="421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80"/>
            <p:cNvSpPr/>
            <p:nvPr/>
          </p:nvSpPr>
          <p:spPr>
            <a:xfrm>
              <a:off x="4029728" y="3453554"/>
              <a:ext cx="270456" cy="14561"/>
            </a:xfrm>
            <a:custGeom>
              <a:avLst/>
              <a:gdLst/>
              <a:ahLst/>
              <a:cxnLst/>
              <a:rect l="l" t="t" r="r" b="b"/>
              <a:pathLst>
                <a:path w="4216" h="227" extrusionOk="0">
                  <a:moveTo>
                    <a:pt x="1" y="1"/>
                  </a:moveTo>
                  <a:lnTo>
                    <a:pt x="1" y="227"/>
                  </a:lnTo>
                  <a:lnTo>
                    <a:pt x="4215" y="227"/>
                  </a:lnTo>
                  <a:lnTo>
                    <a:pt x="42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80"/>
            <p:cNvSpPr/>
            <p:nvPr/>
          </p:nvSpPr>
          <p:spPr>
            <a:xfrm>
              <a:off x="4029728" y="3516162"/>
              <a:ext cx="270456" cy="13856"/>
            </a:xfrm>
            <a:custGeom>
              <a:avLst/>
              <a:gdLst/>
              <a:ahLst/>
              <a:cxnLst/>
              <a:rect l="l" t="t" r="r" b="b"/>
              <a:pathLst>
                <a:path w="4216" h="216" extrusionOk="0">
                  <a:moveTo>
                    <a:pt x="1" y="1"/>
                  </a:moveTo>
                  <a:lnTo>
                    <a:pt x="1" y="215"/>
                  </a:lnTo>
                  <a:lnTo>
                    <a:pt x="4215" y="215"/>
                  </a:lnTo>
                  <a:lnTo>
                    <a:pt x="42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80"/>
            <p:cNvSpPr/>
            <p:nvPr/>
          </p:nvSpPr>
          <p:spPr>
            <a:xfrm>
              <a:off x="4029728" y="3574216"/>
              <a:ext cx="270456" cy="14561"/>
            </a:xfrm>
            <a:custGeom>
              <a:avLst/>
              <a:gdLst/>
              <a:ahLst/>
              <a:cxnLst/>
              <a:rect l="l" t="t" r="r" b="b"/>
              <a:pathLst>
                <a:path w="4216" h="227" extrusionOk="0">
                  <a:moveTo>
                    <a:pt x="1" y="1"/>
                  </a:moveTo>
                  <a:lnTo>
                    <a:pt x="1" y="227"/>
                  </a:lnTo>
                  <a:lnTo>
                    <a:pt x="4215" y="227"/>
                  </a:lnTo>
                  <a:lnTo>
                    <a:pt x="42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80"/>
            <p:cNvSpPr/>
            <p:nvPr/>
          </p:nvSpPr>
          <p:spPr>
            <a:xfrm>
              <a:off x="4029728" y="3633039"/>
              <a:ext cx="270456" cy="14561"/>
            </a:xfrm>
            <a:custGeom>
              <a:avLst/>
              <a:gdLst/>
              <a:ahLst/>
              <a:cxnLst/>
              <a:rect l="l" t="t" r="r" b="b"/>
              <a:pathLst>
                <a:path w="4216" h="227" extrusionOk="0">
                  <a:moveTo>
                    <a:pt x="1" y="1"/>
                  </a:moveTo>
                  <a:lnTo>
                    <a:pt x="1" y="227"/>
                  </a:lnTo>
                  <a:lnTo>
                    <a:pt x="4215" y="227"/>
                  </a:lnTo>
                  <a:lnTo>
                    <a:pt x="42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80"/>
            <p:cNvSpPr/>
            <p:nvPr/>
          </p:nvSpPr>
          <p:spPr>
            <a:xfrm>
              <a:off x="4029728" y="3688783"/>
              <a:ext cx="270456" cy="14561"/>
            </a:xfrm>
            <a:custGeom>
              <a:avLst/>
              <a:gdLst/>
              <a:ahLst/>
              <a:cxnLst/>
              <a:rect l="l" t="t" r="r" b="b"/>
              <a:pathLst>
                <a:path w="4216" h="227" extrusionOk="0">
                  <a:moveTo>
                    <a:pt x="1" y="1"/>
                  </a:moveTo>
                  <a:lnTo>
                    <a:pt x="1" y="227"/>
                  </a:lnTo>
                  <a:lnTo>
                    <a:pt x="4215" y="227"/>
                  </a:lnTo>
                  <a:lnTo>
                    <a:pt x="42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80"/>
            <p:cNvSpPr/>
            <p:nvPr/>
          </p:nvSpPr>
          <p:spPr>
            <a:xfrm>
              <a:off x="3534811" y="3365737"/>
              <a:ext cx="324663" cy="324650"/>
            </a:xfrm>
            <a:custGeom>
              <a:avLst/>
              <a:gdLst/>
              <a:ahLst/>
              <a:cxnLst/>
              <a:rect l="l" t="t" r="r" b="b"/>
              <a:pathLst>
                <a:path w="5061" h="5061" extrusionOk="0">
                  <a:moveTo>
                    <a:pt x="2524" y="0"/>
                  </a:moveTo>
                  <a:cubicBezTo>
                    <a:pt x="1131" y="0"/>
                    <a:pt x="0" y="1131"/>
                    <a:pt x="0" y="2536"/>
                  </a:cubicBezTo>
                  <a:cubicBezTo>
                    <a:pt x="0" y="3929"/>
                    <a:pt x="1131" y="5061"/>
                    <a:pt x="2524" y="5061"/>
                  </a:cubicBezTo>
                  <a:cubicBezTo>
                    <a:pt x="3917" y="5061"/>
                    <a:pt x="5060" y="3929"/>
                    <a:pt x="5060" y="2536"/>
                  </a:cubicBezTo>
                  <a:cubicBezTo>
                    <a:pt x="5060" y="1131"/>
                    <a:pt x="3917" y="0"/>
                    <a:pt x="2524" y="0"/>
                  </a:cubicBezTo>
                  <a:close/>
                </a:path>
              </a:pathLst>
            </a:custGeom>
            <a:solidFill>
              <a:srgbClr val="3AC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80"/>
            <p:cNvSpPr/>
            <p:nvPr/>
          </p:nvSpPr>
          <p:spPr>
            <a:xfrm>
              <a:off x="3552388" y="3384083"/>
              <a:ext cx="288739" cy="287958"/>
            </a:xfrm>
            <a:custGeom>
              <a:avLst/>
              <a:gdLst/>
              <a:ahLst/>
              <a:cxnLst/>
              <a:rect l="l" t="t" r="r" b="b"/>
              <a:pathLst>
                <a:path w="4501" h="4489" extrusionOk="0">
                  <a:moveTo>
                    <a:pt x="2250" y="0"/>
                  </a:moveTo>
                  <a:cubicBezTo>
                    <a:pt x="1012" y="0"/>
                    <a:pt x="0" y="1012"/>
                    <a:pt x="0" y="2250"/>
                  </a:cubicBezTo>
                  <a:cubicBezTo>
                    <a:pt x="0" y="3489"/>
                    <a:pt x="1012" y="4489"/>
                    <a:pt x="2250" y="4489"/>
                  </a:cubicBezTo>
                  <a:cubicBezTo>
                    <a:pt x="3489" y="4489"/>
                    <a:pt x="4501" y="3489"/>
                    <a:pt x="4501" y="2250"/>
                  </a:cubicBezTo>
                  <a:cubicBezTo>
                    <a:pt x="4501" y="1012"/>
                    <a:pt x="3489" y="0"/>
                    <a:pt x="2250" y="0"/>
                  </a:cubicBezTo>
                  <a:close/>
                </a:path>
              </a:pathLst>
            </a:custGeom>
            <a:solidFill>
              <a:srgbClr val="49E1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6" name="Google Shape;1776;p80"/>
          <p:cNvGrpSpPr/>
          <p:nvPr/>
        </p:nvGrpSpPr>
        <p:grpSpPr>
          <a:xfrm>
            <a:off x="4245996" y="3291734"/>
            <a:ext cx="1033406" cy="1851754"/>
            <a:chOff x="786993" y="2814196"/>
            <a:chExt cx="1122048" cy="2199233"/>
          </a:xfrm>
        </p:grpSpPr>
        <p:sp>
          <p:nvSpPr>
            <p:cNvPr id="1777" name="Google Shape;1777;p80"/>
            <p:cNvSpPr/>
            <p:nvPr/>
          </p:nvSpPr>
          <p:spPr>
            <a:xfrm>
              <a:off x="1530171" y="4045443"/>
              <a:ext cx="210091" cy="882798"/>
            </a:xfrm>
            <a:custGeom>
              <a:avLst/>
              <a:gdLst/>
              <a:ahLst/>
              <a:cxnLst/>
              <a:rect l="l" t="t" r="r" b="b"/>
              <a:pathLst>
                <a:path w="3275" h="13762" extrusionOk="0">
                  <a:moveTo>
                    <a:pt x="3275" y="1"/>
                  </a:moveTo>
                  <a:lnTo>
                    <a:pt x="3275" y="1"/>
                  </a:lnTo>
                  <a:cubicBezTo>
                    <a:pt x="2144" y="596"/>
                    <a:pt x="1072" y="953"/>
                    <a:pt x="0" y="1323"/>
                  </a:cubicBezTo>
                  <a:lnTo>
                    <a:pt x="0" y="3347"/>
                  </a:lnTo>
                  <a:cubicBezTo>
                    <a:pt x="12" y="5514"/>
                    <a:pt x="36" y="7621"/>
                    <a:pt x="60" y="9764"/>
                  </a:cubicBezTo>
                  <a:cubicBezTo>
                    <a:pt x="72" y="11074"/>
                    <a:pt x="72" y="12383"/>
                    <a:pt x="72" y="13729"/>
                  </a:cubicBezTo>
                  <a:cubicBezTo>
                    <a:pt x="163" y="13752"/>
                    <a:pt x="307" y="13761"/>
                    <a:pt x="482" y="13761"/>
                  </a:cubicBezTo>
                  <a:cubicBezTo>
                    <a:pt x="1132" y="13761"/>
                    <a:pt x="2208" y="13625"/>
                    <a:pt x="2536" y="13503"/>
                  </a:cubicBezTo>
                  <a:cubicBezTo>
                    <a:pt x="2655" y="12121"/>
                    <a:pt x="2763" y="10764"/>
                    <a:pt x="2858" y="9431"/>
                  </a:cubicBezTo>
                  <a:cubicBezTo>
                    <a:pt x="2989" y="7419"/>
                    <a:pt x="3096" y="5418"/>
                    <a:pt x="3167" y="3382"/>
                  </a:cubicBezTo>
                  <a:cubicBezTo>
                    <a:pt x="3215" y="2263"/>
                    <a:pt x="3239" y="1156"/>
                    <a:pt x="3275" y="1"/>
                  </a:cubicBezTo>
                  <a:close/>
                </a:path>
              </a:pathLst>
            </a:custGeom>
            <a:solidFill>
              <a:srgbClr val="49E1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80"/>
            <p:cNvSpPr/>
            <p:nvPr/>
          </p:nvSpPr>
          <p:spPr>
            <a:xfrm>
              <a:off x="1279665" y="4027931"/>
              <a:ext cx="229144" cy="907751"/>
            </a:xfrm>
            <a:custGeom>
              <a:avLst/>
              <a:gdLst/>
              <a:ahLst/>
              <a:cxnLst/>
              <a:rect l="l" t="t" r="r" b="b"/>
              <a:pathLst>
                <a:path w="3572" h="14151" extrusionOk="0">
                  <a:moveTo>
                    <a:pt x="405" y="0"/>
                  </a:moveTo>
                  <a:cubicBezTo>
                    <a:pt x="345" y="1203"/>
                    <a:pt x="286" y="2405"/>
                    <a:pt x="226" y="3596"/>
                  </a:cubicBezTo>
                  <a:cubicBezTo>
                    <a:pt x="131" y="5536"/>
                    <a:pt x="83" y="7465"/>
                    <a:pt x="36" y="9382"/>
                  </a:cubicBezTo>
                  <a:cubicBezTo>
                    <a:pt x="0" y="10870"/>
                    <a:pt x="0" y="12359"/>
                    <a:pt x="12" y="13847"/>
                  </a:cubicBezTo>
                  <a:cubicBezTo>
                    <a:pt x="768" y="14036"/>
                    <a:pt x="1617" y="14151"/>
                    <a:pt x="2370" y="14151"/>
                  </a:cubicBezTo>
                  <a:cubicBezTo>
                    <a:pt x="2471" y="14151"/>
                    <a:pt x="2570" y="14149"/>
                    <a:pt x="2667" y="14145"/>
                  </a:cubicBezTo>
                  <a:cubicBezTo>
                    <a:pt x="2762" y="12775"/>
                    <a:pt x="2858" y="11394"/>
                    <a:pt x="2965" y="10013"/>
                  </a:cubicBezTo>
                  <a:cubicBezTo>
                    <a:pt x="3108" y="7882"/>
                    <a:pt x="3274" y="5751"/>
                    <a:pt x="3429" y="3631"/>
                  </a:cubicBezTo>
                  <a:cubicBezTo>
                    <a:pt x="3477" y="2941"/>
                    <a:pt x="3524" y="2262"/>
                    <a:pt x="3572" y="1572"/>
                  </a:cubicBezTo>
                  <a:cubicBezTo>
                    <a:pt x="2536" y="1131"/>
                    <a:pt x="1488" y="679"/>
                    <a:pt x="405" y="0"/>
                  </a:cubicBezTo>
                  <a:close/>
                </a:path>
              </a:pathLst>
            </a:custGeom>
            <a:solidFill>
              <a:srgbClr val="49E1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80"/>
            <p:cNvSpPr/>
            <p:nvPr/>
          </p:nvSpPr>
          <p:spPr>
            <a:xfrm>
              <a:off x="1184915" y="4899952"/>
              <a:ext cx="278090" cy="113477"/>
            </a:xfrm>
            <a:custGeom>
              <a:avLst/>
              <a:gdLst/>
              <a:ahLst/>
              <a:cxnLst/>
              <a:rect l="l" t="t" r="r" b="b"/>
              <a:pathLst>
                <a:path w="4335" h="1769" extrusionOk="0">
                  <a:moveTo>
                    <a:pt x="3500" y="1"/>
                  </a:moveTo>
                  <a:cubicBezTo>
                    <a:pt x="3094" y="1"/>
                    <a:pt x="2510" y="23"/>
                    <a:pt x="1941" y="122"/>
                  </a:cubicBezTo>
                  <a:cubicBezTo>
                    <a:pt x="918" y="313"/>
                    <a:pt x="1" y="991"/>
                    <a:pt x="48" y="1491"/>
                  </a:cubicBezTo>
                  <a:cubicBezTo>
                    <a:pt x="70" y="1677"/>
                    <a:pt x="1501" y="1768"/>
                    <a:pt x="2681" y="1768"/>
                  </a:cubicBezTo>
                  <a:cubicBezTo>
                    <a:pt x="3471" y="1768"/>
                    <a:pt x="4149" y="1727"/>
                    <a:pt x="4216" y="1646"/>
                  </a:cubicBezTo>
                  <a:cubicBezTo>
                    <a:pt x="4335" y="1491"/>
                    <a:pt x="4037" y="15"/>
                    <a:pt x="4037" y="15"/>
                  </a:cubicBezTo>
                  <a:cubicBezTo>
                    <a:pt x="4037" y="15"/>
                    <a:pt x="3825" y="1"/>
                    <a:pt x="3500" y="1"/>
                  </a:cubicBezTo>
                  <a:close/>
                </a:path>
              </a:pathLst>
            </a:custGeom>
            <a:solidFill>
              <a:srgbClr val="0E4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80"/>
            <p:cNvSpPr/>
            <p:nvPr/>
          </p:nvSpPr>
          <p:spPr>
            <a:xfrm>
              <a:off x="1521767" y="4899952"/>
              <a:ext cx="277320" cy="113477"/>
            </a:xfrm>
            <a:custGeom>
              <a:avLst/>
              <a:gdLst/>
              <a:ahLst/>
              <a:cxnLst/>
              <a:rect l="l" t="t" r="r" b="b"/>
              <a:pathLst>
                <a:path w="4323" h="1769" extrusionOk="0">
                  <a:moveTo>
                    <a:pt x="835" y="1"/>
                  </a:moveTo>
                  <a:cubicBezTo>
                    <a:pt x="510" y="1"/>
                    <a:pt x="298" y="15"/>
                    <a:pt x="298" y="15"/>
                  </a:cubicBezTo>
                  <a:cubicBezTo>
                    <a:pt x="298" y="15"/>
                    <a:pt x="0" y="1491"/>
                    <a:pt x="119" y="1646"/>
                  </a:cubicBezTo>
                  <a:cubicBezTo>
                    <a:pt x="182" y="1727"/>
                    <a:pt x="858" y="1768"/>
                    <a:pt x="1648" y="1768"/>
                  </a:cubicBezTo>
                  <a:cubicBezTo>
                    <a:pt x="2830" y="1768"/>
                    <a:pt x="4265" y="1677"/>
                    <a:pt x="4287" y="1491"/>
                  </a:cubicBezTo>
                  <a:cubicBezTo>
                    <a:pt x="4322" y="991"/>
                    <a:pt x="3418" y="313"/>
                    <a:pt x="2394" y="122"/>
                  </a:cubicBezTo>
                  <a:cubicBezTo>
                    <a:pt x="1825" y="23"/>
                    <a:pt x="1241" y="1"/>
                    <a:pt x="835" y="1"/>
                  </a:cubicBezTo>
                  <a:close/>
                </a:path>
              </a:pathLst>
            </a:custGeom>
            <a:solidFill>
              <a:srgbClr val="0E4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80"/>
            <p:cNvSpPr/>
            <p:nvPr/>
          </p:nvSpPr>
          <p:spPr>
            <a:xfrm>
              <a:off x="1281910" y="4258541"/>
              <a:ext cx="217789" cy="411763"/>
            </a:xfrm>
            <a:custGeom>
              <a:avLst/>
              <a:gdLst/>
              <a:ahLst/>
              <a:cxnLst/>
              <a:rect l="l" t="t" r="r" b="b"/>
              <a:pathLst>
                <a:path w="3395" h="6419" extrusionOk="0">
                  <a:moveTo>
                    <a:pt x="191" y="1"/>
                  </a:moveTo>
                  <a:cubicBezTo>
                    <a:pt x="96" y="1941"/>
                    <a:pt x="48" y="3870"/>
                    <a:pt x="1" y="5787"/>
                  </a:cubicBezTo>
                  <a:cubicBezTo>
                    <a:pt x="953" y="6132"/>
                    <a:pt x="1930" y="6323"/>
                    <a:pt x="2930" y="6418"/>
                  </a:cubicBezTo>
                  <a:cubicBezTo>
                    <a:pt x="3073" y="4287"/>
                    <a:pt x="3239" y="2156"/>
                    <a:pt x="3394" y="36"/>
                  </a:cubicBezTo>
                  <a:cubicBezTo>
                    <a:pt x="2334" y="13"/>
                    <a:pt x="1263" y="1"/>
                    <a:pt x="191" y="1"/>
                  </a:cubicBezTo>
                  <a:close/>
                </a:path>
              </a:pathLst>
            </a:custGeom>
            <a:solidFill>
              <a:srgbClr val="3AC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80"/>
            <p:cNvSpPr/>
            <p:nvPr/>
          </p:nvSpPr>
          <p:spPr>
            <a:xfrm>
              <a:off x="1529401" y="4260851"/>
              <a:ext cx="203997" cy="410993"/>
            </a:xfrm>
            <a:custGeom>
              <a:avLst/>
              <a:gdLst/>
              <a:ahLst/>
              <a:cxnLst/>
              <a:rect l="l" t="t" r="r" b="b"/>
              <a:pathLst>
                <a:path w="3180" h="6407" extrusionOk="0">
                  <a:moveTo>
                    <a:pt x="0" y="0"/>
                  </a:moveTo>
                  <a:cubicBezTo>
                    <a:pt x="12" y="2156"/>
                    <a:pt x="36" y="4263"/>
                    <a:pt x="60" y="6406"/>
                  </a:cubicBezTo>
                  <a:cubicBezTo>
                    <a:pt x="1013" y="6406"/>
                    <a:pt x="1953" y="6287"/>
                    <a:pt x="2870" y="6073"/>
                  </a:cubicBezTo>
                  <a:cubicBezTo>
                    <a:pt x="3001" y="4061"/>
                    <a:pt x="3108" y="2060"/>
                    <a:pt x="3179" y="24"/>
                  </a:cubicBezTo>
                  <a:cubicBezTo>
                    <a:pt x="2120" y="12"/>
                    <a:pt x="1072" y="0"/>
                    <a:pt x="0" y="0"/>
                  </a:cubicBezTo>
                  <a:close/>
                </a:path>
              </a:pathLst>
            </a:custGeom>
            <a:solidFill>
              <a:srgbClr val="3AC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80"/>
            <p:cNvSpPr/>
            <p:nvPr/>
          </p:nvSpPr>
          <p:spPr>
            <a:xfrm>
              <a:off x="1478209" y="2979248"/>
              <a:ext cx="178016" cy="231059"/>
            </a:xfrm>
            <a:custGeom>
              <a:avLst/>
              <a:gdLst/>
              <a:ahLst/>
              <a:cxnLst/>
              <a:rect l="l" t="t" r="r" b="b"/>
              <a:pathLst>
                <a:path w="2775" h="3602" extrusionOk="0">
                  <a:moveTo>
                    <a:pt x="2644" y="1"/>
                  </a:moveTo>
                  <a:lnTo>
                    <a:pt x="2644" y="1"/>
                  </a:lnTo>
                  <a:cubicBezTo>
                    <a:pt x="1787" y="72"/>
                    <a:pt x="1060" y="525"/>
                    <a:pt x="632" y="1180"/>
                  </a:cubicBezTo>
                  <a:cubicBezTo>
                    <a:pt x="167" y="1834"/>
                    <a:pt x="1" y="2668"/>
                    <a:pt x="179" y="3442"/>
                  </a:cubicBezTo>
                  <a:cubicBezTo>
                    <a:pt x="190" y="3442"/>
                    <a:pt x="202" y="3441"/>
                    <a:pt x="213" y="3441"/>
                  </a:cubicBezTo>
                  <a:cubicBezTo>
                    <a:pt x="644" y="3441"/>
                    <a:pt x="1087" y="3601"/>
                    <a:pt x="1507" y="3601"/>
                  </a:cubicBezTo>
                  <a:cubicBezTo>
                    <a:pt x="1668" y="3601"/>
                    <a:pt x="1825" y="3578"/>
                    <a:pt x="1977" y="3513"/>
                  </a:cubicBezTo>
                  <a:cubicBezTo>
                    <a:pt x="2370" y="3346"/>
                    <a:pt x="2608" y="2954"/>
                    <a:pt x="2703" y="2537"/>
                  </a:cubicBezTo>
                  <a:cubicBezTo>
                    <a:pt x="2775" y="2120"/>
                    <a:pt x="2727" y="1680"/>
                    <a:pt x="2668" y="1263"/>
                  </a:cubicBezTo>
                  <a:cubicBezTo>
                    <a:pt x="2608" y="846"/>
                    <a:pt x="2549" y="418"/>
                    <a:pt x="2644" y="1"/>
                  </a:cubicBezTo>
                  <a:close/>
                </a:path>
              </a:pathLst>
            </a:custGeom>
            <a:solidFill>
              <a:srgbClr val="F2C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80"/>
            <p:cNvSpPr/>
            <p:nvPr/>
          </p:nvSpPr>
          <p:spPr>
            <a:xfrm>
              <a:off x="1596630" y="3283243"/>
              <a:ext cx="312411" cy="683620"/>
            </a:xfrm>
            <a:custGeom>
              <a:avLst/>
              <a:gdLst/>
              <a:ahLst/>
              <a:cxnLst/>
              <a:rect l="l" t="t" r="r" b="b"/>
              <a:pathLst>
                <a:path w="4870" h="10657" extrusionOk="0">
                  <a:moveTo>
                    <a:pt x="1191" y="1"/>
                  </a:moveTo>
                  <a:lnTo>
                    <a:pt x="0" y="2144"/>
                  </a:lnTo>
                  <a:lnTo>
                    <a:pt x="1405" y="10657"/>
                  </a:lnTo>
                  <a:cubicBezTo>
                    <a:pt x="1405" y="10657"/>
                    <a:pt x="4227" y="9776"/>
                    <a:pt x="4560" y="9180"/>
                  </a:cubicBezTo>
                  <a:cubicBezTo>
                    <a:pt x="4870" y="8585"/>
                    <a:pt x="3334" y="1846"/>
                    <a:pt x="2953" y="1108"/>
                  </a:cubicBezTo>
                  <a:cubicBezTo>
                    <a:pt x="2560" y="382"/>
                    <a:pt x="1191" y="1"/>
                    <a:pt x="1191" y="1"/>
                  </a:cubicBezTo>
                  <a:close/>
                </a:path>
              </a:pathLst>
            </a:custGeom>
            <a:solidFill>
              <a:srgbClr val="CFF1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80"/>
            <p:cNvSpPr/>
            <p:nvPr/>
          </p:nvSpPr>
          <p:spPr>
            <a:xfrm>
              <a:off x="1220839" y="4124922"/>
              <a:ext cx="610323" cy="474563"/>
            </a:xfrm>
            <a:custGeom>
              <a:avLst/>
              <a:gdLst/>
              <a:ahLst/>
              <a:cxnLst/>
              <a:rect l="l" t="t" r="r" b="b"/>
              <a:pathLst>
                <a:path w="9514" h="7398" extrusionOk="0">
                  <a:moveTo>
                    <a:pt x="9073" y="0"/>
                  </a:moveTo>
                  <a:cubicBezTo>
                    <a:pt x="8120" y="1119"/>
                    <a:pt x="6846" y="1977"/>
                    <a:pt x="5465" y="2477"/>
                  </a:cubicBezTo>
                  <a:cubicBezTo>
                    <a:pt x="4290" y="2893"/>
                    <a:pt x="3053" y="3074"/>
                    <a:pt x="1805" y="3074"/>
                  </a:cubicBezTo>
                  <a:cubicBezTo>
                    <a:pt x="1232" y="3074"/>
                    <a:pt x="657" y="3036"/>
                    <a:pt x="84" y="2965"/>
                  </a:cubicBezTo>
                  <a:lnTo>
                    <a:pt x="84" y="2965"/>
                  </a:lnTo>
                  <a:cubicBezTo>
                    <a:pt x="0" y="5108"/>
                    <a:pt x="12" y="6656"/>
                    <a:pt x="238" y="6834"/>
                  </a:cubicBezTo>
                  <a:cubicBezTo>
                    <a:pt x="711" y="7229"/>
                    <a:pt x="2381" y="7397"/>
                    <a:pt x="4168" y="7397"/>
                  </a:cubicBezTo>
                  <a:cubicBezTo>
                    <a:pt x="6479" y="7397"/>
                    <a:pt x="8984" y="7116"/>
                    <a:pt x="9347" y="6680"/>
                  </a:cubicBezTo>
                  <a:cubicBezTo>
                    <a:pt x="9513" y="6489"/>
                    <a:pt x="9347" y="3548"/>
                    <a:pt x="9073" y="0"/>
                  </a:cubicBezTo>
                  <a:close/>
                </a:path>
              </a:pathLst>
            </a:custGeom>
            <a:solidFill>
              <a:srgbClr val="E4F3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80"/>
            <p:cNvSpPr/>
            <p:nvPr/>
          </p:nvSpPr>
          <p:spPr>
            <a:xfrm>
              <a:off x="1220839" y="3266436"/>
              <a:ext cx="610323" cy="1333049"/>
            </a:xfrm>
            <a:custGeom>
              <a:avLst/>
              <a:gdLst/>
              <a:ahLst/>
              <a:cxnLst/>
              <a:rect l="l" t="t" r="r" b="b"/>
              <a:pathLst>
                <a:path w="9514" h="20781" extrusionOk="0">
                  <a:moveTo>
                    <a:pt x="4370" y="1"/>
                  </a:moveTo>
                  <a:cubicBezTo>
                    <a:pt x="3036" y="1"/>
                    <a:pt x="2132" y="536"/>
                    <a:pt x="2132" y="536"/>
                  </a:cubicBezTo>
                  <a:cubicBezTo>
                    <a:pt x="2132" y="536"/>
                    <a:pt x="322" y="10621"/>
                    <a:pt x="84" y="16348"/>
                  </a:cubicBezTo>
                  <a:cubicBezTo>
                    <a:pt x="0" y="18491"/>
                    <a:pt x="12" y="20039"/>
                    <a:pt x="238" y="20217"/>
                  </a:cubicBezTo>
                  <a:cubicBezTo>
                    <a:pt x="711" y="20612"/>
                    <a:pt x="2381" y="20780"/>
                    <a:pt x="4168" y="20780"/>
                  </a:cubicBezTo>
                  <a:cubicBezTo>
                    <a:pt x="6479" y="20780"/>
                    <a:pt x="8984" y="20499"/>
                    <a:pt x="9347" y="20063"/>
                  </a:cubicBezTo>
                  <a:cubicBezTo>
                    <a:pt x="9513" y="19872"/>
                    <a:pt x="9347" y="16931"/>
                    <a:pt x="9073" y="13383"/>
                  </a:cubicBezTo>
                  <a:cubicBezTo>
                    <a:pt x="8644" y="7799"/>
                    <a:pt x="7930" y="739"/>
                    <a:pt x="7751" y="560"/>
                  </a:cubicBezTo>
                  <a:cubicBezTo>
                    <a:pt x="7454" y="263"/>
                    <a:pt x="5715" y="1"/>
                    <a:pt x="43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80"/>
            <p:cNvSpPr/>
            <p:nvPr/>
          </p:nvSpPr>
          <p:spPr>
            <a:xfrm>
              <a:off x="1271261" y="3505514"/>
              <a:ext cx="164994" cy="410159"/>
            </a:xfrm>
            <a:custGeom>
              <a:avLst/>
              <a:gdLst/>
              <a:ahLst/>
              <a:cxnLst/>
              <a:rect l="l" t="t" r="r" b="b"/>
              <a:pathLst>
                <a:path w="2572" h="6394" extrusionOk="0">
                  <a:moveTo>
                    <a:pt x="2429" y="0"/>
                  </a:moveTo>
                  <a:cubicBezTo>
                    <a:pt x="2381" y="0"/>
                    <a:pt x="2346" y="24"/>
                    <a:pt x="2346" y="72"/>
                  </a:cubicBezTo>
                  <a:cubicBezTo>
                    <a:pt x="2429" y="2096"/>
                    <a:pt x="1619" y="5263"/>
                    <a:pt x="1322" y="5596"/>
                  </a:cubicBezTo>
                  <a:cubicBezTo>
                    <a:pt x="1119" y="5822"/>
                    <a:pt x="429" y="6156"/>
                    <a:pt x="72" y="6251"/>
                  </a:cubicBezTo>
                  <a:cubicBezTo>
                    <a:pt x="36" y="6263"/>
                    <a:pt x="0" y="6299"/>
                    <a:pt x="12" y="6334"/>
                  </a:cubicBezTo>
                  <a:cubicBezTo>
                    <a:pt x="36" y="6370"/>
                    <a:pt x="60" y="6394"/>
                    <a:pt x="84" y="6394"/>
                  </a:cubicBezTo>
                  <a:lnTo>
                    <a:pt x="107" y="6394"/>
                  </a:lnTo>
                  <a:cubicBezTo>
                    <a:pt x="488" y="6311"/>
                    <a:pt x="1203" y="5953"/>
                    <a:pt x="1429" y="5703"/>
                  </a:cubicBezTo>
                  <a:cubicBezTo>
                    <a:pt x="1738" y="5358"/>
                    <a:pt x="2572" y="2131"/>
                    <a:pt x="2500" y="72"/>
                  </a:cubicBezTo>
                  <a:cubicBezTo>
                    <a:pt x="2500" y="24"/>
                    <a:pt x="2453" y="0"/>
                    <a:pt x="2429" y="0"/>
                  </a:cubicBezTo>
                  <a:close/>
                </a:path>
              </a:pathLst>
            </a:custGeom>
            <a:solidFill>
              <a:srgbClr val="CFF1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80"/>
            <p:cNvSpPr/>
            <p:nvPr/>
          </p:nvSpPr>
          <p:spPr>
            <a:xfrm>
              <a:off x="786993" y="3753316"/>
              <a:ext cx="285724" cy="183911"/>
            </a:xfrm>
            <a:custGeom>
              <a:avLst/>
              <a:gdLst/>
              <a:ahLst/>
              <a:cxnLst/>
              <a:rect l="l" t="t" r="r" b="b"/>
              <a:pathLst>
                <a:path w="4454" h="2867" extrusionOk="0">
                  <a:moveTo>
                    <a:pt x="1521" y="0"/>
                  </a:moveTo>
                  <a:cubicBezTo>
                    <a:pt x="1205" y="0"/>
                    <a:pt x="820" y="328"/>
                    <a:pt x="536" y="590"/>
                  </a:cubicBezTo>
                  <a:cubicBezTo>
                    <a:pt x="477" y="626"/>
                    <a:pt x="417" y="709"/>
                    <a:pt x="394" y="781"/>
                  </a:cubicBezTo>
                  <a:cubicBezTo>
                    <a:pt x="358" y="864"/>
                    <a:pt x="358" y="971"/>
                    <a:pt x="441" y="1043"/>
                  </a:cubicBezTo>
                  <a:cubicBezTo>
                    <a:pt x="203" y="1162"/>
                    <a:pt x="60" y="1495"/>
                    <a:pt x="155" y="1745"/>
                  </a:cubicBezTo>
                  <a:cubicBezTo>
                    <a:pt x="24" y="1876"/>
                    <a:pt x="1" y="2138"/>
                    <a:pt x="84" y="2328"/>
                  </a:cubicBezTo>
                  <a:cubicBezTo>
                    <a:pt x="155" y="2519"/>
                    <a:pt x="298" y="2650"/>
                    <a:pt x="453" y="2793"/>
                  </a:cubicBezTo>
                  <a:cubicBezTo>
                    <a:pt x="496" y="2836"/>
                    <a:pt x="552" y="2867"/>
                    <a:pt x="602" y="2867"/>
                  </a:cubicBezTo>
                  <a:cubicBezTo>
                    <a:pt x="621" y="2867"/>
                    <a:pt x="639" y="2862"/>
                    <a:pt x="655" y="2852"/>
                  </a:cubicBezTo>
                  <a:cubicBezTo>
                    <a:pt x="715" y="2805"/>
                    <a:pt x="703" y="2698"/>
                    <a:pt x="691" y="2626"/>
                  </a:cubicBezTo>
                  <a:cubicBezTo>
                    <a:pt x="644" y="2436"/>
                    <a:pt x="584" y="2257"/>
                    <a:pt x="596" y="2043"/>
                  </a:cubicBezTo>
                  <a:cubicBezTo>
                    <a:pt x="715" y="1983"/>
                    <a:pt x="834" y="1924"/>
                    <a:pt x="1048" y="1852"/>
                  </a:cubicBezTo>
                  <a:cubicBezTo>
                    <a:pt x="1359" y="2222"/>
                    <a:pt x="1821" y="2432"/>
                    <a:pt x="2305" y="2432"/>
                  </a:cubicBezTo>
                  <a:cubicBezTo>
                    <a:pt x="2413" y="2432"/>
                    <a:pt x="2523" y="2422"/>
                    <a:pt x="2632" y="2400"/>
                  </a:cubicBezTo>
                  <a:cubicBezTo>
                    <a:pt x="2739" y="2388"/>
                    <a:pt x="2846" y="2352"/>
                    <a:pt x="2953" y="2305"/>
                  </a:cubicBezTo>
                  <a:cubicBezTo>
                    <a:pt x="3453" y="2328"/>
                    <a:pt x="3953" y="2340"/>
                    <a:pt x="4454" y="2352"/>
                  </a:cubicBezTo>
                  <a:cubicBezTo>
                    <a:pt x="4382" y="1757"/>
                    <a:pt x="4287" y="1185"/>
                    <a:pt x="4263" y="602"/>
                  </a:cubicBezTo>
                  <a:cubicBezTo>
                    <a:pt x="3811" y="816"/>
                    <a:pt x="3346" y="983"/>
                    <a:pt x="2977" y="983"/>
                  </a:cubicBezTo>
                  <a:cubicBezTo>
                    <a:pt x="2894" y="924"/>
                    <a:pt x="2787" y="864"/>
                    <a:pt x="2703" y="793"/>
                  </a:cubicBezTo>
                  <a:cubicBezTo>
                    <a:pt x="2299" y="495"/>
                    <a:pt x="1894" y="90"/>
                    <a:pt x="1644" y="19"/>
                  </a:cubicBezTo>
                  <a:cubicBezTo>
                    <a:pt x="1604" y="6"/>
                    <a:pt x="1563" y="0"/>
                    <a:pt x="1521" y="0"/>
                  </a:cubicBezTo>
                  <a:close/>
                </a:path>
              </a:pathLst>
            </a:custGeom>
            <a:solidFill>
              <a:srgbClr val="F2C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80"/>
            <p:cNvSpPr/>
            <p:nvPr/>
          </p:nvSpPr>
          <p:spPr>
            <a:xfrm>
              <a:off x="966485" y="3282986"/>
              <a:ext cx="471438" cy="662515"/>
            </a:xfrm>
            <a:custGeom>
              <a:avLst/>
              <a:gdLst/>
              <a:ahLst/>
              <a:cxnLst/>
              <a:rect l="l" t="t" r="r" b="b"/>
              <a:pathLst>
                <a:path w="7349" h="10328" extrusionOk="0">
                  <a:moveTo>
                    <a:pt x="6720" y="0"/>
                  </a:moveTo>
                  <a:cubicBezTo>
                    <a:pt x="6703" y="0"/>
                    <a:pt x="6686" y="2"/>
                    <a:pt x="6668" y="5"/>
                  </a:cubicBezTo>
                  <a:cubicBezTo>
                    <a:pt x="6049" y="88"/>
                    <a:pt x="5108" y="612"/>
                    <a:pt x="4668" y="1862"/>
                  </a:cubicBezTo>
                  <a:cubicBezTo>
                    <a:pt x="4025" y="3695"/>
                    <a:pt x="3775" y="6077"/>
                    <a:pt x="3096" y="6982"/>
                  </a:cubicBezTo>
                  <a:cubicBezTo>
                    <a:pt x="2834" y="7351"/>
                    <a:pt x="1" y="8041"/>
                    <a:pt x="1" y="8041"/>
                  </a:cubicBezTo>
                  <a:lnTo>
                    <a:pt x="298" y="10327"/>
                  </a:lnTo>
                  <a:cubicBezTo>
                    <a:pt x="298" y="10327"/>
                    <a:pt x="4870" y="10161"/>
                    <a:pt x="5263" y="9446"/>
                  </a:cubicBezTo>
                  <a:cubicBezTo>
                    <a:pt x="5680" y="8732"/>
                    <a:pt x="6597" y="4743"/>
                    <a:pt x="6656" y="2981"/>
                  </a:cubicBezTo>
                  <a:cubicBezTo>
                    <a:pt x="6703" y="1971"/>
                    <a:pt x="7348" y="0"/>
                    <a:pt x="67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80"/>
            <p:cNvSpPr/>
            <p:nvPr/>
          </p:nvSpPr>
          <p:spPr>
            <a:xfrm>
              <a:off x="1304876" y="2814196"/>
              <a:ext cx="375021" cy="402718"/>
            </a:xfrm>
            <a:custGeom>
              <a:avLst/>
              <a:gdLst/>
              <a:ahLst/>
              <a:cxnLst/>
              <a:rect l="l" t="t" r="r" b="b"/>
              <a:pathLst>
                <a:path w="5846" h="6278" extrusionOk="0">
                  <a:moveTo>
                    <a:pt x="3258" y="1"/>
                  </a:moveTo>
                  <a:cubicBezTo>
                    <a:pt x="3011" y="1"/>
                    <a:pt x="2764" y="35"/>
                    <a:pt x="2524" y="109"/>
                  </a:cubicBezTo>
                  <a:cubicBezTo>
                    <a:pt x="1881" y="300"/>
                    <a:pt x="1334" y="788"/>
                    <a:pt x="1107" y="1395"/>
                  </a:cubicBezTo>
                  <a:cubicBezTo>
                    <a:pt x="1036" y="1609"/>
                    <a:pt x="1012" y="1812"/>
                    <a:pt x="1012" y="2026"/>
                  </a:cubicBezTo>
                  <a:cubicBezTo>
                    <a:pt x="937" y="1978"/>
                    <a:pt x="856" y="1958"/>
                    <a:pt x="774" y="1958"/>
                  </a:cubicBezTo>
                  <a:cubicBezTo>
                    <a:pt x="569" y="1958"/>
                    <a:pt x="355" y="2084"/>
                    <a:pt x="202" y="2229"/>
                  </a:cubicBezTo>
                  <a:cubicBezTo>
                    <a:pt x="131" y="2312"/>
                    <a:pt x="60" y="2395"/>
                    <a:pt x="24" y="2514"/>
                  </a:cubicBezTo>
                  <a:cubicBezTo>
                    <a:pt x="0" y="2621"/>
                    <a:pt x="24" y="2752"/>
                    <a:pt x="119" y="2824"/>
                  </a:cubicBezTo>
                  <a:cubicBezTo>
                    <a:pt x="161" y="2866"/>
                    <a:pt x="223" y="2886"/>
                    <a:pt x="307" y="2886"/>
                  </a:cubicBezTo>
                  <a:cubicBezTo>
                    <a:pt x="390" y="2886"/>
                    <a:pt x="494" y="2866"/>
                    <a:pt x="619" y="2824"/>
                  </a:cubicBezTo>
                  <a:lnTo>
                    <a:pt x="619" y="2824"/>
                  </a:lnTo>
                  <a:cubicBezTo>
                    <a:pt x="238" y="3276"/>
                    <a:pt x="214" y="3943"/>
                    <a:pt x="452" y="4479"/>
                  </a:cubicBezTo>
                  <a:cubicBezTo>
                    <a:pt x="703" y="5015"/>
                    <a:pt x="1131" y="5431"/>
                    <a:pt x="1595" y="5789"/>
                  </a:cubicBezTo>
                  <a:cubicBezTo>
                    <a:pt x="1488" y="5919"/>
                    <a:pt x="1572" y="6062"/>
                    <a:pt x="1679" y="6134"/>
                  </a:cubicBezTo>
                  <a:cubicBezTo>
                    <a:pt x="1798" y="6217"/>
                    <a:pt x="1929" y="6241"/>
                    <a:pt x="2072" y="6241"/>
                  </a:cubicBezTo>
                  <a:cubicBezTo>
                    <a:pt x="2369" y="6241"/>
                    <a:pt x="2643" y="6086"/>
                    <a:pt x="2846" y="5860"/>
                  </a:cubicBezTo>
                  <a:lnTo>
                    <a:pt x="2846" y="5860"/>
                  </a:lnTo>
                  <a:cubicBezTo>
                    <a:pt x="2750" y="5979"/>
                    <a:pt x="2846" y="6181"/>
                    <a:pt x="2977" y="6241"/>
                  </a:cubicBezTo>
                  <a:cubicBezTo>
                    <a:pt x="3039" y="6267"/>
                    <a:pt x="3105" y="6277"/>
                    <a:pt x="3170" y="6277"/>
                  </a:cubicBezTo>
                  <a:cubicBezTo>
                    <a:pt x="3253" y="6277"/>
                    <a:pt x="3337" y="6261"/>
                    <a:pt x="3417" y="6241"/>
                  </a:cubicBezTo>
                  <a:cubicBezTo>
                    <a:pt x="4108" y="6027"/>
                    <a:pt x="4608" y="5312"/>
                    <a:pt x="4572" y="4598"/>
                  </a:cubicBezTo>
                  <a:cubicBezTo>
                    <a:pt x="4810" y="4241"/>
                    <a:pt x="5013" y="3812"/>
                    <a:pt x="5144" y="3348"/>
                  </a:cubicBezTo>
                  <a:cubicBezTo>
                    <a:pt x="5174" y="3352"/>
                    <a:pt x="5204" y="3354"/>
                    <a:pt x="5232" y="3354"/>
                  </a:cubicBezTo>
                  <a:cubicBezTo>
                    <a:pt x="5509" y="3354"/>
                    <a:pt x="5711" y="3156"/>
                    <a:pt x="5786" y="2919"/>
                  </a:cubicBezTo>
                  <a:cubicBezTo>
                    <a:pt x="5834" y="2788"/>
                    <a:pt x="5846" y="2633"/>
                    <a:pt x="5798" y="2490"/>
                  </a:cubicBezTo>
                  <a:cubicBezTo>
                    <a:pt x="5715" y="2074"/>
                    <a:pt x="5394" y="1752"/>
                    <a:pt x="5096" y="1478"/>
                  </a:cubicBezTo>
                  <a:lnTo>
                    <a:pt x="5096" y="1478"/>
                  </a:lnTo>
                  <a:cubicBezTo>
                    <a:pt x="5121" y="1486"/>
                    <a:pt x="5146" y="1490"/>
                    <a:pt x="5170" y="1490"/>
                  </a:cubicBezTo>
                  <a:cubicBezTo>
                    <a:pt x="5366" y="1490"/>
                    <a:pt x="5531" y="1252"/>
                    <a:pt x="5489" y="1062"/>
                  </a:cubicBezTo>
                  <a:cubicBezTo>
                    <a:pt x="5441" y="836"/>
                    <a:pt x="5239" y="669"/>
                    <a:pt x="5036" y="550"/>
                  </a:cubicBezTo>
                  <a:cubicBezTo>
                    <a:pt x="4508" y="217"/>
                    <a:pt x="3882" y="1"/>
                    <a:pt x="3258" y="1"/>
                  </a:cubicBezTo>
                  <a:close/>
                </a:path>
              </a:pathLst>
            </a:custGeom>
            <a:solidFill>
              <a:srgbClr val="8543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80"/>
            <p:cNvSpPr/>
            <p:nvPr/>
          </p:nvSpPr>
          <p:spPr>
            <a:xfrm>
              <a:off x="1376660" y="2814196"/>
              <a:ext cx="303237" cy="187311"/>
            </a:xfrm>
            <a:custGeom>
              <a:avLst/>
              <a:gdLst/>
              <a:ahLst/>
              <a:cxnLst/>
              <a:rect l="l" t="t" r="r" b="b"/>
              <a:pathLst>
                <a:path w="4727" h="2920" extrusionOk="0">
                  <a:moveTo>
                    <a:pt x="2145" y="1"/>
                  </a:moveTo>
                  <a:cubicBezTo>
                    <a:pt x="1897" y="1"/>
                    <a:pt x="1649" y="35"/>
                    <a:pt x="1405" y="109"/>
                  </a:cubicBezTo>
                  <a:cubicBezTo>
                    <a:pt x="774" y="300"/>
                    <a:pt x="215" y="788"/>
                    <a:pt x="0" y="1395"/>
                  </a:cubicBezTo>
                  <a:cubicBezTo>
                    <a:pt x="529" y="782"/>
                    <a:pt x="1354" y="430"/>
                    <a:pt x="2175" y="430"/>
                  </a:cubicBezTo>
                  <a:cubicBezTo>
                    <a:pt x="2518" y="430"/>
                    <a:pt x="2860" y="491"/>
                    <a:pt x="3179" y="621"/>
                  </a:cubicBezTo>
                  <a:cubicBezTo>
                    <a:pt x="3358" y="705"/>
                    <a:pt x="3524" y="788"/>
                    <a:pt x="3596" y="955"/>
                  </a:cubicBezTo>
                  <a:cubicBezTo>
                    <a:pt x="3691" y="1109"/>
                    <a:pt x="3608" y="1359"/>
                    <a:pt x="3429" y="1383"/>
                  </a:cubicBezTo>
                  <a:cubicBezTo>
                    <a:pt x="4084" y="1609"/>
                    <a:pt x="4560" y="2229"/>
                    <a:pt x="4667" y="2919"/>
                  </a:cubicBezTo>
                  <a:cubicBezTo>
                    <a:pt x="4715" y="2788"/>
                    <a:pt x="4727" y="2633"/>
                    <a:pt x="4679" y="2490"/>
                  </a:cubicBezTo>
                  <a:cubicBezTo>
                    <a:pt x="4596" y="2074"/>
                    <a:pt x="4286" y="1752"/>
                    <a:pt x="3989" y="1478"/>
                  </a:cubicBezTo>
                  <a:lnTo>
                    <a:pt x="3989" y="1478"/>
                  </a:lnTo>
                  <a:cubicBezTo>
                    <a:pt x="4013" y="1486"/>
                    <a:pt x="4036" y="1490"/>
                    <a:pt x="4060" y="1490"/>
                  </a:cubicBezTo>
                  <a:cubicBezTo>
                    <a:pt x="4247" y="1490"/>
                    <a:pt x="4412" y="1252"/>
                    <a:pt x="4370" y="1062"/>
                  </a:cubicBezTo>
                  <a:cubicBezTo>
                    <a:pt x="4322" y="836"/>
                    <a:pt x="4120" y="669"/>
                    <a:pt x="3929" y="550"/>
                  </a:cubicBezTo>
                  <a:cubicBezTo>
                    <a:pt x="3392" y="217"/>
                    <a:pt x="2770" y="1"/>
                    <a:pt x="2145" y="1"/>
                  </a:cubicBezTo>
                  <a:close/>
                </a:path>
              </a:pathLst>
            </a:custGeom>
            <a:solidFill>
              <a:srgbClr val="B56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80"/>
            <p:cNvSpPr/>
            <p:nvPr/>
          </p:nvSpPr>
          <p:spPr>
            <a:xfrm>
              <a:off x="1572189" y="3069375"/>
              <a:ext cx="53501" cy="64981"/>
            </a:xfrm>
            <a:custGeom>
              <a:avLst/>
              <a:gdLst/>
              <a:ahLst/>
              <a:cxnLst/>
              <a:rect l="l" t="t" r="r" b="b"/>
              <a:pathLst>
                <a:path w="834" h="1013" extrusionOk="0">
                  <a:moveTo>
                    <a:pt x="417" y="1"/>
                  </a:moveTo>
                  <a:cubicBezTo>
                    <a:pt x="179" y="1"/>
                    <a:pt x="0" y="227"/>
                    <a:pt x="0" y="501"/>
                  </a:cubicBezTo>
                  <a:cubicBezTo>
                    <a:pt x="0" y="775"/>
                    <a:pt x="179" y="1013"/>
                    <a:pt x="417" y="1013"/>
                  </a:cubicBezTo>
                  <a:cubicBezTo>
                    <a:pt x="643" y="1013"/>
                    <a:pt x="834" y="775"/>
                    <a:pt x="834" y="501"/>
                  </a:cubicBezTo>
                  <a:cubicBezTo>
                    <a:pt x="834" y="227"/>
                    <a:pt x="643" y="1"/>
                    <a:pt x="417" y="1"/>
                  </a:cubicBezTo>
                  <a:close/>
                </a:path>
              </a:pathLst>
            </a:custGeom>
            <a:solidFill>
              <a:srgbClr val="F2C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80"/>
            <p:cNvSpPr/>
            <p:nvPr/>
          </p:nvSpPr>
          <p:spPr>
            <a:xfrm>
              <a:off x="1438500" y="3180158"/>
              <a:ext cx="156654" cy="113092"/>
            </a:xfrm>
            <a:custGeom>
              <a:avLst/>
              <a:gdLst/>
              <a:ahLst/>
              <a:cxnLst/>
              <a:rect l="l" t="t" r="r" b="b"/>
              <a:pathLst>
                <a:path w="2442" h="1763" extrusionOk="0">
                  <a:moveTo>
                    <a:pt x="203" y="0"/>
                  </a:moveTo>
                  <a:lnTo>
                    <a:pt x="1" y="1762"/>
                  </a:lnTo>
                  <a:lnTo>
                    <a:pt x="2441" y="1667"/>
                  </a:lnTo>
                  <a:lnTo>
                    <a:pt x="2370" y="24"/>
                  </a:lnTo>
                  <a:lnTo>
                    <a:pt x="203" y="0"/>
                  </a:lnTo>
                  <a:close/>
                </a:path>
              </a:pathLst>
            </a:custGeom>
            <a:solidFill>
              <a:srgbClr val="F2C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4473" y="1203803"/>
            <a:ext cx="3224965" cy="22574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97"/>
        <p:cNvGrpSpPr/>
        <p:nvPr/>
      </p:nvGrpSpPr>
      <p:grpSpPr>
        <a:xfrm>
          <a:off x="0" y="0"/>
          <a:ext cx="0" cy="0"/>
          <a:chOff x="0" y="0"/>
          <a:chExt cx="0" cy="0"/>
        </a:xfrm>
      </p:grpSpPr>
      <p:sp>
        <p:nvSpPr>
          <p:cNvPr id="1798" name="Google Shape;1798;p81"/>
          <p:cNvSpPr/>
          <p:nvPr/>
        </p:nvSpPr>
        <p:spPr>
          <a:xfrm>
            <a:off x="315475" y="288025"/>
            <a:ext cx="8243100" cy="4265700"/>
          </a:xfrm>
          <a:prstGeom prst="wedgeRectCallout">
            <a:avLst>
              <a:gd name="adj1" fmla="val -20833"/>
              <a:gd name="adj2" fmla="val 62500"/>
            </a:avLst>
          </a:prstGeom>
          <a:solidFill>
            <a:schemeClr val="l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81"/>
          <p:cNvSpPr txBox="1"/>
          <p:nvPr/>
        </p:nvSpPr>
        <p:spPr>
          <a:xfrm>
            <a:off x="588961" y="1071044"/>
            <a:ext cx="4116786" cy="303156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300" b="1" dirty="0">
                <a:latin typeface="Montserrat"/>
                <a:ea typeface="Montserrat"/>
                <a:cs typeface="Montserrat"/>
                <a:sym typeface="Montserrat"/>
              </a:rPr>
              <a:t>Solar Heater</a:t>
            </a:r>
            <a:r>
              <a:rPr lang="ru" dirty="0">
                <a:latin typeface="Montserrat SemiBold"/>
                <a:ea typeface="Montserrat SemiBold"/>
                <a:cs typeface="Montserrat SemiBold"/>
                <a:sym typeface="Montserrat SemiBold"/>
              </a:rPr>
              <a:t> – </a:t>
            </a:r>
            <a:r>
              <a:rPr lang="ru" sz="1300" dirty="0">
                <a:latin typeface="Montserrat SemiBold"/>
                <a:ea typeface="Montserrat SemiBold"/>
                <a:cs typeface="Montserrat SemiBold"/>
                <a:sym typeface="Montserrat SemiBold"/>
              </a:rPr>
              <a:t>Structure and Principle of Action.</a:t>
            </a:r>
            <a:endParaRPr sz="1300" dirty="0">
              <a:latin typeface="Montserrat SemiBold"/>
              <a:ea typeface="Montserrat SemiBold"/>
              <a:cs typeface="Montserrat SemiBold"/>
              <a:sym typeface="Montserrat SemiBold"/>
            </a:endParaRPr>
          </a:p>
          <a:p>
            <a:pPr marL="0" lvl="0" indent="0" algn="l" rtl="0">
              <a:spcBef>
                <a:spcPts val="0"/>
              </a:spcBef>
              <a:spcAft>
                <a:spcPts val="0"/>
              </a:spcAft>
              <a:buNone/>
            </a:pPr>
            <a:r>
              <a:rPr lang="ru" sz="1300" dirty="0">
                <a:latin typeface="Montserrat SemiBold"/>
                <a:ea typeface="Montserrat SemiBold"/>
                <a:cs typeface="Montserrat SemiBold"/>
                <a:sym typeface="Montserrat SemiBold"/>
              </a:rPr>
              <a:t>The boiler structure – The solar boiler consists of 2 parts: </a:t>
            </a:r>
            <a:endParaRPr sz="1300" dirty="0">
              <a:latin typeface="Montserrat SemiBold"/>
              <a:ea typeface="Montserrat SemiBold"/>
              <a:cs typeface="Montserrat SemiBold"/>
              <a:sym typeface="Montserrat SemiBold"/>
            </a:endParaRPr>
          </a:p>
          <a:p>
            <a:pPr marL="0" lvl="0" indent="0" algn="l" rtl="0">
              <a:spcBef>
                <a:spcPts val="0"/>
              </a:spcBef>
              <a:spcAft>
                <a:spcPts val="0"/>
              </a:spcAft>
              <a:buNone/>
            </a:pPr>
            <a:r>
              <a:rPr lang="ru" sz="1300" dirty="0">
                <a:latin typeface="Montserrat SemiBold"/>
                <a:ea typeface="Montserrat SemiBold"/>
                <a:cs typeface="Montserrat SemiBold"/>
                <a:sym typeface="Montserrat SemiBold"/>
              </a:rPr>
              <a:t>1  water heating device called solar collector. </a:t>
            </a:r>
            <a:endParaRPr sz="1300" dirty="0">
              <a:latin typeface="Montserrat SemiBold"/>
              <a:ea typeface="Montserrat SemiBold"/>
              <a:cs typeface="Montserrat SemiBold"/>
              <a:sym typeface="Montserrat SemiBold"/>
            </a:endParaRPr>
          </a:p>
          <a:p>
            <a:pPr marL="0" lvl="0" indent="0" algn="l" rtl="0">
              <a:spcBef>
                <a:spcPts val="0"/>
              </a:spcBef>
              <a:spcAft>
                <a:spcPts val="0"/>
              </a:spcAft>
              <a:buNone/>
            </a:pPr>
            <a:r>
              <a:rPr lang="ru" sz="1300" dirty="0">
                <a:latin typeface="Montserrat SemiBold"/>
                <a:ea typeface="Montserrat SemiBold"/>
                <a:cs typeface="Montserrat SemiBold"/>
                <a:sym typeface="Montserrat SemiBold"/>
              </a:rPr>
              <a:t>2. a boiler to collect the hot water.</a:t>
            </a:r>
            <a:endParaRPr sz="1300" dirty="0">
              <a:latin typeface="Montserrat SemiBold"/>
              <a:ea typeface="Montserrat SemiBold"/>
              <a:cs typeface="Montserrat SemiBold"/>
              <a:sym typeface="Montserrat SemiBold"/>
            </a:endParaRPr>
          </a:p>
          <a:p>
            <a:pPr marL="0" lvl="0" indent="0" algn="l" rtl="0">
              <a:spcBef>
                <a:spcPts val="0"/>
              </a:spcBef>
              <a:spcAft>
                <a:spcPts val="0"/>
              </a:spcAft>
              <a:buNone/>
            </a:pPr>
            <a:endParaRPr sz="1300" dirty="0">
              <a:latin typeface="Montserrat SemiBold"/>
              <a:ea typeface="Montserrat SemiBold"/>
              <a:cs typeface="Montserrat SemiBold"/>
              <a:sym typeface="Montserrat SemiBold"/>
            </a:endParaRPr>
          </a:p>
          <a:p>
            <a:pPr marL="0" lvl="0" indent="0" algn="l" rtl="0">
              <a:spcBef>
                <a:spcPts val="0"/>
              </a:spcBef>
              <a:spcAft>
                <a:spcPts val="0"/>
              </a:spcAft>
              <a:buNone/>
            </a:pPr>
            <a:r>
              <a:rPr lang="ru" sz="1300" dirty="0">
                <a:latin typeface="Montserrat SemiBold"/>
                <a:ea typeface="Montserrat SemiBold"/>
                <a:cs typeface="Montserrat SemiBold"/>
                <a:sym typeface="Montserrat SemiBold"/>
              </a:rPr>
              <a:t>The collector is composed of a box with a black matte bottom and a transparent top (made of glass or plastic). A water pipe enters the box, coils across the matte flooring and leaves it (see diagram).</a:t>
            </a:r>
            <a:endParaRPr sz="1300" dirty="0">
              <a:latin typeface="Montserrat SemiBold"/>
              <a:ea typeface="Montserrat SemiBold"/>
              <a:cs typeface="Montserrat SemiBold"/>
              <a:sym typeface="Montserrat SemiBold"/>
            </a:endParaRPr>
          </a:p>
          <a:p>
            <a:pPr marL="0" lvl="0" indent="0" algn="l" rtl="0">
              <a:spcBef>
                <a:spcPts val="0"/>
              </a:spcBef>
              <a:spcAft>
                <a:spcPts val="0"/>
              </a:spcAft>
              <a:buNone/>
            </a:pPr>
            <a:endParaRPr dirty="0">
              <a:latin typeface="Montserrat SemiBold"/>
              <a:ea typeface="Montserrat SemiBold"/>
              <a:cs typeface="Montserrat SemiBold"/>
              <a:sym typeface="Montserrat SemiBold"/>
            </a:endParaRPr>
          </a:p>
          <a:p>
            <a:pPr marL="0" lvl="0" indent="0" algn="l" rtl="0">
              <a:spcBef>
                <a:spcPts val="0"/>
              </a:spcBef>
              <a:spcAft>
                <a:spcPts val="0"/>
              </a:spcAft>
              <a:buNone/>
            </a:pPr>
            <a:endParaRPr dirty="0">
              <a:latin typeface="Montserrat SemiBold"/>
              <a:ea typeface="Montserrat SemiBold"/>
              <a:cs typeface="Montserrat SemiBold"/>
              <a:sym typeface="Montserrat SemiBold"/>
            </a:endParaRPr>
          </a:p>
        </p:txBody>
      </p:sp>
      <p:grpSp>
        <p:nvGrpSpPr>
          <p:cNvPr id="1800" name="Google Shape;1800;p81"/>
          <p:cNvGrpSpPr/>
          <p:nvPr/>
        </p:nvGrpSpPr>
        <p:grpSpPr>
          <a:xfrm>
            <a:off x="7817871" y="2633491"/>
            <a:ext cx="1214850" cy="2510080"/>
            <a:chOff x="5543250" y="3380975"/>
            <a:chExt cx="535200" cy="1070625"/>
          </a:xfrm>
        </p:grpSpPr>
        <p:sp>
          <p:nvSpPr>
            <p:cNvPr id="1801" name="Google Shape;1801;p81"/>
            <p:cNvSpPr/>
            <p:nvPr/>
          </p:nvSpPr>
          <p:spPr>
            <a:xfrm>
              <a:off x="5910850" y="3479150"/>
              <a:ext cx="50925" cy="58825"/>
            </a:xfrm>
            <a:custGeom>
              <a:avLst/>
              <a:gdLst/>
              <a:ahLst/>
              <a:cxnLst/>
              <a:rect l="l" t="t" r="r" b="b"/>
              <a:pathLst>
                <a:path w="2037" h="2353" extrusionOk="0">
                  <a:moveTo>
                    <a:pt x="1481" y="1"/>
                  </a:moveTo>
                  <a:cubicBezTo>
                    <a:pt x="1290" y="1"/>
                    <a:pt x="1062" y="102"/>
                    <a:pt x="846" y="285"/>
                  </a:cubicBezTo>
                  <a:cubicBezTo>
                    <a:pt x="679" y="416"/>
                    <a:pt x="524" y="583"/>
                    <a:pt x="417" y="785"/>
                  </a:cubicBezTo>
                  <a:cubicBezTo>
                    <a:pt x="393" y="785"/>
                    <a:pt x="393" y="797"/>
                    <a:pt x="393" y="797"/>
                  </a:cubicBezTo>
                  <a:cubicBezTo>
                    <a:pt x="36" y="1393"/>
                    <a:pt x="0" y="2036"/>
                    <a:pt x="298" y="2262"/>
                  </a:cubicBezTo>
                  <a:cubicBezTo>
                    <a:pt x="310" y="2274"/>
                    <a:pt x="310" y="2286"/>
                    <a:pt x="322" y="2286"/>
                  </a:cubicBezTo>
                  <a:cubicBezTo>
                    <a:pt x="369" y="2321"/>
                    <a:pt x="417" y="2333"/>
                    <a:pt x="477" y="2345"/>
                  </a:cubicBezTo>
                  <a:cubicBezTo>
                    <a:pt x="502" y="2350"/>
                    <a:pt x="529" y="2352"/>
                    <a:pt x="556" y="2352"/>
                  </a:cubicBezTo>
                  <a:cubicBezTo>
                    <a:pt x="875" y="2352"/>
                    <a:pt x="1313" y="2041"/>
                    <a:pt x="1620" y="1547"/>
                  </a:cubicBezTo>
                  <a:cubicBezTo>
                    <a:pt x="2001" y="940"/>
                    <a:pt x="2036" y="262"/>
                    <a:pt x="1703" y="59"/>
                  </a:cubicBezTo>
                  <a:cubicBezTo>
                    <a:pt x="1638" y="20"/>
                    <a:pt x="1563" y="1"/>
                    <a:pt x="1481" y="1"/>
                  </a:cubicBezTo>
                  <a:close/>
                </a:path>
              </a:pathLst>
            </a:custGeom>
            <a:solidFill>
              <a:srgbClr val="F2C9AA"/>
            </a:solidFill>
            <a:ln w="9525" cap="flat"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81"/>
            <p:cNvSpPr/>
            <p:nvPr/>
          </p:nvSpPr>
          <p:spPr>
            <a:xfrm>
              <a:off x="5841800" y="3539825"/>
              <a:ext cx="80975" cy="214075"/>
            </a:xfrm>
            <a:custGeom>
              <a:avLst/>
              <a:gdLst/>
              <a:ahLst/>
              <a:cxnLst/>
              <a:rect l="l" t="t" r="r" b="b"/>
              <a:pathLst>
                <a:path w="3239" h="8563" extrusionOk="0">
                  <a:moveTo>
                    <a:pt x="1771" y="0"/>
                  </a:moveTo>
                  <a:cubicBezTo>
                    <a:pt x="1021" y="0"/>
                    <a:pt x="147" y="336"/>
                    <a:pt x="464" y="1549"/>
                  </a:cubicBezTo>
                  <a:cubicBezTo>
                    <a:pt x="464" y="1549"/>
                    <a:pt x="524" y="1609"/>
                    <a:pt x="595" y="1728"/>
                  </a:cubicBezTo>
                  <a:cubicBezTo>
                    <a:pt x="595" y="1728"/>
                    <a:pt x="393" y="3573"/>
                    <a:pt x="202" y="3847"/>
                  </a:cubicBezTo>
                  <a:cubicBezTo>
                    <a:pt x="0" y="4133"/>
                    <a:pt x="95" y="7919"/>
                    <a:pt x="83" y="7931"/>
                  </a:cubicBezTo>
                  <a:lnTo>
                    <a:pt x="691" y="8562"/>
                  </a:lnTo>
                  <a:lnTo>
                    <a:pt x="2250" y="7395"/>
                  </a:lnTo>
                  <a:lnTo>
                    <a:pt x="3000" y="6312"/>
                  </a:lnTo>
                  <a:lnTo>
                    <a:pt x="3239" y="2895"/>
                  </a:lnTo>
                  <a:lnTo>
                    <a:pt x="3120" y="2764"/>
                  </a:lnTo>
                  <a:cubicBezTo>
                    <a:pt x="3191" y="2597"/>
                    <a:pt x="3203" y="2395"/>
                    <a:pt x="3131" y="2168"/>
                  </a:cubicBezTo>
                  <a:cubicBezTo>
                    <a:pt x="3060" y="1942"/>
                    <a:pt x="3000" y="1752"/>
                    <a:pt x="2941" y="1585"/>
                  </a:cubicBezTo>
                  <a:cubicBezTo>
                    <a:pt x="2798" y="1168"/>
                    <a:pt x="2727" y="918"/>
                    <a:pt x="2703" y="728"/>
                  </a:cubicBezTo>
                  <a:cubicBezTo>
                    <a:pt x="2667" y="549"/>
                    <a:pt x="2679" y="430"/>
                    <a:pt x="2715" y="299"/>
                  </a:cubicBezTo>
                  <a:cubicBezTo>
                    <a:pt x="2744" y="159"/>
                    <a:pt x="2287" y="0"/>
                    <a:pt x="1771" y="0"/>
                  </a:cubicBezTo>
                  <a:close/>
                </a:path>
              </a:pathLst>
            </a:custGeom>
            <a:solidFill>
              <a:srgbClr val="F2C9AA"/>
            </a:solidFill>
            <a:ln w="9525" cap="flat"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81"/>
            <p:cNvSpPr/>
            <p:nvPr/>
          </p:nvSpPr>
          <p:spPr>
            <a:xfrm>
              <a:off x="5805475" y="3429050"/>
              <a:ext cx="128300" cy="150175"/>
            </a:xfrm>
            <a:custGeom>
              <a:avLst/>
              <a:gdLst/>
              <a:ahLst/>
              <a:cxnLst/>
              <a:rect l="l" t="t" r="r" b="b"/>
              <a:pathLst>
                <a:path w="5132" h="6007" extrusionOk="0">
                  <a:moveTo>
                    <a:pt x="2840" y="1"/>
                  </a:moveTo>
                  <a:cubicBezTo>
                    <a:pt x="2745" y="1"/>
                    <a:pt x="2648" y="9"/>
                    <a:pt x="2548" y="27"/>
                  </a:cubicBezTo>
                  <a:cubicBezTo>
                    <a:pt x="858" y="349"/>
                    <a:pt x="1" y="920"/>
                    <a:pt x="322" y="2349"/>
                  </a:cubicBezTo>
                  <a:cubicBezTo>
                    <a:pt x="322" y="2349"/>
                    <a:pt x="548" y="3182"/>
                    <a:pt x="477" y="3861"/>
                  </a:cubicBezTo>
                  <a:cubicBezTo>
                    <a:pt x="417" y="4552"/>
                    <a:pt x="1179" y="5623"/>
                    <a:pt x="1846" y="5933"/>
                  </a:cubicBezTo>
                  <a:cubicBezTo>
                    <a:pt x="1955" y="5984"/>
                    <a:pt x="2082" y="6007"/>
                    <a:pt x="2220" y="6007"/>
                  </a:cubicBezTo>
                  <a:cubicBezTo>
                    <a:pt x="2916" y="6007"/>
                    <a:pt x="3903" y="5429"/>
                    <a:pt x="4311" y="4992"/>
                  </a:cubicBezTo>
                  <a:cubicBezTo>
                    <a:pt x="4787" y="4468"/>
                    <a:pt x="5108" y="3182"/>
                    <a:pt x="5120" y="2599"/>
                  </a:cubicBezTo>
                  <a:cubicBezTo>
                    <a:pt x="5131" y="2051"/>
                    <a:pt x="4302" y="1"/>
                    <a:pt x="2840" y="1"/>
                  </a:cubicBezTo>
                  <a:close/>
                </a:path>
              </a:pathLst>
            </a:custGeom>
            <a:solidFill>
              <a:srgbClr val="F2C9AA"/>
            </a:solidFill>
            <a:ln w="9525" cap="flat"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81"/>
            <p:cNvSpPr/>
            <p:nvPr/>
          </p:nvSpPr>
          <p:spPr>
            <a:xfrm>
              <a:off x="5783450" y="3380975"/>
              <a:ext cx="214625" cy="253550"/>
            </a:xfrm>
            <a:custGeom>
              <a:avLst/>
              <a:gdLst/>
              <a:ahLst/>
              <a:cxnLst/>
              <a:rect l="l" t="t" r="r" b="b"/>
              <a:pathLst>
                <a:path w="8585" h="10142" extrusionOk="0">
                  <a:moveTo>
                    <a:pt x="3697" y="0"/>
                  </a:moveTo>
                  <a:cubicBezTo>
                    <a:pt x="3548" y="0"/>
                    <a:pt x="3394" y="15"/>
                    <a:pt x="3239" y="45"/>
                  </a:cubicBezTo>
                  <a:cubicBezTo>
                    <a:pt x="1417" y="402"/>
                    <a:pt x="524" y="2093"/>
                    <a:pt x="679" y="3867"/>
                  </a:cubicBezTo>
                  <a:cubicBezTo>
                    <a:pt x="846" y="5653"/>
                    <a:pt x="667" y="7808"/>
                    <a:pt x="191" y="8999"/>
                  </a:cubicBezTo>
                  <a:cubicBezTo>
                    <a:pt x="0" y="9475"/>
                    <a:pt x="60" y="9844"/>
                    <a:pt x="227" y="10142"/>
                  </a:cubicBezTo>
                  <a:lnTo>
                    <a:pt x="905" y="9058"/>
                  </a:lnTo>
                  <a:cubicBezTo>
                    <a:pt x="905" y="9058"/>
                    <a:pt x="1715" y="8320"/>
                    <a:pt x="2941" y="8058"/>
                  </a:cubicBezTo>
                  <a:cubicBezTo>
                    <a:pt x="2870" y="7939"/>
                    <a:pt x="2810" y="7880"/>
                    <a:pt x="2810" y="7880"/>
                  </a:cubicBezTo>
                  <a:cubicBezTo>
                    <a:pt x="2787" y="7868"/>
                    <a:pt x="2751" y="7868"/>
                    <a:pt x="2727" y="7856"/>
                  </a:cubicBezTo>
                  <a:cubicBezTo>
                    <a:pt x="2072" y="7546"/>
                    <a:pt x="1298" y="6475"/>
                    <a:pt x="1358" y="5784"/>
                  </a:cubicBezTo>
                  <a:cubicBezTo>
                    <a:pt x="1417" y="5105"/>
                    <a:pt x="1203" y="4272"/>
                    <a:pt x="1203" y="4272"/>
                  </a:cubicBezTo>
                  <a:cubicBezTo>
                    <a:pt x="1179" y="4129"/>
                    <a:pt x="1155" y="3998"/>
                    <a:pt x="1143" y="3879"/>
                  </a:cubicBezTo>
                  <a:lnTo>
                    <a:pt x="1143" y="3879"/>
                  </a:lnTo>
                  <a:cubicBezTo>
                    <a:pt x="1165" y="3886"/>
                    <a:pt x="1542" y="3980"/>
                    <a:pt x="2160" y="3980"/>
                  </a:cubicBezTo>
                  <a:cubicBezTo>
                    <a:pt x="2566" y="3980"/>
                    <a:pt x="3075" y="3940"/>
                    <a:pt x="3656" y="3808"/>
                  </a:cubicBezTo>
                  <a:cubicBezTo>
                    <a:pt x="3656" y="3808"/>
                    <a:pt x="2798" y="3653"/>
                    <a:pt x="2739" y="3296"/>
                  </a:cubicBezTo>
                  <a:lnTo>
                    <a:pt x="2739" y="3296"/>
                  </a:lnTo>
                  <a:cubicBezTo>
                    <a:pt x="2739" y="3296"/>
                    <a:pt x="4537" y="3998"/>
                    <a:pt x="5274" y="3998"/>
                  </a:cubicBezTo>
                  <a:cubicBezTo>
                    <a:pt x="5328" y="3998"/>
                    <a:pt x="5376" y="3994"/>
                    <a:pt x="5418" y="3986"/>
                  </a:cubicBezTo>
                  <a:cubicBezTo>
                    <a:pt x="5418" y="3986"/>
                    <a:pt x="5049" y="3879"/>
                    <a:pt x="4882" y="3403"/>
                  </a:cubicBezTo>
                  <a:lnTo>
                    <a:pt x="4882" y="3403"/>
                  </a:lnTo>
                  <a:cubicBezTo>
                    <a:pt x="4882" y="3403"/>
                    <a:pt x="5251" y="3748"/>
                    <a:pt x="5584" y="3986"/>
                  </a:cubicBezTo>
                  <a:cubicBezTo>
                    <a:pt x="5584" y="3986"/>
                    <a:pt x="5739" y="5415"/>
                    <a:pt x="5608" y="6189"/>
                  </a:cubicBezTo>
                  <a:cubicBezTo>
                    <a:pt x="5608" y="6189"/>
                    <a:pt x="6346" y="4939"/>
                    <a:pt x="6192" y="4046"/>
                  </a:cubicBezTo>
                  <a:cubicBezTo>
                    <a:pt x="6329" y="3973"/>
                    <a:pt x="6467" y="3932"/>
                    <a:pt x="6589" y="3932"/>
                  </a:cubicBezTo>
                  <a:cubicBezTo>
                    <a:pt x="6667" y="3932"/>
                    <a:pt x="6738" y="3949"/>
                    <a:pt x="6799" y="3986"/>
                  </a:cubicBezTo>
                  <a:cubicBezTo>
                    <a:pt x="7132" y="4189"/>
                    <a:pt x="7097" y="4867"/>
                    <a:pt x="6716" y="5474"/>
                  </a:cubicBezTo>
                  <a:cubicBezTo>
                    <a:pt x="6409" y="5968"/>
                    <a:pt x="5971" y="6279"/>
                    <a:pt x="5652" y="6279"/>
                  </a:cubicBezTo>
                  <a:cubicBezTo>
                    <a:pt x="5625" y="6279"/>
                    <a:pt x="5598" y="6277"/>
                    <a:pt x="5573" y="6272"/>
                  </a:cubicBezTo>
                  <a:cubicBezTo>
                    <a:pt x="5465" y="6546"/>
                    <a:pt x="5334" y="6760"/>
                    <a:pt x="5180" y="6927"/>
                  </a:cubicBezTo>
                  <a:cubicBezTo>
                    <a:pt x="5132" y="6975"/>
                    <a:pt x="5096" y="7022"/>
                    <a:pt x="5037" y="7058"/>
                  </a:cubicBezTo>
                  <a:cubicBezTo>
                    <a:pt x="5049" y="7177"/>
                    <a:pt x="5073" y="7320"/>
                    <a:pt x="5132" y="7510"/>
                  </a:cubicBezTo>
                  <a:cubicBezTo>
                    <a:pt x="5132" y="7510"/>
                    <a:pt x="7013" y="8332"/>
                    <a:pt x="8192" y="9070"/>
                  </a:cubicBezTo>
                  <a:cubicBezTo>
                    <a:pt x="8394" y="8701"/>
                    <a:pt x="8585" y="8082"/>
                    <a:pt x="8347" y="7248"/>
                  </a:cubicBezTo>
                  <a:cubicBezTo>
                    <a:pt x="7954" y="5832"/>
                    <a:pt x="6775" y="3927"/>
                    <a:pt x="6656" y="2736"/>
                  </a:cubicBezTo>
                  <a:cubicBezTo>
                    <a:pt x="6547" y="1647"/>
                    <a:pt x="5303" y="0"/>
                    <a:pt x="3697" y="0"/>
                  </a:cubicBezTo>
                  <a:close/>
                </a:path>
              </a:pathLst>
            </a:custGeom>
            <a:solidFill>
              <a:srgbClr val="000000"/>
            </a:solidFill>
            <a:ln w="9525" cap="flat"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81"/>
            <p:cNvSpPr/>
            <p:nvPr/>
          </p:nvSpPr>
          <p:spPr>
            <a:xfrm>
              <a:off x="5786725" y="4333400"/>
              <a:ext cx="47050" cy="86950"/>
            </a:xfrm>
            <a:custGeom>
              <a:avLst/>
              <a:gdLst/>
              <a:ahLst/>
              <a:cxnLst/>
              <a:rect l="l" t="t" r="r" b="b"/>
              <a:pathLst>
                <a:path w="1882" h="3478" extrusionOk="0">
                  <a:moveTo>
                    <a:pt x="0" y="1"/>
                  </a:moveTo>
                  <a:lnTo>
                    <a:pt x="108" y="2227"/>
                  </a:lnTo>
                  <a:lnTo>
                    <a:pt x="441" y="3477"/>
                  </a:lnTo>
                  <a:lnTo>
                    <a:pt x="1334" y="3477"/>
                  </a:lnTo>
                  <a:lnTo>
                    <a:pt x="1691" y="2525"/>
                  </a:lnTo>
                  <a:lnTo>
                    <a:pt x="1882" y="1"/>
                  </a:lnTo>
                  <a:close/>
                </a:path>
              </a:pathLst>
            </a:custGeom>
            <a:solidFill>
              <a:srgbClr val="F2C9AA"/>
            </a:solidFill>
            <a:ln w="9525" cap="flat"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81"/>
            <p:cNvSpPr/>
            <p:nvPr/>
          </p:nvSpPr>
          <p:spPr>
            <a:xfrm>
              <a:off x="5718250" y="4389650"/>
              <a:ext cx="128925" cy="61950"/>
            </a:xfrm>
            <a:custGeom>
              <a:avLst/>
              <a:gdLst/>
              <a:ahLst/>
              <a:cxnLst/>
              <a:rect l="l" t="t" r="r" b="b"/>
              <a:pathLst>
                <a:path w="5157" h="2478" extrusionOk="0">
                  <a:moveTo>
                    <a:pt x="2835" y="1"/>
                  </a:moveTo>
                  <a:cubicBezTo>
                    <a:pt x="2835" y="1"/>
                    <a:pt x="751" y="1084"/>
                    <a:pt x="382" y="1334"/>
                  </a:cubicBezTo>
                  <a:cubicBezTo>
                    <a:pt x="1" y="1584"/>
                    <a:pt x="108" y="2477"/>
                    <a:pt x="108" y="2477"/>
                  </a:cubicBezTo>
                  <a:lnTo>
                    <a:pt x="5156" y="2477"/>
                  </a:lnTo>
                  <a:cubicBezTo>
                    <a:pt x="5156" y="2477"/>
                    <a:pt x="4928" y="281"/>
                    <a:pt x="4472" y="281"/>
                  </a:cubicBezTo>
                  <a:cubicBezTo>
                    <a:pt x="4417" y="281"/>
                    <a:pt x="4360" y="312"/>
                    <a:pt x="4299" y="382"/>
                  </a:cubicBezTo>
                  <a:cubicBezTo>
                    <a:pt x="4087" y="630"/>
                    <a:pt x="3873" y="707"/>
                    <a:pt x="3689" y="707"/>
                  </a:cubicBezTo>
                  <a:cubicBezTo>
                    <a:pt x="3388" y="707"/>
                    <a:pt x="3168" y="501"/>
                    <a:pt x="3168" y="501"/>
                  </a:cubicBezTo>
                  <a:lnTo>
                    <a:pt x="2835" y="1"/>
                  </a:lnTo>
                  <a:close/>
                </a:path>
              </a:pathLst>
            </a:custGeom>
            <a:solidFill>
              <a:srgbClr val="000000"/>
            </a:solidFill>
            <a:ln w="9525" cap="flat"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81"/>
            <p:cNvSpPr/>
            <p:nvPr/>
          </p:nvSpPr>
          <p:spPr>
            <a:xfrm>
              <a:off x="5928100" y="4333400"/>
              <a:ext cx="46775" cy="86950"/>
            </a:xfrm>
            <a:custGeom>
              <a:avLst/>
              <a:gdLst/>
              <a:ahLst/>
              <a:cxnLst/>
              <a:rect l="l" t="t" r="r" b="b"/>
              <a:pathLst>
                <a:path w="1871" h="3478" extrusionOk="0">
                  <a:moveTo>
                    <a:pt x="1" y="1"/>
                  </a:moveTo>
                  <a:lnTo>
                    <a:pt x="96" y="2227"/>
                  </a:lnTo>
                  <a:lnTo>
                    <a:pt x="418" y="3477"/>
                  </a:lnTo>
                  <a:lnTo>
                    <a:pt x="1334" y="3477"/>
                  </a:lnTo>
                  <a:lnTo>
                    <a:pt x="1692" y="2525"/>
                  </a:lnTo>
                  <a:lnTo>
                    <a:pt x="1870" y="1"/>
                  </a:lnTo>
                  <a:close/>
                </a:path>
              </a:pathLst>
            </a:custGeom>
            <a:solidFill>
              <a:srgbClr val="F2C9AA"/>
            </a:solidFill>
            <a:ln w="9525" cap="flat"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81"/>
            <p:cNvSpPr/>
            <p:nvPr/>
          </p:nvSpPr>
          <p:spPr>
            <a:xfrm>
              <a:off x="5859650" y="4389650"/>
              <a:ext cx="128900" cy="61950"/>
            </a:xfrm>
            <a:custGeom>
              <a:avLst/>
              <a:gdLst/>
              <a:ahLst/>
              <a:cxnLst/>
              <a:rect l="l" t="t" r="r" b="b"/>
              <a:pathLst>
                <a:path w="5156" h="2478" extrusionOk="0">
                  <a:moveTo>
                    <a:pt x="2834" y="1"/>
                  </a:moveTo>
                  <a:cubicBezTo>
                    <a:pt x="2834" y="1"/>
                    <a:pt x="751" y="1084"/>
                    <a:pt x="381" y="1334"/>
                  </a:cubicBezTo>
                  <a:cubicBezTo>
                    <a:pt x="0" y="1584"/>
                    <a:pt x="108" y="2477"/>
                    <a:pt x="108" y="2477"/>
                  </a:cubicBezTo>
                  <a:lnTo>
                    <a:pt x="5156" y="2477"/>
                  </a:lnTo>
                  <a:cubicBezTo>
                    <a:pt x="5156" y="2477"/>
                    <a:pt x="4918" y="281"/>
                    <a:pt x="4468" y="281"/>
                  </a:cubicBezTo>
                  <a:cubicBezTo>
                    <a:pt x="4415" y="281"/>
                    <a:pt x="4358" y="312"/>
                    <a:pt x="4299" y="382"/>
                  </a:cubicBezTo>
                  <a:cubicBezTo>
                    <a:pt x="4086" y="630"/>
                    <a:pt x="3872" y="707"/>
                    <a:pt x="3689" y="707"/>
                  </a:cubicBezTo>
                  <a:cubicBezTo>
                    <a:pt x="3388" y="707"/>
                    <a:pt x="3168" y="501"/>
                    <a:pt x="3168" y="501"/>
                  </a:cubicBezTo>
                  <a:lnTo>
                    <a:pt x="2834" y="1"/>
                  </a:lnTo>
                  <a:close/>
                </a:path>
              </a:pathLst>
            </a:custGeom>
            <a:solidFill>
              <a:srgbClr val="000000"/>
            </a:solidFill>
            <a:ln w="9525" cap="flat"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81"/>
            <p:cNvSpPr/>
            <p:nvPr/>
          </p:nvSpPr>
          <p:spPr>
            <a:xfrm>
              <a:off x="6004700" y="3971725"/>
              <a:ext cx="63025" cy="71750"/>
            </a:xfrm>
            <a:custGeom>
              <a:avLst/>
              <a:gdLst/>
              <a:ahLst/>
              <a:cxnLst/>
              <a:rect l="l" t="t" r="r" b="b"/>
              <a:pathLst>
                <a:path w="2521" h="2870" extrusionOk="0">
                  <a:moveTo>
                    <a:pt x="1354" y="1"/>
                  </a:moveTo>
                  <a:cubicBezTo>
                    <a:pt x="901" y="1"/>
                    <a:pt x="318" y="32"/>
                    <a:pt x="318" y="192"/>
                  </a:cubicBezTo>
                  <a:cubicBezTo>
                    <a:pt x="318" y="466"/>
                    <a:pt x="294" y="728"/>
                    <a:pt x="128" y="1264"/>
                  </a:cubicBezTo>
                  <a:cubicBezTo>
                    <a:pt x="1" y="1796"/>
                    <a:pt x="222" y="2766"/>
                    <a:pt x="398" y="2766"/>
                  </a:cubicBezTo>
                  <a:cubicBezTo>
                    <a:pt x="403" y="2766"/>
                    <a:pt x="408" y="2765"/>
                    <a:pt x="414" y="2764"/>
                  </a:cubicBezTo>
                  <a:cubicBezTo>
                    <a:pt x="426" y="2761"/>
                    <a:pt x="439" y="2760"/>
                    <a:pt x="453" y="2760"/>
                  </a:cubicBezTo>
                  <a:cubicBezTo>
                    <a:pt x="582" y="2760"/>
                    <a:pt x="736" y="2869"/>
                    <a:pt x="875" y="2869"/>
                  </a:cubicBezTo>
                  <a:cubicBezTo>
                    <a:pt x="922" y="2869"/>
                    <a:pt x="967" y="2857"/>
                    <a:pt x="1009" y="2823"/>
                  </a:cubicBezTo>
                  <a:cubicBezTo>
                    <a:pt x="1199" y="2704"/>
                    <a:pt x="1461" y="2764"/>
                    <a:pt x="1664" y="2645"/>
                  </a:cubicBezTo>
                  <a:cubicBezTo>
                    <a:pt x="1854" y="2526"/>
                    <a:pt x="1961" y="2573"/>
                    <a:pt x="2235" y="2287"/>
                  </a:cubicBezTo>
                  <a:cubicBezTo>
                    <a:pt x="2521" y="2026"/>
                    <a:pt x="2390" y="1335"/>
                    <a:pt x="2235" y="1037"/>
                  </a:cubicBezTo>
                  <a:cubicBezTo>
                    <a:pt x="2092" y="728"/>
                    <a:pt x="1878" y="13"/>
                    <a:pt x="1878" y="13"/>
                  </a:cubicBezTo>
                  <a:cubicBezTo>
                    <a:pt x="1878" y="13"/>
                    <a:pt x="1642" y="1"/>
                    <a:pt x="1354" y="1"/>
                  </a:cubicBezTo>
                  <a:close/>
                </a:path>
              </a:pathLst>
            </a:custGeom>
            <a:solidFill>
              <a:srgbClr val="F2C9AA"/>
            </a:solidFill>
            <a:ln w="9525" cap="flat"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81"/>
            <p:cNvSpPr/>
            <p:nvPr/>
          </p:nvSpPr>
          <p:spPr>
            <a:xfrm>
              <a:off x="5543250" y="3709800"/>
              <a:ext cx="95700" cy="63325"/>
            </a:xfrm>
            <a:custGeom>
              <a:avLst/>
              <a:gdLst/>
              <a:ahLst/>
              <a:cxnLst/>
              <a:rect l="l" t="t" r="r" b="b"/>
              <a:pathLst>
                <a:path w="3828" h="2533" extrusionOk="0">
                  <a:moveTo>
                    <a:pt x="1334" y="1"/>
                  </a:moveTo>
                  <a:cubicBezTo>
                    <a:pt x="1107" y="1"/>
                    <a:pt x="0" y="84"/>
                    <a:pt x="36" y="168"/>
                  </a:cubicBezTo>
                  <a:cubicBezTo>
                    <a:pt x="72" y="239"/>
                    <a:pt x="83" y="346"/>
                    <a:pt x="1048" y="370"/>
                  </a:cubicBezTo>
                  <a:lnTo>
                    <a:pt x="1881" y="977"/>
                  </a:lnTo>
                  <a:cubicBezTo>
                    <a:pt x="1881" y="977"/>
                    <a:pt x="1857" y="1144"/>
                    <a:pt x="1750" y="1144"/>
                  </a:cubicBezTo>
                  <a:cubicBezTo>
                    <a:pt x="1643" y="1144"/>
                    <a:pt x="1262" y="965"/>
                    <a:pt x="1107" y="799"/>
                  </a:cubicBezTo>
                  <a:cubicBezTo>
                    <a:pt x="1057" y="744"/>
                    <a:pt x="987" y="716"/>
                    <a:pt x="925" y="716"/>
                  </a:cubicBezTo>
                  <a:cubicBezTo>
                    <a:pt x="812" y="716"/>
                    <a:pt x="726" y="809"/>
                    <a:pt x="834" y="1001"/>
                  </a:cubicBezTo>
                  <a:cubicBezTo>
                    <a:pt x="988" y="1299"/>
                    <a:pt x="1167" y="1311"/>
                    <a:pt x="1357" y="1537"/>
                  </a:cubicBezTo>
                  <a:cubicBezTo>
                    <a:pt x="1560" y="1751"/>
                    <a:pt x="2227" y="1918"/>
                    <a:pt x="2584" y="2037"/>
                  </a:cubicBezTo>
                  <a:cubicBezTo>
                    <a:pt x="2941" y="2156"/>
                    <a:pt x="3691" y="2406"/>
                    <a:pt x="3762" y="2525"/>
                  </a:cubicBezTo>
                  <a:cubicBezTo>
                    <a:pt x="3766" y="2530"/>
                    <a:pt x="3769" y="2533"/>
                    <a:pt x="3771" y="2533"/>
                  </a:cubicBezTo>
                  <a:cubicBezTo>
                    <a:pt x="3828" y="2533"/>
                    <a:pt x="3762" y="1358"/>
                    <a:pt x="3762" y="1358"/>
                  </a:cubicBezTo>
                  <a:cubicBezTo>
                    <a:pt x="3762" y="1358"/>
                    <a:pt x="3048" y="834"/>
                    <a:pt x="2691" y="620"/>
                  </a:cubicBezTo>
                  <a:cubicBezTo>
                    <a:pt x="2334" y="418"/>
                    <a:pt x="1560" y="13"/>
                    <a:pt x="1334" y="1"/>
                  </a:cubicBezTo>
                  <a:close/>
                </a:path>
              </a:pathLst>
            </a:custGeom>
            <a:solidFill>
              <a:srgbClr val="F2C9AA"/>
            </a:solidFill>
            <a:ln w="9525" cap="flat"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81"/>
            <p:cNvSpPr/>
            <p:nvPr/>
          </p:nvSpPr>
          <p:spPr>
            <a:xfrm>
              <a:off x="5778675" y="4031875"/>
              <a:ext cx="209875" cy="341725"/>
            </a:xfrm>
            <a:custGeom>
              <a:avLst/>
              <a:gdLst/>
              <a:ahLst/>
              <a:cxnLst/>
              <a:rect l="l" t="t" r="r" b="b"/>
              <a:pathLst>
                <a:path w="8395" h="13669" extrusionOk="0">
                  <a:moveTo>
                    <a:pt x="680" y="1"/>
                  </a:moveTo>
                  <a:lnTo>
                    <a:pt x="358" y="3834"/>
                  </a:lnTo>
                  <a:lnTo>
                    <a:pt x="1" y="13312"/>
                  </a:lnTo>
                  <a:lnTo>
                    <a:pt x="2870" y="13669"/>
                  </a:lnTo>
                  <a:lnTo>
                    <a:pt x="3763" y="1882"/>
                  </a:lnTo>
                  <a:lnTo>
                    <a:pt x="5609" y="13550"/>
                  </a:lnTo>
                  <a:lnTo>
                    <a:pt x="8395" y="13538"/>
                  </a:lnTo>
                  <a:lnTo>
                    <a:pt x="7978" y="620"/>
                  </a:lnTo>
                  <a:lnTo>
                    <a:pt x="680" y="1"/>
                  </a:lnTo>
                  <a:close/>
                </a:path>
              </a:pathLst>
            </a:custGeom>
            <a:solidFill>
              <a:srgbClr val="56B2DB"/>
            </a:solidFill>
            <a:ln w="9525" cap="flat"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81"/>
            <p:cNvSpPr/>
            <p:nvPr/>
          </p:nvSpPr>
          <p:spPr>
            <a:xfrm>
              <a:off x="5846850" y="3580625"/>
              <a:ext cx="66400" cy="179825"/>
            </a:xfrm>
            <a:custGeom>
              <a:avLst/>
              <a:gdLst/>
              <a:ahLst/>
              <a:cxnLst/>
              <a:rect l="l" t="t" r="r" b="b"/>
              <a:pathLst>
                <a:path w="2656" h="7193" extrusionOk="0">
                  <a:moveTo>
                    <a:pt x="2656" y="1"/>
                  </a:moveTo>
                  <a:cubicBezTo>
                    <a:pt x="2011" y="325"/>
                    <a:pt x="1538" y="429"/>
                    <a:pt x="1196" y="429"/>
                  </a:cubicBezTo>
                  <a:cubicBezTo>
                    <a:pt x="584" y="429"/>
                    <a:pt x="393" y="96"/>
                    <a:pt x="393" y="96"/>
                  </a:cubicBezTo>
                  <a:lnTo>
                    <a:pt x="108" y="417"/>
                  </a:lnTo>
                  <a:lnTo>
                    <a:pt x="0" y="7192"/>
                  </a:lnTo>
                  <a:lnTo>
                    <a:pt x="143" y="7192"/>
                  </a:lnTo>
                  <a:lnTo>
                    <a:pt x="2656" y="1"/>
                  </a:lnTo>
                  <a:close/>
                </a:path>
              </a:pathLst>
            </a:custGeom>
            <a:solidFill>
              <a:srgbClr val="49E1E6"/>
            </a:solidFill>
            <a:ln w="9525" cap="flat"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81"/>
            <p:cNvSpPr/>
            <p:nvPr/>
          </p:nvSpPr>
          <p:spPr>
            <a:xfrm>
              <a:off x="5613475" y="3568725"/>
              <a:ext cx="464975" cy="577500"/>
            </a:xfrm>
            <a:custGeom>
              <a:avLst/>
              <a:gdLst/>
              <a:ahLst/>
              <a:cxnLst/>
              <a:rect l="l" t="t" r="r" b="b"/>
              <a:pathLst>
                <a:path w="18599" h="23100" extrusionOk="0">
                  <a:moveTo>
                    <a:pt x="11931" y="0"/>
                  </a:moveTo>
                  <a:lnTo>
                    <a:pt x="9514" y="6787"/>
                  </a:lnTo>
                  <a:lnTo>
                    <a:pt x="9716" y="536"/>
                  </a:lnTo>
                  <a:lnTo>
                    <a:pt x="9716" y="536"/>
                  </a:lnTo>
                  <a:cubicBezTo>
                    <a:pt x="8478" y="786"/>
                    <a:pt x="7681" y="1536"/>
                    <a:pt x="7681" y="1536"/>
                  </a:cubicBezTo>
                  <a:lnTo>
                    <a:pt x="3763" y="7728"/>
                  </a:lnTo>
                  <a:lnTo>
                    <a:pt x="977" y="6525"/>
                  </a:lnTo>
                  <a:lnTo>
                    <a:pt x="1" y="8609"/>
                  </a:lnTo>
                  <a:cubicBezTo>
                    <a:pt x="1" y="8609"/>
                    <a:pt x="2311" y="10359"/>
                    <a:pt x="4097" y="11026"/>
                  </a:cubicBezTo>
                  <a:cubicBezTo>
                    <a:pt x="4324" y="11113"/>
                    <a:pt x="4535" y="11152"/>
                    <a:pt x="4731" y="11152"/>
                  </a:cubicBezTo>
                  <a:cubicBezTo>
                    <a:pt x="6075" y="11152"/>
                    <a:pt x="6692" y="9347"/>
                    <a:pt x="6692" y="9347"/>
                  </a:cubicBezTo>
                  <a:lnTo>
                    <a:pt x="6692" y="9347"/>
                  </a:lnTo>
                  <a:lnTo>
                    <a:pt x="5144" y="22515"/>
                  </a:lnTo>
                  <a:cubicBezTo>
                    <a:pt x="7105" y="22965"/>
                    <a:pt x="9176" y="23099"/>
                    <a:pt x="10952" y="23099"/>
                  </a:cubicBezTo>
                  <a:cubicBezTo>
                    <a:pt x="13596" y="23099"/>
                    <a:pt x="15586" y="22801"/>
                    <a:pt x="15586" y="22801"/>
                  </a:cubicBezTo>
                  <a:lnTo>
                    <a:pt x="15586" y="16562"/>
                  </a:lnTo>
                  <a:lnTo>
                    <a:pt x="18039" y="16014"/>
                  </a:lnTo>
                  <a:cubicBezTo>
                    <a:pt x="18599" y="10573"/>
                    <a:pt x="16491" y="2953"/>
                    <a:pt x="15717" y="2132"/>
                  </a:cubicBezTo>
                  <a:cubicBezTo>
                    <a:pt x="14955" y="1310"/>
                    <a:pt x="11931" y="0"/>
                    <a:pt x="11931" y="0"/>
                  </a:cubicBezTo>
                  <a:close/>
                </a:path>
              </a:pathLst>
            </a:custGeom>
            <a:solidFill>
              <a:srgbClr val="FFFFFF"/>
            </a:solidFill>
            <a:ln w="9525" cap="flat"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81"/>
            <p:cNvSpPr/>
            <p:nvPr/>
          </p:nvSpPr>
          <p:spPr>
            <a:xfrm>
              <a:off x="5981100" y="3698200"/>
              <a:ext cx="22350" cy="440850"/>
            </a:xfrm>
            <a:custGeom>
              <a:avLst/>
              <a:gdLst/>
              <a:ahLst/>
              <a:cxnLst/>
              <a:rect l="l" t="t" r="r" b="b"/>
              <a:pathLst>
                <a:path w="894" h="17634" extrusionOk="0">
                  <a:moveTo>
                    <a:pt x="0" y="1"/>
                  </a:moveTo>
                  <a:lnTo>
                    <a:pt x="893" y="17634"/>
                  </a:lnTo>
                  <a:lnTo>
                    <a:pt x="893" y="11407"/>
                  </a:lnTo>
                  <a:lnTo>
                    <a:pt x="0" y="1"/>
                  </a:lnTo>
                  <a:close/>
                </a:path>
              </a:pathLst>
            </a:custGeom>
            <a:solidFill>
              <a:srgbClr val="CFF1F2"/>
            </a:solidFill>
            <a:ln w="9525" cap="flat"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81"/>
            <p:cNvSpPr/>
            <p:nvPr/>
          </p:nvSpPr>
          <p:spPr>
            <a:xfrm>
              <a:off x="5767075" y="3691650"/>
              <a:ext cx="32775" cy="136050"/>
            </a:xfrm>
            <a:custGeom>
              <a:avLst/>
              <a:gdLst/>
              <a:ahLst/>
              <a:cxnLst/>
              <a:rect l="l" t="t" r="r" b="b"/>
              <a:pathLst>
                <a:path w="1311" h="5442" extrusionOk="0">
                  <a:moveTo>
                    <a:pt x="1310" y="1"/>
                  </a:moveTo>
                  <a:lnTo>
                    <a:pt x="1" y="5442"/>
                  </a:lnTo>
                  <a:cubicBezTo>
                    <a:pt x="1" y="5442"/>
                    <a:pt x="155" y="5359"/>
                    <a:pt x="548" y="4442"/>
                  </a:cubicBezTo>
                  <a:lnTo>
                    <a:pt x="1310" y="1"/>
                  </a:lnTo>
                  <a:close/>
                </a:path>
              </a:pathLst>
            </a:custGeom>
            <a:solidFill>
              <a:srgbClr val="CFF1F2"/>
            </a:solidFill>
            <a:ln w="9525" cap="flat"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81"/>
            <p:cNvSpPr/>
            <p:nvPr/>
          </p:nvSpPr>
          <p:spPr>
            <a:xfrm>
              <a:off x="5851900" y="3568725"/>
              <a:ext cx="71175" cy="170575"/>
            </a:xfrm>
            <a:custGeom>
              <a:avLst/>
              <a:gdLst/>
              <a:ahLst/>
              <a:cxnLst/>
              <a:rect l="l" t="t" r="r" b="b"/>
              <a:pathLst>
                <a:path w="2847" h="6823" extrusionOk="0">
                  <a:moveTo>
                    <a:pt x="2394" y="0"/>
                  </a:moveTo>
                  <a:lnTo>
                    <a:pt x="2394" y="4620"/>
                  </a:lnTo>
                  <a:lnTo>
                    <a:pt x="1120" y="4620"/>
                  </a:lnTo>
                  <a:lnTo>
                    <a:pt x="1549" y="5394"/>
                  </a:lnTo>
                  <a:lnTo>
                    <a:pt x="1" y="6823"/>
                  </a:lnTo>
                  <a:lnTo>
                    <a:pt x="2013" y="5644"/>
                  </a:lnTo>
                  <a:lnTo>
                    <a:pt x="1680" y="4918"/>
                  </a:lnTo>
                  <a:lnTo>
                    <a:pt x="2846" y="4918"/>
                  </a:lnTo>
                  <a:lnTo>
                    <a:pt x="2394" y="0"/>
                  </a:lnTo>
                  <a:close/>
                </a:path>
              </a:pathLst>
            </a:custGeom>
            <a:solidFill>
              <a:srgbClr val="CFF1F2"/>
            </a:solidFill>
            <a:ln w="9525" cap="flat"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81"/>
            <p:cNvSpPr/>
            <p:nvPr/>
          </p:nvSpPr>
          <p:spPr>
            <a:xfrm>
              <a:off x="5811725" y="3583000"/>
              <a:ext cx="44975" cy="156300"/>
            </a:xfrm>
            <a:custGeom>
              <a:avLst/>
              <a:gdLst/>
              <a:ahLst/>
              <a:cxnLst/>
              <a:rect l="l" t="t" r="r" b="b"/>
              <a:pathLst>
                <a:path w="1799" h="6252" extrusionOk="0">
                  <a:moveTo>
                    <a:pt x="1798" y="1"/>
                  </a:moveTo>
                  <a:lnTo>
                    <a:pt x="1" y="3966"/>
                  </a:lnTo>
                  <a:lnTo>
                    <a:pt x="810" y="4347"/>
                  </a:lnTo>
                  <a:lnTo>
                    <a:pt x="251" y="4609"/>
                  </a:lnTo>
                  <a:lnTo>
                    <a:pt x="1608" y="6252"/>
                  </a:lnTo>
                  <a:lnTo>
                    <a:pt x="1608" y="6252"/>
                  </a:lnTo>
                  <a:lnTo>
                    <a:pt x="667" y="4763"/>
                  </a:lnTo>
                  <a:lnTo>
                    <a:pt x="1346" y="4109"/>
                  </a:lnTo>
                  <a:lnTo>
                    <a:pt x="465" y="3906"/>
                  </a:lnTo>
                  <a:lnTo>
                    <a:pt x="1798" y="1"/>
                  </a:lnTo>
                  <a:close/>
                </a:path>
              </a:pathLst>
            </a:custGeom>
            <a:solidFill>
              <a:srgbClr val="CFF1F2"/>
            </a:solidFill>
            <a:ln w="9525" cap="flat"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2" name="Google Shape;1737;p80"/>
          <p:cNvPicPr preferRelativeResize="0"/>
          <p:nvPr/>
        </p:nvPicPr>
        <p:blipFill rotWithShape="1">
          <a:blip r:embed="rId3">
            <a:alphaModFix/>
          </a:blip>
          <a:srcRect l="12874" r="8385"/>
          <a:stretch/>
        </p:blipFill>
        <p:spPr>
          <a:xfrm>
            <a:off x="4880075" y="1038000"/>
            <a:ext cx="3597900" cy="3067500"/>
          </a:xfrm>
          <a:prstGeom prst="roundRect">
            <a:avLst>
              <a:gd name="adj" fmla="val 16667"/>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21"/>
        <p:cNvGrpSpPr/>
        <p:nvPr/>
      </p:nvGrpSpPr>
      <p:grpSpPr>
        <a:xfrm>
          <a:off x="0" y="0"/>
          <a:ext cx="0" cy="0"/>
          <a:chOff x="0" y="0"/>
          <a:chExt cx="0" cy="0"/>
        </a:xfrm>
      </p:grpSpPr>
      <p:pic>
        <p:nvPicPr>
          <p:cNvPr id="1823" name="Google Shape;1823;p82"/>
          <p:cNvPicPr preferRelativeResize="0"/>
          <p:nvPr/>
        </p:nvPicPr>
        <p:blipFill rotWithShape="1">
          <a:blip r:embed="rId3">
            <a:alphaModFix/>
          </a:blip>
          <a:srcRect l="6387" t="4504" r="12351" b="13292"/>
          <a:stretch/>
        </p:blipFill>
        <p:spPr>
          <a:xfrm>
            <a:off x="4937750" y="719850"/>
            <a:ext cx="2880300" cy="3322500"/>
          </a:xfrm>
          <a:prstGeom prst="rect">
            <a:avLst/>
          </a:prstGeom>
          <a:noFill/>
          <a:ln>
            <a:noFill/>
          </a:ln>
        </p:spPr>
      </p:pic>
      <p:sp>
        <p:nvSpPr>
          <p:cNvPr id="3" name="TextBox 2"/>
          <p:cNvSpPr txBox="1"/>
          <p:nvPr/>
        </p:nvSpPr>
        <p:spPr>
          <a:xfrm>
            <a:off x="893806" y="1211147"/>
            <a:ext cx="3760573" cy="2677656"/>
          </a:xfrm>
          <a:prstGeom prst="rect">
            <a:avLst/>
          </a:prstGeom>
          <a:noFill/>
        </p:spPr>
        <p:txBody>
          <a:bodyPr wrap="square" rtlCol="0">
            <a:spAutoFit/>
          </a:bodyPr>
          <a:lstStyle/>
          <a:p>
            <a:r>
              <a:rPr lang="ru" sz="1200" dirty="0" smtClean="0">
                <a:latin typeface="Montserrat SemiBold"/>
                <a:ea typeface="Montserrat SemiBold"/>
                <a:cs typeface="Montserrat SemiBold"/>
                <a:sym typeface="Montserrat SemiBold"/>
              </a:rPr>
              <a:t>As </a:t>
            </a:r>
            <a:r>
              <a:rPr lang="ru" sz="1200" dirty="0">
                <a:latin typeface="Montserrat SemiBold"/>
                <a:ea typeface="Montserrat SemiBold"/>
                <a:cs typeface="Montserrat SemiBold"/>
                <a:sym typeface="Montserrat SemiBold"/>
              </a:rPr>
              <a:t>mentioned, a matte surface absorbs almost all the radiation that hits it. Therefore the solar radiation that hits the black matte floor (of the collector) causes it to heat up considerably. The coiled tubing attached to the matte floor is heated by its contact with the floor and the hot air in the collector. Cold water comes from the bottom of the boiler to the coiled pipe, and heat passes from the pipe to the water that reaches it. As a result the water heats up, spreads and rises through the outlet opening to the top of the boiler. This gives way to colder water coming from the boiler to the collector</a:t>
            </a:r>
            <a:endParaRPr lang="en-US" sz="1200" dirty="0"/>
          </a:p>
        </p:txBody>
      </p:sp>
      <p:sp>
        <p:nvSpPr>
          <p:cNvPr id="4" name="TextBox 3"/>
          <p:cNvSpPr txBox="1"/>
          <p:nvPr/>
        </p:nvSpPr>
        <p:spPr>
          <a:xfrm>
            <a:off x="1124465" y="766119"/>
            <a:ext cx="2067697" cy="307777"/>
          </a:xfrm>
          <a:prstGeom prst="rect">
            <a:avLst/>
          </a:prstGeom>
          <a:noFill/>
        </p:spPr>
        <p:txBody>
          <a:bodyPr wrap="square" rtlCol="0">
            <a:spAutoFit/>
          </a:bodyPr>
          <a:lstStyle/>
          <a:p>
            <a:r>
              <a:rPr lang="ru" dirty="0">
                <a:latin typeface="Montserrat SemiBold"/>
                <a:ea typeface="Montserrat SemiBold"/>
                <a:cs typeface="Montserrat SemiBold"/>
                <a:sym typeface="Montserrat SemiBold"/>
              </a:rPr>
              <a:t>Working principle</a:t>
            </a:r>
            <a:endParaRPr lang="en-US" dirty="0"/>
          </a:p>
        </p:txBody>
      </p:sp>
    </p:spTree>
    <p:extLst>
      <p:ext uri="{BB962C8B-B14F-4D97-AF65-F5344CB8AC3E}">
        <p14:creationId xmlns:p14="http://schemas.microsoft.com/office/powerpoint/2010/main" val="3191990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1"/>
        <p:cNvGrpSpPr/>
        <p:nvPr/>
      </p:nvGrpSpPr>
      <p:grpSpPr>
        <a:xfrm>
          <a:off x="0" y="0"/>
          <a:ext cx="0" cy="0"/>
          <a:chOff x="0" y="0"/>
          <a:chExt cx="0" cy="0"/>
        </a:xfrm>
      </p:grpSpPr>
      <p:pic>
        <p:nvPicPr>
          <p:cNvPr id="1822" name="Google Shape;1822;p82"/>
          <p:cNvPicPr preferRelativeResize="0"/>
          <p:nvPr/>
        </p:nvPicPr>
        <p:blipFill rotWithShape="1">
          <a:blip r:embed="rId3">
            <a:alphaModFix/>
          </a:blip>
          <a:srcRect t="24633" b="12155"/>
          <a:stretch/>
        </p:blipFill>
        <p:spPr>
          <a:xfrm>
            <a:off x="1220700" y="979350"/>
            <a:ext cx="3086100" cy="2803500"/>
          </a:xfrm>
          <a:prstGeom prst="rect">
            <a:avLst/>
          </a:prstGeom>
          <a:noFill/>
          <a:ln>
            <a:noFill/>
          </a:ln>
        </p:spPr>
      </p:pic>
      <p:sp>
        <p:nvSpPr>
          <p:cNvPr id="2" name="TextBox 1"/>
          <p:cNvSpPr txBox="1"/>
          <p:nvPr/>
        </p:nvSpPr>
        <p:spPr>
          <a:xfrm>
            <a:off x="4913870" y="1783492"/>
            <a:ext cx="3031525" cy="2031325"/>
          </a:xfrm>
          <a:prstGeom prst="rect">
            <a:avLst/>
          </a:prstGeom>
          <a:noFill/>
        </p:spPr>
        <p:txBody>
          <a:bodyPr wrap="square" rtlCol="0">
            <a:spAutoFit/>
          </a:bodyPr>
          <a:lstStyle/>
          <a:p>
            <a:r>
              <a:rPr lang="en-US" dirty="0">
                <a:latin typeface="Montserrat SemiBold"/>
                <a:ea typeface="Montserrat SemiBold"/>
                <a:cs typeface="Montserrat SemiBold"/>
                <a:sym typeface="Montserrat SemiBold"/>
              </a:rPr>
              <a:t>The transparent ceiling of the box prevents the evacuation of hot air trapped inside the box. If it were not - gusts of wind would </a:t>
            </a:r>
            <a:r>
              <a:rPr lang="en-US" dirty="0" err="1">
                <a:latin typeface="Montserrat SemiBold"/>
                <a:ea typeface="Montserrat SemiBold"/>
                <a:cs typeface="Montserrat SemiBold"/>
                <a:sym typeface="Montserrat SemiBold"/>
              </a:rPr>
              <a:t>convect</a:t>
            </a:r>
            <a:r>
              <a:rPr lang="en-US" dirty="0">
                <a:latin typeface="Montserrat SemiBold"/>
                <a:ea typeface="Montserrat SemiBold"/>
                <a:cs typeface="Montserrat SemiBold"/>
                <a:sym typeface="Montserrat SemiBold"/>
              </a:rPr>
              <a:t> the heat from the floor and drive it out of the box. In fact the solar ceiling collector is a small greenhouse</a:t>
            </a:r>
          </a:p>
          <a:p>
            <a:endParaRPr lang="en-US" dirty="0"/>
          </a:p>
        </p:txBody>
      </p:sp>
      <p:sp>
        <p:nvSpPr>
          <p:cNvPr id="3" name="TextBox 2"/>
          <p:cNvSpPr txBox="1"/>
          <p:nvPr/>
        </p:nvSpPr>
        <p:spPr>
          <a:xfrm>
            <a:off x="4913870" y="1305697"/>
            <a:ext cx="1907059" cy="307777"/>
          </a:xfrm>
          <a:prstGeom prst="rect">
            <a:avLst/>
          </a:prstGeom>
          <a:noFill/>
        </p:spPr>
        <p:txBody>
          <a:bodyPr wrap="square" rtlCol="0">
            <a:spAutoFit/>
          </a:bodyPr>
          <a:lstStyle/>
          <a:p>
            <a:r>
              <a:rPr lang="en-US" dirty="0" smtClean="0">
                <a:latin typeface="Montserrat" panose="020B0604020202020204" charset="0"/>
              </a:rPr>
              <a:t>Discussion</a:t>
            </a:r>
            <a:endParaRPr lang="en-US" dirty="0">
              <a:latin typeface="Montserrat" panose="020B0604020202020204" charset="0"/>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thematics Subject for High School by Slidesgo">
  <a:themeElements>
    <a:clrScheme name="Simple Light">
      <a:dk1>
        <a:srgbClr val="4657B0"/>
      </a:dk1>
      <a:lt1>
        <a:srgbClr val="FFFFFF"/>
      </a:lt1>
      <a:dk2>
        <a:srgbClr val="90CFD8"/>
      </a:dk2>
      <a:lt2>
        <a:srgbClr val="F2F4CF"/>
      </a:lt2>
      <a:accent1>
        <a:srgbClr val="E2EE6D"/>
      </a:accent1>
      <a:accent2>
        <a:srgbClr val="F89A9D"/>
      </a:accent2>
      <a:accent3>
        <a:srgbClr val="3DBD9A"/>
      </a:accent3>
      <a:accent4>
        <a:srgbClr val="C5E9B8"/>
      </a:accent4>
      <a:accent5>
        <a:srgbClr val="FFFFFF"/>
      </a:accent5>
      <a:accent6>
        <a:srgbClr val="FFFFFF"/>
      </a:accent6>
      <a:hlink>
        <a:srgbClr val="4657B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thematics Subject for High School by Slidesgo">
  <a:themeElements>
    <a:clrScheme name="Simple Light">
      <a:dk1>
        <a:srgbClr val="4657B0"/>
      </a:dk1>
      <a:lt1>
        <a:srgbClr val="FFFFFF"/>
      </a:lt1>
      <a:dk2>
        <a:srgbClr val="90CFD8"/>
      </a:dk2>
      <a:lt2>
        <a:srgbClr val="F2F4CF"/>
      </a:lt2>
      <a:accent1>
        <a:srgbClr val="E2EE6D"/>
      </a:accent1>
      <a:accent2>
        <a:srgbClr val="F89A9D"/>
      </a:accent2>
      <a:accent3>
        <a:srgbClr val="3DBD9A"/>
      </a:accent3>
      <a:accent4>
        <a:srgbClr val="C5E9B8"/>
      </a:accent4>
      <a:accent5>
        <a:srgbClr val="FFFFFF"/>
      </a:accent5>
      <a:accent6>
        <a:srgbClr val="FFFFFF"/>
      </a:accent6>
      <a:hlink>
        <a:srgbClr val="4657B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309</Words>
  <Application>Microsoft Office PowerPoint</Application>
  <PresentationFormat>On-screen Show (16:9)</PresentationFormat>
  <Paragraphs>14</Paragraphs>
  <Slides>5</Slides>
  <Notes>5</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5</vt:i4>
      </vt:variant>
    </vt:vector>
  </HeadingPairs>
  <TitlesOfParts>
    <vt:vector size="18" baseType="lpstr">
      <vt:lpstr>Montserrat ExtraBold</vt:lpstr>
      <vt:lpstr>Roboto</vt:lpstr>
      <vt:lpstr>Montserrat SemiBold</vt:lpstr>
      <vt:lpstr>Bad Script</vt:lpstr>
      <vt:lpstr>Raleway Black</vt:lpstr>
      <vt:lpstr>Raleway</vt:lpstr>
      <vt:lpstr>Montserrat</vt:lpstr>
      <vt:lpstr>Raleway SemiBold</vt:lpstr>
      <vt:lpstr>Arial</vt:lpstr>
      <vt:lpstr>Raleway Medium</vt:lpstr>
      <vt:lpstr>Simple Light</vt:lpstr>
      <vt:lpstr>Mathematics Subject for High School by Slidesgo</vt:lpstr>
      <vt:lpstr>Mathematics Subject for High School by Slidesgo</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DvirAharon</dc:creator>
  <cp:lastModifiedBy>DvirAharon</cp:lastModifiedBy>
  <cp:revision>2</cp:revision>
  <dcterms:modified xsi:type="dcterms:W3CDTF">2022-03-21T14:25:11Z</dcterms:modified>
</cp:coreProperties>
</file>