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4" r:id="rId3"/>
    <p:sldId id="257" r:id="rId4"/>
    <p:sldId id="260" r:id="rId5"/>
    <p:sldId id="258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0B606B-69D1-45F6-886B-09141CC00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FB27719-727F-4CDB-BA9E-6A44261FB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F9D9F2-D36D-4E65-BFDC-CBA2F3EC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288D55-31D3-41A2-85C2-B8FDAB84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016CE2-9B51-4222-ADE7-1D1647C1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807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CFE2AB-B17D-4475-96B1-2C612D69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F6F20A0-41D7-447D-A916-5D61C378D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A48034-6C64-48E1-8B29-394EBA667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9291DF-3EB4-4FBB-AF56-2D62B2542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93CF06-FF0D-4B9C-A508-51E2203D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344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35F24FF-CA30-451F-B33A-7214E8069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FB842A1-9B2A-40E7-B83E-2BAF659A4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6F9328-C362-4470-A15E-05D611A4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ABB4FE-DFF9-4E8F-9B99-4F648284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4505CF-4F38-4A31-A8A4-7F69DA8D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075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4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71EA7-F230-40A5-93FC-9F767CE7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FF1CDA-5B61-48BC-A44D-CA74FADD7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7E14BA-2410-43BB-B47A-C143E0DD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CACC27-FBE9-47BA-B1DA-6F348CE8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FCE7AB-DECF-4297-9294-B5CC7F9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65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A986E1-D2F9-4856-8C97-8129569E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AEEE81-E0C7-4FB0-8FF6-9F3389B35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DDABD3-2749-46F4-83F3-6BBE6AAE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295A78-71C7-4867-B619-254567F9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B68E50-79FA-4B93-A984-51D00708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30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C34197-6B50-42C2-94DD-7A08B3C8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1B9870-0B21-4951-9320-8C6811C2B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4B894C-397B-4323-B71A-D96305801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88EAE56-CEFF-42FC-A2A8-3B320811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A306FE6-F6DE-4687-9D0D-357F5CDF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A29312C-25BE-4504-8094-2D454914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2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3234F9-34FB-42A2-817E-EF475CE5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6411D46-375A-4AF4-B682-CD0F28B3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BA87D66-64A9-437C-B150-1FA8B9801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1296EEA-51CF-4F93-9CBF-1D17BEDF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C9B4F24-7A73-402D-BBA7-2885F05E7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8B67A95-DA0A-49F4-A3BD-5EF4F98E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DE24244-7A15-48BF-B379-81F98A84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E89087A-4C64-4400-9AE5-C9BDD564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41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4F080E-3593-4311-AA0D-132DF6F9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297E421-0957-4C83-9C95-D293A96F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B0F3B43-AFDB-467E-ABF9-9ABE5F82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C3D4978-B91E-459E-A05C-580195661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974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5EE5850-3B11-499D-9726-855CE912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689AF48-890E-4D8F-B3AA-684AEE74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590E75C-AD0D-4309-8C65-72B1F020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323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1150B4-C117-4C7D-A4CB-E8A99702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DCF5EF-9DBC-4E8B-B494-097F7CDF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304532-D37D-4FAA-919B-1E905E506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797B1F-2F0D-4C61-857A-EE639CDAF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6A5FFDD-1CFC-4DDF-BA17-FB2990AF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F9B016-2778-48B0-8CEF-7E939F25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21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C84D6C-2065-44F4-ACB1-0381BA6E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98225D7-48A5-4AB7-9B14-95CEEE4E2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4365F8D-A480-4201-AD4A-19DC2B76A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9FDC6F-310F-4AF7-83CC-D1480817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2ABD638-F862-4E09-B8D5-6E767198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35740AA-B80F-4FA6-958F-67538BF9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313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EA69EB8-8184-40E2-8801-34E254C2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CB05BA5-A143-4EEB-B039-43B9E8830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6759DE-29DB-444B-B8A4-E62DF631A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C150-BD6C-41DB-A25B-576690000623}" type="datetimeFigureOut">
              <a:rPr lang="pl-PL" smtClean="0"/>
              <a:t>22.02.2022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24ED7D-88EE-46B9-8762-A9BD45911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5852476-1535-44A7-9545-63E2D99DC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F0DD-BEF5-4D52-B85C-612F5E70A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46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750FC0B-F26A-483A-8AA7-6A6B5AD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37" y="875758"/>
            <a:ext cx="5219885" cy="51095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986" y="673591"/>
            <a:ext cx="5565913" cy="54154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34" y="1041621"/>
            <a:ext cx="4953365" cy="480152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0ABFEEE-CE85-4BF4-B254-D98238BDF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871" y="1685677"/>
            <a:ext cx="4181444" cy="2362673"/>
          </a:xfrm>
        </p:spPr>
        <p:txBody>
          <a:bodyPr anchor="b">
            <a:normAutofit/>
          </a:bodyPr>
          <a:lstStyle/>
          <a:p>
            <a:r>
              <a:rPr lang="pl-PL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–</a:t>
            </a:r>
            <a:br>
              <a:rPr lang="pl-PL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hydroponic </a:t>
            </a:r>
            <a:br>
              <a:rPr lang="pl-PL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3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cultivation</a:t>
            </a:r>
            <a:r>
              <a:rPr lang="pl-PL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pl-PL" sz="3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plants</a:t>
            </a:r>
            <a:r>
              <a:rPr lang="pl-PL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pl-PL" sz="3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our</a:t>
            </a:r>
            <a:r>
              <a:rPr lang="pl-PL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3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school</a:t>
            </a:r>
            <a:endParaRPr lang="pl-PL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C64562-FB61-4D6D-A8D0-B73E75027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803" y="4459180"/>
            <a:ext cx="3283888" cy="816301"/>
          </a:xfrm>
        </p:spPr>
        <p:txBody>
          <a:bodyPr anchor="t">
            <a:normAutofit/>
          </a:bodyPr>
          <a:lstStyle/>
          <a:p>
            <a:endParaRPr lang="pl-P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9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5542A6-03FB-4FEF-9097-0371A7DC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3" y="56838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Secondary School nr VII </a:t>
            </a:r>
            <a:br>
              <a:rPr lang="pl-PL" b="1" dirty="0"/>
            </a:br>
            <a:r>
              <a:rPr lang="en-US" b="1" dirty="0"/>
              <a:t>in </a:t>
            </a:r>
            <a:r>
              <a:rPr lang="en-US" b="1" dirty="0" err="1"/>
              <a:t>Wrocław</a:t>
            </a:r>
            <a:br>
              <a:rPr lang="en-US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0CF498-E421-4B44-A513-654DEBA392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80E6DD-EE0E-45B3-867F-DA1897ED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95" y="1716900"/>
            <a:ext cx="6324600" cy="4257675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A45C050D-F6B4-4D31-A2FB-DA1F45F33EF7}"/>
              </a:ext>
            </a:extLst>
          </p:cNvPr>
          <p:cNvSpPr/>
          <p:nvPr/>
        </p:nvSpPr>
        <p:spPr>
          <a:xfrm>
            <a:off x="2875455" y="4369982"/>
            <a:ext cx="127590" cy="1275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00C065E-4455-4C6B-90C0-9A84AD691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04" y="3417012"/>
            <a:ext cx="4762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14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B6D87C-ADBD-425E-A6E6-F55789E9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464" y="1606918"/>
            <a:ext cx="3888999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dirty="0">
                <a:latin typeface="+mn-lt"/>
              </a:rPr>
              <a:t>The project involves 21 third-grade students of the secondary school and two biology teachers: Klaudia Karmińska and Tomasz Ostrowski. </a:t>
            </a:r>
            <a:br>
              <a:rPr lang="en-US" sz="2200" dirty="0">
                <a:latin typeface="+mn-lt"/>
              </a:rPr>
            </a:br>
            <a:endParaRPr lang="en-US" sz="2200" dirty="0">
              <a:latin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924561D-756D-410B-973A-E68C2552C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77AF0971-0074-4E4E-9318-C1990C6FF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0849707A-24B1-45E4-8493-5DC15C57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E0FFD705-F03C-46B0-ABB9-3C24E093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520B12C0-88D0-4F6F-9F29-38E4D1D61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DD5A45-3641-4FE7-8375-EECF2DC9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89BF55CA-60FC-479D-A85E-48626FC1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5AFBE5BF-E87A-408F-BBBD-44C3D04C0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1C27CF92-D148-45C8-88B6-F450B63DF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51CA2232-D147-480C-B1EE-665EE6ACC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7E67D92D-1CA9-43CE-8150-DF504F2BF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7B273169-B674-4C50-A14D-A943B997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DF6183FA-653E-4533-9A0B-D249EC0B1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A82EFE58-AAB0-4925-A176-6FF36BF87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3122AE75-4DBB-4E14-B0CA-DD1EAD89C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4ED7E672-90FC-4E8C-9C43-3AAE391C6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A5C0019E-5136-4C5E-A223-1E1717FD4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29705F60-CFE6-47C5-96E5-05E7731FC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090E047C-18BC-4180-8D10-9F18F517B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A153194A-C8B1-46DB-9C6B-9847B06F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5C0235EA-4E98-43EA-9AAE-2BD893DEA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951CF6B5-7911-4F9B-A1B4-170C4EA0C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84" r="-2" b="13329"/>
          <a:stretch/>
        </p:blipFill>
        <p:spPr>
          <a:xfrm>
            <a:off x="1057861" y="367425"/>
            <a:ext cx="6428067" cy="295943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650"/>
            <a:ext cx="606972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792128-C79E-4D31-96C4-BF152FF84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65" r="-2" b="3149"/>
          <a:stretch/>
        </p:blipFill>
        <p:spPr>
          <a:xfrm>
            <a:off x="1036684" y="3735645"/>
            <a:ext cx="6428068" cy="29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10C5310-A270-4D38-8DA1-2F1A6125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559" y="489507"/>
            <a:ext cx="3388242" cy="1655483"/>
          </a:xfrm>
        </p:spPr>
        <p:txBody>
          <a:bodyPr anchor="b">
            <a:normAutofit/>
          </a:bodyPr>
          <a:lstStyle/>
          <a:p>
            <a:pPr algn="ctr"/>
            <a:r>
              <a:rPr lang="en-US" sz="2800" dirty="0"/>
              <a:t>During the lessons </a:t>
            </a:r>
            <a:br>
              <a:rPr lang="pl-PL" sz="2800" dirty="0"/>
            </a:br>
            <a:r>
              <a:rPr lang="en-US" sz="2800" dirty="0"/>
              <a:t>of the STEAM group</a:t>
            </a:r>
            <a:r>
              <a:rPr lang="pl-PL" sz="2800" dirty="0"/>
              <a:t>:</a:t>
            </a:r>
            <a:br>
              <a:rPr lang="en-US" sz="2800" dirty="0"/>
            </a:br>
            <a:endParaRPr lang="pl-PL" sz="28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F51DAA1-EF9F-4DEE-A1DE-6DEADC059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EE3AC2-66D8-4666-8816-5F655E4D5C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000" dirty="0"/>
              <a:t>We got to know the propertie</a:t>
            </a:r>
            <a:r>
              <a:rPr lang="pl-PL" sz="2000" dirty="0"/>
              <a:t>s,</a:t>
            </a:r>
            <a:r>
              <a:rPr lang="en-US" sz="2000" dirty="0"/>
              <a:t> functions</a:t>
            </a:r>
            <a:r>
              <a:rPr lang="pl-PL" sz="2000" dirty="0"/>
              <a:t> of water</a:t>
            </a:r>
            <a:r>
              <a:rPr lang="en-US" sz="2000" dirty="0"/>
              <a:t>, methods of obtaining water</a:t>
            </a:r>
            <a:r>
              <a:rPr lang="pl-PL" sz="2000" dirty="0"/>
              <a:t>, t</a:t>
            </a:r>
            <a:r>
              <a:rPr lang="en-US" sz="2000" dirty="0"/>
              <a:t>he best conditions for hydroponic breeding</a:t>
            </a:r>
            <a:r>
              <a:rPr lang="pl-PL" sz="2000" dirty="0"/>
              <a:t>;</a:t>
            </a:r>
          </a:p>
          <a:p>
            <a:pPr>
              <a:buFontTx/>
              <a:buChar char="-"/>
            </a:pPr>
            <a:r>
              <a:rPr lang="en-US" sz="2000" dirty="0"/>
              <a:t>We took part in a workshop at the Odra Centrum Foundation</a:t>
            </a:r>
            <a:r>
              <a:rPr lang="pl-PL" sz="2000" dirty="0"/>
              <a:t>.</a:t>
            </a:r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81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48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50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7B157D8-260F-4237-A5C9-A94FEDF1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217" y="1169714"/>
            <a:ext cx="3834384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34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34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32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We set up </a:t>
            </a:r>
            <a:br>
              <a:rPr lang="pl-PL" sz="32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32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 cultivation of passive hydroponics.</a:t>
            </a:r>
            <a:br>
              <a:rPr lang="en-US" sz="34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79" name="Group 52">
            <a:extLst>
              <a:ext uri="{FF2B5EF4-FFF2-40B4-BE49-F238E27FC236}">
                <a16:creationId xmlns:a16="http://schemas.microsoft.com/office/drawing/2014/main" id="{8A2A5462-DF3E-4889-B751-1209421CB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3256" y="73152"/>
            <a:ext cx="1178966" cy="232963"/>
            <a:chOff x="7763256" y="73152"/>
            <a:chExt cx="1178966" cy="232963"/>
          </a:xfrm>
        </p:grpSpPr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DAC4D9FA-F59F-4781-BD0C-7EBF9B945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73F22C33-C174-4DC3-80B7-18AFD77AB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62273E48-1157-468C-AFE8-C80C4A98D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60E8A45C-FBF7-4F15-9CC9-216E9825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7C2E764B-CD49-4CFA-B919-E8DE2BA77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26990D29-51F8-48D8-968A-BC517AC93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2CBD6C2D-DFDD-4B60-9427-4B3604207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78CAE23-83B3-43DB-8DC5-DB2E6AB15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96A7A64C-7788-4330-8B81-7E4B2092E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0B63B245-5B24-4833-9467-DAA8D9C35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213C39CC-88C4-4B62-BDCA-E35AEAEFA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59149C00-4F4F-4714-96C7-EF00BCFA3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7FDAD96F-198B-4020-8523-0CA287E3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346EA41F-E26E-4239-A063-E636B5A0B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03741717-EDF4-460C-A335-E4A7CC512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EA6EA097-9AAE-4827-A6DE-E90FBE3C2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655A8023-ADA7-4400-AAB6-65D8A102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51F15949-67C4-4057-A0FA-22FAF6BA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1108A567-EC91-49D6-BE2A-41944CEB5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038FB33C-F255-4858-B484-169762B42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C9D626B4-6EAD-4B90-A4D7-ED967DCB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2" b="1"/>
          <a:stretch/>
        </p:blipFill>
        <p:spPr>
          <a:xfrm>
            <a:off x="0" y="0"/>
            <a:ext cx="7878108" cy="6501383"/>
          </a:xfrm>
          <a:prstGeom prst="rect">
            <a:avLst/>
          </a:prstGeom>
        </p:spPr>
      </p:pic>
      <p:sp>
        <p:nvSpPr>
          <p:cNvPr id="100" name="Rectangle 74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6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3217</TotalTime>
  <Words>101</Words>
  <Application>Microsoft Office PowerPoint</Application>
  <PresentationFormat>Panoramiczny</PresentationFormat>
  <Paragraphs>7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0" baseType="lpstr">
      <vt:lpstr>Meiryo</vt:lpstr>
      <vt:lpstr>Arial</vt:lpstr>
      <vt:lpstr>Calibri</vt:lpstr>
      <vt:lpstr>Calibri Light</vt:lpstr>
      <vt:lpstr>Motyw pakietu Office</vt:lpstr>
      <vt:lpstr>Project – hydroponic  cultivation of plants in our school</vt:lpstr>
      <vt:lpstr>Secondary School nr VII  in Wrocław </vt:lpstr>
      <vt:lpstr>The project involves 21 third-grade students of the secondary school and two biology teachers: Klaudia Karmińska and Tomasz Ostrowski.  </vt:lpstr>
      <vt:lpstr>During the lessons  of the STEAM group: </vt:lpstr>
      <vt:lpstr>  We set up  the cultivation of passive hydroponics.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– hydroponic  cultivation of plants</dc:title>
  <dc:creator>Klaudia Karmińska</dc:creator>
  <cp:lastModifiedBy>Klaudia Karmińska</cp:lastModifiedBy>
  <cp:revision>10</cp:revision>
  <dcterms:created xsi:type="dcterms:W3CDTF">2021-12-07T16:48:33Z</dcterms:created>
  <dcterms:modified xsi:type="dcterms:W3CDTF">2022-02-22T17:08:32Z</dcterms:modified>
</cp:coreProperties>
</file>