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Default Extension="jpg" ContentType="image/jp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jpg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100" b="1" i="0">
                <a:solidFill>
                  <a:srgbClr val="0D2234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1500" b="1" i="0">
                <a:solidFill>
                  <a:srgbClr val="0D2234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95147" y="5921583"/>
            <a:ext cx="6386830" cy="936625"/>
          </a:xfrm>
          <a:custGeom>
            <a:avLst/>
            <a:gdLst/>
            <a:ahLst/>
            <a:cxnLst/>
            <a:rect l="l" t="t" r="r" b="b"/>
            <a:pathLst>
              <a:path w="6386830" h="936625">
                <a:moveTo>
                  <a:pt x="7442" y="534829"/>
                </a:moveTo>
                <a:lnTo>
                  <a:pt x="6400" y="588202"/>
                </a:lnTo>
                <a:lnTo>
                  <a:pt x="5521" y="630702"/>
                </a:lnTo>
                <a:lnTo>
                  <a:pt x="4343" y="681624"/>
                </a:lnTo>
                <a:lnTo>
                  <a:pt x="3165" y="726572"/>
                </a:lnTo>
                <a:lnTo>
                  <a:pt x="1707" y="774491"/>
                </a:lnTo>
                <a:lnTo>
                  <a:pt x="0" y="822391"/>
                </a:lnTo>
                <a:lnTo>
                  <a:pt x="153496" y="837642"/>
                </a:lnTo>
                <a:lnTo>
                  <a:pt x="409563" y="859525"/>
                </a:lnTo>
                <a:lnTo>
                  <a:pt x="717199" y="880536"/>
                </a:lnTo>
                <a:lnTo>
                  <a:pt x="1076531" y="898841"/>
                </a:lnTo>
                <a:lnTo>
                  <a:pt x="1581713" y="915657"/>
                </a:lnTo>
                <a:lnTo>
                  <a:pt x="2982266" y="936415"/>
                </a:lnTo>
                <a:lnTo>
                  <a:pt x="6377069" y="936415"/>
                </a:lnTo>
                <a:lnTo>
                  <a:pt x="6378593" y="933907"/>
                </a:lnTo>
                <a:lnTo>
                  <a:pt x="6386363" y="897964"/>
                </a:lnTo>
                <a:lnTo>
                  <a:pt x="6382842" y="854503"/>
                </a:lnTo>
                <a:lnTo>
                  <a:pt x="6371478" y="810800"/>
                </a:lnTo>
                <a:lnTo>
                  <a:pt x="6355253" y="767309"/>
                </a:lnTo>
                <a:lnTo>
                  <a:pt x="6334605" y="724196"/>
                </a:lnTo>
                <a:lnTo>
                  <a:pt x="6309969" y="681624"/>
                </a:lnTo>
                <a:lnTo>
                  <a:pt x="6281783" y="639761"/>
                </a:lnTo>
                <a:lnTo>
                  <a:pt x="6250481" y="598769"/>
                </a:lnTo>
                <a:lnTo>
                  <a:pt x="6241495" y="588202"/>
                </a:lnTo>
                <a:lnTo>
                  <a:pt x="1173705" y="588202"/>
                </a:lnTo>
                <a:lnTo>
                  <a:pt x="1023159" y="586994"/>
                </a:lnTo>
                <a:lnTo>
                  <a:pt x="822254" y="581853"/>
                </a:lnTo>
                <a:lnTo>
                  <a:pt x="517029" y="567920"/>
                </a:lnTo>
                <a:lnTo>
                  <a:pt x="7442" y="534829"/>
                </a:lnTo>
                <a:close/>
              </a:path>
              <a:path w="6386830" h="936625">
                <a:moveTo>
                  <a:pt x="4737191" y="0"/>
                </a:moveTo>
                <a:lnTo>
                  <a:pt x="4685634" y="299"/>
                </a:lnTo>
                <a:lnTo>
                  <a:pt x="4634095" y="1493"/>
                </a:lnTo>
                <a:lnTo>
                  <a:pt x="4582588" y="3569"/>
                </a:lnTo>
                <a:lnTo>
                  <a:pt x="4531128" y="6516"/>
                </a:lnTo>
                <a:lnTo>
                  <a:pt x="4479728" y="10323"/>
                </a:lnTo>
                <a:lnTo>
                  <a:pt x="4428404" y="14977"/>
                </a:lnTo>
                <a:lnTo>
                  <a:pt x="4377168" y="20469"/>
                </a:lnTo>
                <a:lnTo>
                  <a:pt x="4326037" y="26785"/>
                </a:lnTo>
                <a:lnTo>
                  <a:pt x="4275023" y="33916"/>
                </a:lnTo>
                <a:lnTo>
                  <a:pt x="4224168" y="42126"/>
                </a:lnTo>
                <a:lnTo>
                  <a:pt x="4173537" y="51106"/>
                </a:lnTo>
                <a:lnTo>
                  <a:pt x="4123114" y="60797"/>
                </a:lnTo>
                <a:lnTo>
                  <a:pt x="4072881" y="71139"/>
                </a:lnTo>
                <a:lnTo>
                  <a:pt x="4022821" y="82073"/>
                </a:lnTo>
                <a:lnTo>
                  <a:pt x="3972917" y="93540"/>
                </a:lnTo>
                <a:lnTo>
                  <a:pt x="3923153" y="105480"/>
                </a:lnTo>
                <a:lnTo>
                  <a:pt x="3823975" y="130542"/>
                </a:lnTo>
                <a:lnTo>
                  <a:pt x="3528147" y="210737"/>
                </a:lnTo>
                <a:lnTo>
                  <a:pt x="3083914" y="327625"/>
                </a:lnTo>
                <a:lnTo>
                  <a:pt x="2835357" y="387522"/>
                </a:lnTo>
                <a:lnTo>
                  <a:pt x="2635477" y="431620"/>
                </a:lnTo>
                <a:lnTo>
                  <a:pt x="2484914" y="461989"/>
                </a:lnTo>
                <a:lnTo>
                  <a:pt x="2333754" y="489699"/>
                </a:lnTo>
                <a:lnTo>
                  <a:pt x="2232634" y="506544"/>
                </a:lnTo>
                <a:lnTo>
                  <a:pt x="2131226" y="521979"/>
                </a:lnTo>
                <a:lnTo>
                  <a:pt x="2029519" y="535914"/>
                </a:lnTo>
                <a:lnTo>
                  <a:pt x="1927505" y="548259"/>
                </a:lnTo>
                <a:lnTo>
                  <a:pt x="1825173" y="558922"/>
                </a:lnTo>
                <a:lnTo>
                  <a:pt x="1724032" y="567748"/>
                </a:lnTo>
                <a:lnTo>
                  <a:pt x="1624224" y="574801"/>
                </a:lnTo>
                <a:lnTo>
                  <a:pt x="1524290" y="580262"/>
                </a:lnTo>
                <a:lnTo>
                  <a:pt x="1424243" y="584225"/>
                </a:lnTo>
                <a:lnTo>
                  <a:pt x="1324093" y="586786"/>
                </a:lnTo>
                <a:lnTo>
                  <a:pt x="1173705" y="588202"/>
                </a:lnTo>
                <a:lnTo>
                  <a:pt x="6241495" y="588202"/>
                </a:lnTo>
                <a:lnTo>
                  <a:pt x="6216502" y="558814"/>
                </a:lnTo>
                <a:lnTo>
                  <a:pt x="6180281" y="520062"/>
                </a:lnTo>
                <a:lnTo>
                  <a:pt x="6142254" y="482677"/>
                </a:lnTo>
                <a:lnTo>
                  <a:pt x="6102858" y="446823"/>
                </a:lnTo>
                <a:lnTo>
                  <a:pt x="6062531" y="412667"/>
                </a:lnTo>
                <a:lnTo>
                  <a:pt x="6021707" y="380373"/>
                </a:lnTo>
                <a:lnTo>
                  <a:pt x="5980823" y="350105"/>
                </a:lnTo>
                <a:lnTo>
                  <a:pt x="5940316" y="322029"/>
                </a:lnTo>
                <a:lnTo>
                  <a:pt x="5900623" y="296310"/>
                </a:lnTo>
                <a:lnTo>
                  <a:pt x="5859338" y="271131"/>
                </a:lnTo>
                <a:lnTo>
                  <a:pt x="5817217" y="247206"/>
                </a:lnTo>
                <a:lnTo>
                  <a:pt x="5774302" y="224516"/>
                </a:lnTo>
                <a:lnTo>
                  <a:pt x="5730634" y="203043"/>
                </a:lnTo>
                <a:lnTo>
                  <a:pt x="5686255" y="182767"/>
                </a:lnTo>
                <a:lnTo>
                  <a:pt x="5641205" y="163671"/>
                </a:lnTo>
                <a:lnTo>
                  <a:pt x="5595527" y="145734"/>
                </a:lnTo>
                <a:lnTo>
                  <a:pt x="5549262" y="128939"/>
                </a:lnTo>
                <a:lnTo>
                  <a:pt x="5502450" y="113265"/>
                </a:lnTo>
                <a:lnTo>
                  <a:pt x="5455134" y="98696"/>
                </a:lnTo>
                <a:lnTo>
                  <a:pt x="5407355" y="85211"/>
                </a:lnTo>
                <a:lnTo>
                  <a:pt x="5359153" y="72792"/>
                </a:lnTo>
                <a:lnTo>
                  <a:pt x="5310571" y="61420"/>
                </a:lnTo>
                <a:lnTo>
                  <a:pt x="5261650" y="51076"/>
                </a:lnTo>
                <a:lnTo>
                  <a:pt x="5212431" y="41742"/>
                </a:lnTo>
                <a:lnTo>
                  <a:pt x="5162956" y="33398"/>
                </a:lnTo>
                <a:lnTo>
                  <a:pt x="5113265" y="26025"/>
                </a:lnTo>
                <a:lnTo>
                  <a:pt x="5063401" y="19606"/>
                </a:lnTo>
                <a:lnTo>
                  <a:pt x="5013404" y="14121"/>
                </a:lnTo>
                <a:lnTo>
                  <a:pt x="4963316" y="9550"/>
                </a:lnTo>
                <a:lnTo>
                  <a:pt x="4913178" y="5876"/>
                </a:lnTo>
                <a:lnTo>
                  <a:pt x="4855413" y="2712"/>
                </a:lnTo>
                <a:lnTo>
                  <a:pt x="4788751" y="605"/>
                </a:lnTo>
                <a:lnTo>
                  <a:pt x="4737191" y="0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536486" y="5737859"/>
            <a:ext cx="3171190" cy="1120140"/>
          </a:xfrm>
          <a:custGeom>
            <a:avLst/>
            <a:gdLst/>
            <a:ahLst/>
            <a:cxnLst/>
            <a:rect l="l" t="t" r="r" b="b"/>
            <a:pathLst>
              <a:path w="3171190" h="1120140">
                <a:moveTo>
                  <a:pt x="0" y="0"/>
                </a:moveTo>
                <a:lnTo>
                  <a:pt x="11605" y="49709"/>
                </a:lnTo>
                <a:lnTo>
                  <a:pt x="21968" y="99503"/>
                </a:lnTo>
                <a:lnTo>
                  <a:pt x="31144" y="149377"/>
                </a:lnTo>
                <a:lnTo>
                  <a:pt x="39186" y="199324"/>
                </a:lnTo>
                <a:lnTo>
                  <a:pt x="46147" y="249340"/>
                </a:lnTo>
                <a:lnTo>
                  <a:pt x="52083" y="299419"/>
                </a:lnTo>
                <a:lnTo>
                  <a:pt x="57046" y="349556"/>
                </a:lnTo>
                <a:lnTo>
                  <a:pt x="61092" y="399744"/>
                </a:lnTo>
                <a:lnTo>
                  <a:pt x="64274" y="449979"/>
                </a:lnTo>
                <a:lnTo>
                  <a:pt x="66646" y="500254"/>
                </a:lnTo>
                <a:lnTo>
                  <a:pt x="68261" y="550565"/>
                </a:lnTo>
                <a:lnTo>
                  <a:pt x="69175" y="600905"/>
                </a:lnTo>
                <a:lnTo>
                  <a:pt x="69440" y="651270"/>
                </a:lnTo>
                <a:lnTo>
                  <a:pt x="69112" y="701654"/>
                </a:lnTo>
                <a:lnTo>
                  <a:pt x="68244" y="752051"/>
                </a:lnTo>
                <a:lnTo>
                  <a:pt x="66889" y="802456"/>
                </a:lnTo>
                <a:lnTo>
                  <a:pt x="65102" y="852863"/>
                </a:lnTo>
                <a:lnTo>
                  <a:pt x="62938" y="903266"/>
                </a:lnTo>
                <a:lnTo>
                  <a:pt x="60449" y="953661"/>
                </a:lnTo>
                <a:lnTo>
                  <a:pt x="54715" y="1054403"/>
                </a:lnTo>
                <a:lnTo>
                  <a:pt x="50585" y="1120139"/>
                </a:lnTo>
                <a:lnTo>
                  <a:pt x="3170922" y="1120139"/>
                </a:lnTo>
                <a:lnTo>
                  <a:pt x="3157332" y="1070367"/>
                </a:lnTo>
                <a:lnTo>
                  <a:pt x="3145101" y="1011976"/>
                </a:lnTo>
                <a:lnTo>
                  <a:pt x="3134086" y="954695"/>
                </a:lnTo>
                <a:lnTo>
                  <a:pt x="3122846" y="903485"/>
                </a:lnTo>
                <a:lnTo>
                  <a:pt x="3109937" y="863307"/>
                </a:lnTo>
                <a:lnTo>
                  <a:pt x="3086100" y="821027"/>
                </a:lnTo>
                <a:lnTo>
                  <a:pt x="3047488" y="772170"/>
                </a:lnTo>
                <a:lnTo>
                  <a:pt x="2995149" y="718416"/>
                </a:lnTo>
                <a:lnTo>
                  <a:pt x="2964159" y="690229"/>
                </a:lnTo>
                <a:lnTo>
                  <a:pt x="2930131" y="661447"/>
                </a:lnTo>
                <a:lnTo>
                  <a:pt x="2893195" y="632282"/>
                </a:lnTo>
                <a:lnTo>
                  <a:pt x="2853482" y="602942"/>
                </a:lnTo>
                <a:lnTo>
                  <a:pt x="2811123" y="573640"/>
                </a:lnTo>
                <a:lnTo>
                  <a:pt x="2766249" y="544584"/>
                </a:lnTo>
                <a:lnTo>
                  <a:pt x="2718992" y="515984"/>
                </a:lnTo>
                <a:lnTo>
                  <a:pt x="2669481" y="488051"/>
                </a:lnTo>
                <a:lnTo>
                  <a:pt x="2617848" y="460995"/>
                </a:lnTo>
                <a:lnTo>
                  <a:pt x="2564223" y="435026"/>
                </a:lnTo>
                <a:lnTo>
                  <a:pt x="2508739" y="410353"/>
                </a:lnTo>
                <a:lnTo>
                  <a:pt x="2451525" y="387188"/>
                </a:lnTo>
                <a:lnTo>
                  <a:pt x="2392714" y="365740"/>
                </a:lnTo>
                <a:lnTo>
                  <a:pt x="2332434" y="346219"/>
                </a:lnTo>
                <a:lnTo>
                  <a:pt x="2270819" y="328835"/>
                </a:lnTo>
                <a:lnTo>
                  <a:pt x="2207998" y="313799"/>
                </a:lnTo>
                <a:lnTo>
                  <a:pt x="2144102" y="301320"/>
                </a:lnTo>
                <a:lnTo>
                  <a:pt x="2090846" y="293095"/>
                </a:lnTo>
                <a:lnTo>
                  <a:pt x="2038942" y="286936"/>
                </a:lnTo>
                <a:lnTo>
                  <a:pt x="1988344" y="282707"/>
                </a:lnTo>
                <a:lnTo>
                  <a:pt x="1939000" y="280270"/>
                </a:lnTo>
                <a:lnTo>
                  <a:pt x="1890864" y="279488"/>
                </a:lnTo>
                <a:lnTo>
                  <a:pt x="1832502" y="280622"/>
                </a:lnTo>
                <a:lnTo>
                  <a:pt x="1775798" y="283849"/>
                </a:lnTo>
                <a:lnTo>
                  <a:pt x="1720653" y="288907"/>
                </a:lnTo>
                <a:lnTo>
                  <a:pt x="1666968" y="295535"/>
                </a:lnTo>
                <a:lnTo>
                  <a:pt x="1614645" y="303471"/>
                </a:lnTo>
                <a:lnTo>
                  <a:pt x="1563585" y="312454"/>
                </a:lnTo>
                <a:lnTo>
                  <a:pt x="1513690" y="322221"/>
                </a:lnTo>
                <a:lnTo>
                  <a:pt x="1464859" y="332512"/>
                </a:lnTo>
                <a:lnTo>
                  <a:pt x="1323773" y="363908"/>
                </a:lnTo>
                <a:lnTo>
                  <a:pt x="1278216" y="373675"/>
                </a:lnTo>
                <a:lnTo>
                  <a:pt x="1233231" y="382658"/>
                </a:lnTo>
                <a:lnTo>
                  <a:pt x="1188719" y="390594"/>
                </a:lnTo>
                <a:lnTo>
                  <a:pt x="1144581" y="397222"/>
                </a:lnTo>
                <a:lnTo>
                  <a:pt x="1100717" y="402280"/>
                </a:lnTo>
                <a:lnTo>
                  <a:pt x="1057031" y="405507"/>
                </a:lnTo>
                <a:lnTo>
                  <a:pt x="1013421" y="406641"/>
                </a:lnTo>
                <a:lnTo>
                  <a:pt x="982269" y="406021"/>
                </a:lnTo>
                <a:lnTo>
                  <a:pt x="919820" y="400795"/>
                </a:lnTo>
                <a:lnTo>
                  <a:pt x="854890" y="388895"/>
                </a:lnTo>
                <a:lnTo>
                  <a:pt x="798097" y="369999"/>
                </a:lnTo>
                <a:lnTo>
                  <a:pt x="752592" y="345722"/>
                </a:lnTo>
                <a:lnTo>
                  <a:pt x="715391" y="317068"/>
                </a:lnTo>
                <a:lnTo>
                  <a:pt x="683506" y="285039"/>
                </a:lnTo>
                <a:lnTo>
                  <a:pt x="639113" y="232865"/>
                </a:lnTo>
                <a:lnTo>
                  <a:pt x="623738" y="214874"/>
                </a:lnTo>
                <a:lnTo>
                  <a:pt x="589882" y="178745"/>
                </a:lnTo>
                <a:lnTo>
                  <a:pt x="549395" y="143257"/>
                </a:lnTo>
                <a:lnTo>
                  <a:pt x="499293" y="109414"/>
                </a:lnTo>
                <a:lnTo>
                  <a:pt x="436587" y="78219"/>
                </a:lnTo>
                <a:lnTo>
                  <a:pt x="399574" y="63929"/>
                </a:lnTo>
                <a:lnTo>
                  <a:pt x="358291" y="50677"/>
                </a:lnTo>
                <a:lnTo>
                  <a:pt x="312364" y="38589"/>
                </a:lnTo>
                <a:lnTo>
                  <a:pt x="261419" y="27790"/>
                </a:lnTo>
                <a:lnTo>
                  <a:pt x="205083" y="18407"/>
                </a:lnTo>
                <a:lnTo>
                  <a:pt x="142984" y="10563"/>
                </a:lnTo>
                <a:lnTo>
                  <a:pt x="74747" y="4386"/>
                </a:lnTo>
                <a:lnTo>
                  <a:pt x="0" y="0"/>
                </a:lnTo>
                <a:close/>
              </a:path>
            </a:pathLst>
          </a:custGeom>
          <a:solidFill>
            <a:srgbClr val="80C8D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0" y="5545835"/>
            <a:ext cx="2430780" cy="1312545"/>
          </a:xfrm>
          <a:custGeom>
            <a:avLst/>
            <a:gdLst/>
            <a:ahLst/>
            <a:cxnLst/>
            <a:rect l="l" t="t" r="r" b="b"/>
            <a:pathLst>
              <a:path w="2430780" h="1312545">
                <a:moveTo>
                  <a:pt x="140030" y="0"/>
                </a:moveTo>
                <a:lnTo>
                  <a:pt x="0" y="20659"/>
                </a:lnTo>
                <a:lnTo>
                  <a:pt x="0" y="1312160"/>
                </a:lnTo>
                <a:lnTo>
                  <a:pt x="2430349" y="1312160"/>
                </a:lnTo>
                <a:lnTo>
                  <a:pt x="2409920" y="1248637"/>
                </a:lnTo>
                <a:lnTo>
                  <a:pt x="2385909" y="1185828"/>
                </a:lnTo>
                <a:lnTo>
                  <a:pt x="2360327" y="1129494"/>
                </a:lnTo>
                <a:lnTo>
                  <a:pt x="2333232" y="1079316"/>
                </a:lnTo>
                <a:lnTo>
                  <a:pt x="2304679" y="1034978"/>
                </a:lnTo>
                <a:lnTo>
                  <a:pt x="2274726" y="996161"/>
                </a:lnTo>
                <a:lnTo>
                  <a:pt x="2243430" y="962549"/>
                </a:lnTo>
                <a:lnTo>
                  <a:pt x="2210847" y="933823"/>
                </a:lnTo>
                <a:lnTo>
                  <a:pt x="2177036" y="909666"/>
                </a:lnTo>
                <a:lnTo>
                  <a:pt x="1341247" y="896950"/>
                </a:lnTo>
                <a:lnTo>
                  <a:pt x="1295968" y="895936"/>
                </a:lnTo>
                <a:lnTo>
                  <a:pt x="1250706" y="892701"/>
                </a:lnTo>
                <a:lnTo>
                  <a:pt x="1205512" y="886951"/>
                </a:lnTo>
                <a:lnTo>
                  <a:pt x="1160436" y="878393"/>
                </a:lnTo>
                <a:lnTo>
                  <a:pt x="1115529" y="866736"/>
                </a:lnTo>
                <a:lnTo>
                  <a:pt x="1075757" y="852995"/>
                </a:lnTo>
                <a:lnTo>
                  <a:pt x="1040182" y="836624"/>
                </a:lnTo>
                <a:lnTo>
                  <a:pt x="979975" y="796593"/>
                </a:lnTo>
                <a:lnTo>
                  <a:pt x="931611" y="747834"/>
                </a:lnTo>
                <a:lnTo>
                  <a:pt x="891794" y="691539"/>
                </a:lnTo>
                <a:lnTo>
                  <a:pt x="857225" y="628900"/>
                </a:lnTo>
                <a:lnTo>
                  <a:pt x="824607" y="561109"/>
                </a:lnTo>
                <a:lnTo>
                  <a:pt x="808000" y="525654"/>
                </a:lnTo>
                <a:lnTo>
                  <a:pt x="790644" y="489358"/>
                </a:lnTo>
                <a:lnTo>
                  <a:pt x="772128" y="452369"/>
                </a:lnTo>
                <a:lnTo>
                  <a:pt x="752038" y="414837"/>
                </a:lnTo>
                <a:lnTo>
                  <a:pt x="729964" y="376911"/>
                </a:lnTo>
                <a:lnTo>
                  <a:pt x="705492" y="338740"/>
                </a:lnTo>
                <a:lnTo>
                  <a:pt x="678211" y="300472"/>
                </a:lnTo>
                <a:lnTo>
                  <a:pt x="647709" y="262257"/>
                </a:lnTo>
                <a:lnTo>
                  <a:pt x="613573" y="224244"/>
                </a:lnTo>
                <a:lnTo>
                  <a:pt x="575391" y="186581"/>
                </a:lnTo>
                <a:lnTo>
                  <a:pt x="532751" y="149417"/>
                </a:lnTo>
                <a:lnTo>
                  <a:pt x="485241" y="112902"/>
                </a:lnTo>
                <a:lnTo>
                  <a:pt x="435588" y="80456"/>
                </a:lnTo>
                <a:lnTo>
                  <a:pt x="385712" y="54141"/>
                </a:lnTo>
                <a:lnTo>
                  <a:pt x="335815" y="33542"/>
                </a:lnTo>
                <a:lnTo>
                  <a:pt x="286097" y="18244"/>
                </a:lnTo>
                <a:lnTo>
                  <a:pt x="236760" y="7831"/>
                </a:lnTo>
                <a:lnTo>
                  <a:pt x="188004" y="1888"/>
                </a:lnTo>
                <a:lnTo>
                  <a:pt x="140030" y="0"/>
                </a:lnTo>
                <a:close/>
              </a:path>
              <a:path w="2430780" h="1312545">
                <a:moveTo>
                  <a:pt x="1910714" y="841819"/>
                </a:moveTo>
                <a:lnTo>
                  <a:pt x="1862374" y="843103"/>
                </a:lnTo>
                <a:lnTo>
                  <a:pt x="1813078" y="846624"/>
                </a:lnTo>
                <a:lnTo>
                  <a:pt x="1762916" y="851884"/>
                </a:lnTo>
                <a:lnTo>
                  <a:pt x="1711979" y="858387"/>
                </a:lnTo>
                <a:lnTo>
                  <a:pt x="1555411" y="880381"/>
                </a:lnTo>
                <a:lnTo>
                  <a:pt x="1502270" y="886885"/>
                </a:lnTo>
                <a:lnTo>
                  <a:pt x="1448802" y="892145"/>
                </a:lnTo>
                <a:lnTo>
                  <a:pt x="1395097" y="895666"/>
                </a:lnTo>
                <a:lnTo>
                  <a:pt x="1341247" y="896950"/>
                </a:lnTo>
                <a:lnTo>
                  <a:pt x="2154687" y="896950"/>
                </a:lnTo>
                <a:lnTo>
                  <a:pt x="2105952" y="873788"/>
                </a:lnTo>
                <a:lnTo>
                  <a:pt x="2068794" y="861432"/>
                </a:lnTo>
                <a:lnTo>
                  <a:pt x="2030634" y="852375"/>
                </a:lnTo>
                <a:lnTo>
                  <a:pt x="1991530" y="846299"/>
                </a:lnTo>
                <a:lnTo>
                  <a:pt x="1951537" y="842886"/>
                </a:lnTo>
                <a:lnTo>
                  <a:pt x="1910714" y="841819"/>
                </a:lnTo>
                <a:close/>
              </a:path>
            </a:pathLst>
          </a:custGeom>
          <a:solidFill>
            <a:srgbClr val="285E88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9" name="bg 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95159" y="6428232"/>
            <a:ext cx="217932" cy="217932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6448" y="5269991"/>
            <a:ext cx="131064" cy="131064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37716" y="5853684"/>
            <a:ext cx="131064" cy="132587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813047" y="6316979"/>
            <a:ext cx="131063" cy="131064"/>
          </a:xfrm>
          <a:prstGeom prst="rect">
            <a:avLst/>
          </a:prstGeom>
        </p:spPr>
      </p:pic>
      <p:sp>
        <p:nvSpPr>
          <p:cNvPr id="23" name="bg object 23"/>
          <p:cNvSpPr/>
          <p:nvPr/>
        </p:nvSpPr>
        <p:spPr>
          <a:xfrm>
            <a:off x="395147" y="0"/>
            <a:ext cx="6386830" cy="928369"/>
          </a:xfrm>
          <a:custGeom>
            <a:avLst/>
            <a:gdLst/>
            <a:ahLst/>
            <a:cxnLst/>
            <a:rect l="l" t="t" r="r" b="b"/>
            <a:pathLst>
              <a:path w="6386830" h="928369">
                <a:moveTo>
                  <a:pt x="6241508" y="340028"/>
                </a:moveTo>
                <a:lnTo>
                  <a:pt x="1173705" y="340028"/>
                </a:lnTo>
                <a:lnTo>
                  <a:pt x="1273984" y="340661"/>
                </a:lnTo>
                <a:lnTo>
                  <a:pt x="1424243" y="344004"/>
                </a:lnTo>
                <a:lnTo>
                  <a:pt x="1524290" y="347966"/>
                </a:lnTo>
                <a:lnTo>
                  <a:pt x="1624224" y="353422"/>
                </a:lnTo>
                <a:lnTo>
                  <a:pt x="1724032" y="360468"/>
                </a:lnTo>
                <a:lnTo>
                  <a:pt x="1825173" y="369297"/>
                </a:lnTo>
                <a:lnTo>
                  <a:pt x="1927505" y="379975"/>
                </a:lnTo>
                <a:lnTo>
                  <a:pt x="2029519" y="392332"/>
                </a:lnTo>
                <a:lnTo>
                  <a:pt x="2131226" y="406278"/>
                </a:lnTo>
                <a:lnTo>
                  <a:pt x="2232634" y="421723"/>
                </a:lnTo>
                <a:lnTo>
                  <a:pt x="2333754" y="438575"/>
                </a:lnTo>
                <a:lnTo>
                  <a:pt x="2434595" y="456744"/>
                </a:lnTo>
                <a:lnTo>
                  <a:pt x="2585354" y="486268"/>
                </a:lnTo>
                <a:lnTo>
                  <a:pt x="2735538" y="518246"/>
                </a:lnTo>
                <a:lnTo>
                  <a:pt x="2934945" y="564169"/>
                </a:lnTo>
                <a:lnTo>
                  <a:pt x="3182966" y="625835"/>
                </a:lnTo>
                <a:lnTo>
                  <a:pt x="3873512" y="810422"/>
                </a:lnTo>
                <a:lnTo>
                  <a:pt x="3972917" y="834704"/>
                </a:lnTo>
                <a:lnTo>
                  <a:pt x="4022821" y="846168"/>
                </a:lnTo>
                <a:lnTo>
                  <a:pt x="4072881" y="857101"/>
                </a:lnTo>
                <a:lnTo>
                  <a:pt x="4123114" y="867443"/>
                </a:lnTo>
                <a:lnTo>
                  <a:pt x="4173537" y="877136"/>
                </a:lnTo>
                <a:lnTo>
                  <a:pt x="4224168" y="886119"/>
                </a:lnTo>
                <a:lnTo>
                  <a:pt x="4275023" y="894334"/>
                </a:lnTo>
                <a:lnTo>
                  <a:pt x="4326037" y="901479"/>
                </a:lnTo>
                <a:lnTo>
                  <a:pt x="4377168" y="907808"/>
                </a:lnTo>
                <a:lnTo>
                  <a:pt x="4428404" y="913307"/>
                </a:lnTo>
                <a:lnTo>
                  <a:pt x="4479728" y="917966"/>
                </a:lnTo>
                <a:lnTo>
                  <a:pt x="4531128" y="921773"/>
                </a:lnTo>
                <a:lnTo>
                  <a:pt x="4582588" y="924716"/>
                </a:lnTo>
                <a:lnTo>
                  <a:pt x="4634095" y="926785"/>
                </a:lnTo>
                <a:lnTo>
                  <a:pt x="4685634" y="927968"/>
                </a:lnTo>
                <a:lnTo>
                  <a:pt x="4737191" y="928253"/>
                </a:lnTo>
                <a:lnTo>
                  <a:pt x="4788751" y="927628"/>
                </a:lnTo>
                <a:lnTo>
                  <a:pt x="4855413" y="925576"/>
                </a:lnTo>
                <a:lnTo>
                  <a:pt x="4913178" y="922391"/>
                </a:lnTo>
                <a:lnTo>
                  <a:pt x="4963316" y="918711"/>
                </a:lnTo>
                <a:lnTo>
                  <a:pt x="5013404" y="914137"/>
                </a:lnTo>
                <a:lnTo>
                  <a:pt x="5063401" y="908649"/>
                </a:lnTo>
                <a:lnTo>
                  <a:pt x="5113265" y="902229"/>
                </a:lnTo>
                <a:lnTo>
                  <a:pt x="5162956" y="894857"/>
                </a:lnTo>
                <a:lnTo>
                  <a:pt x="5212431" y="886515"/>
                </a:lnTo>
                <a:lnTo>
                  <a:pt x="5261650" y="877183"/>
                </a:lnTo>
                <a:lnTo>
                  <a:pt x="5310571" y="866842"/>
                </a:lnTo>
                <a:lnTo>
                  <a:pt x="5359153" y="855473"/>
                </a:lnTo>
                <a:lnTo>
                  <a:pt x="5407355" y="843057"/>
                </a:lnTo>
                <a:lnTo>
                  <a:pt x="5455134" y="829576"/>
                </a:lnTo>
                <a:lnTo>
                  <a:pt x="5502450" y="815009"/>
                </a:lnTo>
                <a:lnTo>
                  <a:pt x="5549262" y="799339"/>
                </a:lnTo>
                <a:lnTo>
                  <a:pt x="5595527" y="782546"/>
                </a:lnTo>
                <a:lnTo>
                  <a:pt x="5641205" y="764611"/>
                </a:lnTo>
                <a:lnTo>
                  <a:pt x="5686255" y="745515"/>
                </a:lnTo>
                <a:lnTo>
                  <a:pt x="5730634" y="725238"/>
                </a:lnTo>
                <a:lnTo>
                  <a:pt x="5774302" y="703763"/>
                </a:lnTo>
                <a:lnTo>
                  <a:pt x="5817217" y="681069"/>
                </a:lnTo>
                <a:lnTo>
                  <a:pt x="5859338" y="657138"/>
                </a:lnTo>
                <a:lnTo>
                  <a:pt x="5900623" y="631951"/>
                </a:lnTo>
                <a:lnTo>
                  <a:pt x="5940316" y="606232"/>
                </a:lnTo>
                <a:lnTo>
                  <a:pt x="5980823" y="578155"/>
                </a:lnTo>
                <a:lnTo>
                  <a:pt x="6021707" y="547885"/>
                </a:lnTo>
                <a:lnTo>
                  <a:pt x="6062531" y="515587"/>
                </a:lnTo>
                <a:lnTo>
                  <a:pt x="6102858" y="481428"/>
                </a:lnTo>
                <a:lnTo>
                  <a:pt x="6142254" y="445572"/>
                </a:lnTo>
                <a:lnTo>
                  <a:pt x="6180281" y="408185"/>
                </a:lnTo>
                <a:lnTo>
                  <a:pt x="6216616" y="369297"/>
                </a:lnTo>
                <a:lnTo>
                  <a:pt x="6241508" y="340028"/>
                </a:lnTo>
                <a:close/>
              </a:path>
              <a:path w="6386830" h="928369">
                <a:moveTo>
                  <a:pt x="6379810" y="0"/>
                </a:moveTo>
                <a:lnTo>
                  <a:pt x="2302936" y="0"/>
                </a:lnTo>
                <a:lnTo>
                  <a:pt x="1430757" y="16723"/>
                </a:lnTo>
                <a:lnTo>
                  <a:pt x="922481" y="36520"/>
                </a:lnTo>
                <a:lnTo>
                  <a:pt x="563335" y="57563"/>
                </a:lnTo>
                <a:lnTo>
                  <a:pt x="255888" y="81382"/>
                </a:lnTo>
                <a:lnTo>
                  <a:pt x="0" y="105918"/>
                </a:lnTo>
                <a:lnTo>
                  <a:pt x="1707" y="153806"/>
                </a:lnTo>
                <a:lnTo>
                  <a:pt x="3227" y="204061"/>
                </a:lnTo>
                <a:lnTo>
                  <a:pt x="4421" y="249634"/>
                </a:lnTo>
                <a:lnTo>
                  <a:pt x="5521" y="297565"/>
                </a:lnTo>
                <a:lnTo>
                  <a:pt x="7442" y="393446"/>
                </a:lnTo>
                <a:lnTo>
                  <a:pt x="517029" y="360322"/>
                </a:lnTo>
                <a:lnTo>
                  <a:pt x="772007" y="348233"/>
                </a:lnTo>
                <a:lnTo>
                  <a:pt x="972948" y="342171"/>
                </a:lnTo>
                <a:lnTo>
                  <a:pt x="1123539" y="340155"/>
                </a:lnTo>
                <a:lnTo>
                  <a:pt x="6241508" y="340028"/>
                </a:lnTo>
                <a:lnTo>
                  <a:pt x="6250481" y="329477"/>
                </a:lnTo>
                <a:lnTo>
                  <a:pt x="6281783" y="288487"/>
                </a:lnTo>
                <a:lnTo>
                  <a:pt x="6309969" y="246627"/>
                </a:lnTo>
                <a:lnTo>
                  <a:pt x="6334605" y="204061"/>
                </a:lnTo>
                <a:lnTo>
                  <a:pt x="6355253" y="160956"/>
                </a:lnTo>
                <a:lnTo>
                  <a:pt x="6371478" y="117476"/>
                </a:lnTo>
                <a:lnTo>
                  <a:pt x="6382842" y="73786"/>
                </a:lnTo>
                <a:lnTo>
                  <a:pt x="6386363" y="30319"/>
                </a:lnTo>
                <a:lnTo>
                  <a:pt x="6379810" y="0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bg object 24"/>
          <p:cNvSpPr/>
          <p:nvPr/>
        </p:nvSpPr>
        <p:spPr>
          <a:xfrm>
            <a:off x="536486" y="0"/>
            <a:ext cx="3169285" cy="1111250"/>
          </a:xfrm>
          <a:custGeom>
            <a:avLst/>
            <a:gdLst/>
            <a:ahLst/>
            <a:cxnLst/>
            <a:rect l="l" t="t" r="r" b="b"/>
            <a:pathLst>
              <a:path w="3169285" h="1111250">
                <a:moveTo>
                  <a:pt x="3168775" y="0"/>
                </a:moveTo>
                <a:lnTo>
                  <a:pt x="51087" y="0"/>
                </a:lnTo>
                <a:lnTo>
                  <a:pt x="51578" y="7602"/>
                </a:lnTo>
                <a:lnTo>
                  <a:pt x="54715" y="57871"/>
                </a:lnTo>
                <a:lnTo>
                  <a:pt x="57690" y="108166"/>
                </a:lnTo>
                <a:lnTo>
                  <a:pt x="60449" y="158481"/>
                </a:lnTo>
                <a:lnTo>
                  <a:pt x="62938" y="208811"/>
                </a:lnTo>
                <a:lnTo>
                  <a:pt x="65102" y="259151"/>
                </a:lnTo>
                <a:lnTo>
                  <a:pt x="66889" y="309494"/>
                </a:lnTo>
                <a:lnTo>
                  <a:pt x="68244" y="359835"/>
                </a:lnTo>
                <a:lnTo>
                  <a:pt x="69112" y="410169"/>
                </a:lnTo>
                <a:lnTo>
                  <a:pt x="69374" y="450316"/>
                </a:lnTo>
                <a:lnTo>
                  <a:pt x="69340" y="479448"/>
                </a:lnTo>
                <a:lnTo>
                  <a:pt x="68261" y="561073"/>
                </a:lnTo>
                <a:lnTo>
                  <a:pt x="66646" y="611323"/>
                </a:lnTo>
                <a:lnTo>
                  <a:pt x="64274" y="661538"/>
                </a:lnTo>
                <a:lnTo>
                  <a:pt x="61092" y="711712"/>
                </a:lnTo>
                <a:lnTo>
                  <a:pt x="57046" y="761841"/>
                </a:lnTo>
                <a:lnTo>
                  <a:pt x="52083" y="811918"/>
                </a:lnTo>
                <a:lnTo>
                  <a:pt x="46147" y="861939"/>
                </a:lnTo>
                <a:lnTo>
                  <a:pt x="39186" y="911897"/>
                </a:lnTo>
                <a:lnTo>
                  <a:pt x="31144" y="961787"/>
                </a:lnTo>
                <a:lnTo>
                  <a:pt x="21968" y="1011604"/>
                </a:lnTo>
                <a:lnTo>
                  <a:pt x="11605" y="1061342"/>
                </a:lnTo>
                <a:lnTo>
                  <a:pt x="0" y="1110996"/>
                </a:lnTo>
                <a:lnTo>
                  <a:pt x="74747" y="1106617"/>
                </a:lnTo>
                <a:lnTo>
                  <a:pt x="142984" y="1100449"/>
                </a:lnTo>
                <a:lnTo>
                  <a:pt x="205083" y="1092618"/>
                </a:lnTo>
                <a:lnTo>
                  <a:pt x="261419" y="1083248"/>
                </a:lnTo>
                <a:lnTo>
                  <a:pt x="312364" y="1072464"/>
                </a:lnTo>
                <a:lnTo>
                  <a:pt x="358291" y="1060393"/>
                </a:lnTo>
                <a:lnTo>
                  <a:pt x="399574" y="1047159"/>
                </a:lnTo>
                <a:lnTo>
                  <a:pt x="436587" y="1032888"/>
                </a:lnTo>
                <a:lnTo>
                  <a:pt x="499293" y="1001735"/>
                </a:lnTo>
                <a:lnTo>
                  <a:pt x="549395" y="967936"/>
                </a:lnTo>
                <a:lnTo>
                  <a:pt x="589882" y="932495"/>
                </a:lnTo>
                <a:lnTo>
                  <a:pt x="623738" y="896414"/>
                </a:lnTo>
                <a:lnTo>
                  <a:pt x="668623" y="843285"/>
                </a:lnTo>
                <a:lnTo>
                  <a:pt x="683506" y="826341"/>
                </a:lnTo>
                <a:lnTo>
                  <a:pt x="715391" y="794354"/>
                </a:lnTo>
                <a:lnTo>
                  <a:pt x="752592" y="765737"/>
                </a:lnTo>
                <a:lnTo>
                  <a:pt x="798097" y="741493"/>
                </a:lnTo>
                <a:lnTo>
                  <a:pt x="854890" y="722623"/>
                </a:lnTo>
                <a:lnTo>
                  <a:pt x="919820" y="710690"/>
                </a:lnTo>
                <a:lnTo>
                  <a:pt x="982269" y="705463"/>
                </a:lnTo>
                <a:lnTo>
                  <a:pt x="1013421" y="704850"/>
                </a:lnTo>
                <a:lnTo>
                  <a:pt x="2499494" y="704850"/>
                </a:lnTo>
                <a:lnTo>
                  <a:pt x="2508739" y="701111"/>
                </a:lnTo>
                <a:lnTo>
                  <a:pt x="2564223" y="676469"/>
                </a:lnTo>
                <a:lnTo>
                  <a:pt x="2617848" y="650531"/>
                </a:lnTo>
                <a:lnTo>
                  <a:pt x="2669481" y="623508"/>
                </a:lnTo>
                <a:lnTo>
                  <a:pt x="2718992" y="595609"/>
                </a:lnTo>
                <a:lnTo>
                  <a:pt x="2766249" y="567043"/>
                </a:lnTo>
                <a:lnTo>
                  <a:pt x="2811123" y="538022"/>
                </a:lnTo>
                <a:lnTo>
                  <a:pt x="2853482" y="508753"/>
                </a:lnTo>
                <a:lnTo>
                  <a:pt x="2893195" y="479448"/>
                </a:lnTo>
                <a:lnTo>
                  <a:pt x="2930131" y="450316"/>
                </a:lnTo>
                <a:lnTo>
                  <a:pt x="2964159" y="421567"/>
                </a:lnTo>
                <a:lnTo>
                  <a:pt x="2995149" y="393410"/>
                </a:lnTo>
                <a:lnTo>
                  <a:pt x="3022969" y="366056"/>
                </a:lnTo>
                <a:lnTo>
                  <a:pt x="3068575" y="314594"/>
                </a:lnTo>
                <a:lnTo>
                  <a:pt x="3099931" y="268860"/>
                </a:lnTo>
                <a:lnTo>
                  <a:pt x="3122846" y="208545"/>
                </a:lnTo>
                <a:lnTo>
                  <a:pt x="3134086" y="157400"/>
                </a:lnTo>
                <a:lnTo>
                  <a:pt x="3145101" y="100187"/>
                </a:lnTo>
                <a:lnTo>
                  <a:pt x="3157332" y="41862"/>
                </a:lnTo>
                <a:lnTo>
                  <a:pt x="3168775" y="0"/>
                </a:lnTo>
                <a:close/>
              </a:path>
              <a:path w="3169285" h="1111250">
                <a:moveTo>
                  <a:pt x="2499494" y="704850"/>
                </a:moveTo>
                <a:lnTo>
                  <a:pt x="1013421" y="704850"/>
                </a:lnTo>
                <a:lnTo>
                  <a:pt x="1057031" y="705982"/>
                </a:lnTo>
                <a:lnTo>
                  <a:pt x="1100717" y="709205"/>
                </a:lnTo>
                <a:lnTo>
                  <a:pt x="1144581" y="714257"/>
                </a:lnTo>
                <a:lnTo>
                  <a:pt x="1188719" y="720877"/>
                </a:lnTo>
                <a:lnTo>
                  <a:pt x="1233231" y="728804"/>
                </a:lnTo>
                <a:lnTo>
                  <a:pt x="1278216" y="737775"/>
                </a:lnTo>
                <a:lnTo>
                  <a:pt x="1513690" y="789168"/>
                </a:lnTo>
                <a:lnTo>
                  <a:pt x="1563585" y="798924"/>
                </a:lnTo>
                <a:lnTo>
                  <a:pt x="1614645" y="807895"/>
                </a:lnTo>
                <a:lnTo>
                  <a:pt x="1666968" y="815822"/>
                </a:lnTo>
                <a:lnTo>
                  <a:pt x="1720653" y="822442"/>
                </a:lnTo>
                <a:lnTo>
                  <a:pt x="1775798" y="827494"/>
                </a:lnTo>
                <a:lnTo>
                  <a:pt x="1832502" y="830717"/>
                </a:lnTo>
                <a:lnTo>
                  <a:pt x="1890864" y="831850"/>
                </a:lnTo>
                <a:lnTo>
                  <a:pt x="1939000" y="831065"/>
                </a:lnTo>
                <a:lnTo>
                  <a:pt x="1988344" y="828623"/>
                </a:lnTo>
                <a:lnTo>
                  <a:pt x="2038942" y="824388"/>
                </a:lnTo>
                <a:lnTo>
                  <a:pt x="2090846" y="818227"/>
                </a:lnTo>
                <a:lnTo>
                  <a:pt x="2144188" y="809989"/>
                </a:lnTo>
                <a:lnTo>
                  <a:pt x="2207998" y="797543"/>
                </a:lnTo>
                <a:lnTo>
                  <a:pt x="2270819" y="782526"/>
                </a:lnTo>
                <a:lnTo>
                  <a:pt x="2332434" y="765165"/>
                </a:lnTo>
                <a:lnTo>
                  <a:pt x="2392714" y="745669"/>
                </a:lnTo>
                <a:lnTo>
                  <a:pt x="2451525" y="724247"/>
                </a:lnTo>
                <a:lnTo>
                  <a:pt x="2499494" y="704850"/>
                </a:lnTo>
                <a:close/>
              </a:path>
            </a:pathLst>
          </a:custGeom>
          <a:solidFill>
            <a:srgbClr val="80C8D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bg object 25"/>
          <p:cNvSpPr/>
          <p:nvPr/>
        </p:nvSpPr>
        <p:spPr>
          <a:xfrm>
            <a:off x="0" y="0"/>
            <a:ext cx="2427605" cy="1304925"/>
          </a:xfrm>
          <a:custGeom>
            <a:avLst/>
            <a:gdLst/>
            <a:ahLst/>
            <a:cxnLst/>
            <a:rect l="l" t="t" r="r" b="b"/>
            <a:pathLst>
              <a:path w="2427605" h="1304925">
                <a:moveTo>
                  <a:pt x="2427409" y="0"/>
                </a:moveTo>
                <a:lnTo>
                  <a:pt x="0" y="0"/>
                </a:lnTo>
                <a:lnTo>
                  <a:pt x="0" y="1283860"/>
                </a:lnTo>
                <a:lnTo>
                  <a:pt x="140030" y="1304544"/>
                </a:lnTo>
                <a:lnTo>
                  <a:pt x="188004" y="1302654"/>
                </a:lnTo>
                <a:lnTo>
                  <a:pt x="236760" y="1296709"/>
                </a:lnTo>
                <a:lnTo>
                  <a:pt x="286097" y="1286289"/>
                </a:lnTo>
                <a:lnTo>
                  <a:pt x="335815" y="1270977"/>
                </a:lnTo>
                <a:lnTo>
                  <a:pt x="385712" y="1250356"/>
                </a:lnTo>
                <a:lnTo>
                  <a:pt x="435588" y="1224007"/>
                </a:lnTo>
                <a:lnTo>
                  <a:pt x="485241" y="1191514"/>
                </a:lnTo>
                <a:lnTo>
                  <a:pt x="532751" y="1154960"/>
                </a:lnTo>
                <a:lnTo>
                  <a:pt x="575391" y="1117756"/>
                </a:lnTo>
                <a:lnTo>
                  <a:pt x="613573" y="1080052"/>
                </a:lnTo>
                <a:lnTo>
                  <a:pt x="647709" y="1041996"/>
                </a:lnTo>
                <a:lnTo>
                  <a:pt x="678211" y="1003737"/>
                </a:lnTo>
                <a:lnTo>
                  <a:pt x="705492" y="965426"/>
                </a:lnTo>
                <a:lnTo>
                  <a:pt x="729964" y="927210"/>
                </a:lnTo>
                <a:lnTo>
                  <a:pt x="752038" y="889239"/>
                </a:lnTo>
                <a:lnTo>
                  <a:pt x="772128" y="851663"/>
                </a:lnTo>
                <a:lnTo>
                  <a:pt x="790644" y="814630"/>
                </a:lnTo>
                <a:lnTo>
                  <a:pt x="808000" y="778290"/>
                </a:lnTo>
                <a:lnTo>
                  <a:pt x="824607" y="742791"/>
                </a:lnTo>
                <a:lnTo>
                  <a:pt x="840878" y="708283"/>
                </a:lnTo>
                <a:lnTo>
                  <a:pt x="874059" y="642836"/>
                </a:lnTo>
                <a:lnTo>
                  <a:pt x="910840" y="583143"/>
                </a:lnTo>
                <a:lnTo>
                  <a:pt x="954519" y="530397"/>
                </a:lnTo>
                <a:lnTo>
                  <a:pt x="1008392" y="485790"/>
                </a:lnTo>
                <a:lnTo>
                  <a:pt x="1075757" y="450516"/>
                </a:lnTo>
                <a:lnTo>
                  <a:pt x="1115529" y="436752"/>
                </a:lnTo>
                <a:lnTo>
                  <a:pt x="1160436" y="425123"/>
                </a:lnTo>
                <a:lnTo>
                  <a:pt x="1205512" y="416567"/>
                </a:lnTo>
                <a:lnTo>
                  <a:pt x="1250706" y="410802"/>
                </a:lnTo>
                <a:lnTo>
                  <a:pt x="1295968" y="407549"/>
                </a:lnTo>
                <a:lnTo>
                  <a:pt x="1341247" y="406526"/>
                </a:lnTo>
                <a:lnTo>
                  <a:pt x="2154783" y="406526"/>
                </a:lnTo>
                <a:lnTo>
                  <a:pt x="2177036" y="393850"/>
                </a:lnTo>
                <a:lnTo>
                  <a:pt x="2210847" y="369665"/>
                </a:lnTo>
                <a:lnTo>
                  <a:pt x="2243430" y="340904"/>
                </a:lnTo>
                <a:lnTo>
                  <a:pt x="2274726" y="307251"/>
                </a:lnTo>
                <a:lnTo>
                  <a:pt x="2304679" y="268386"/>
                </a:lnTo>
                <a:lnTo>
                  <a:pt x="2333232" y="223992"/>
                </a:lnTo>
                <a:lnTo>
                  <a:pt x="2360327" y="173750"/>
                </a:lnTo>
                <a:lnTo>
                  <a:pt x="2385909" y="117343"/>
                </a:lnTo>
                <a:lnTo>
                  <a:pt x="2409920" y="54452"/>
                </a:lnTo>
                <a:lnTo>
                  <a:pt x="2427409" y="0"/>
                </a:lnTo>
                <a:close/>
              </a:path>
              <a:path w="2427605" h="1304925">
                <a:moveTo>
                  <a:pt x="2154783" y="406526"/>
                </a:moveTo>
                <a:lnTo>
                  <a:pt x="1341247" y="406526"/>
                </a:lnTo>
                <a:lnTo>
                  <a:pt x="1395097" y="407813"/>
                </a:lnTo>
                <a:lnTo>
                  <a:pt x="1448802" y="411341"/>
                </a:lnTo>
                <a:lnTo>
                  <a:pt x="1502270" y="416613"/>
                </a:lnTo>
                <a:lnTo>
                  <a:pt x="1555411" y="423129"/>
                </a:lnTo>
                <a:lnTo>
                  <a:pt x="1711979" y="445169"/>
                </a:lnTo>
                <a:lnTo>
                  <a:pt x="1762916" y="451685"/>
                </a:lnTo>
                <a:lnTo>
                  <a:pt x="1813078" y="456957"/>
                </a:lnTo>
                <a:lnTo>
                  <a:pt x="1862374" y="460485"/>
                </a:lnTo>
                <a:lnTo>
                  <a:pt x="1910714" y="461772"/>
                </a:lnTo>
                <a:lnTo>
                  <a:pt x="1951537" y="460703"/>
                </a:lnTo>
                <a:lnTo>
                  <a:pt x="1991530" y="457287"/>
                </a:lnTo>
                <a:lnTo>
                  <a:pt x="2030634" y="451205"/>
                </a:lnTo>
                <a:lnTo>
                  <a:pt x="2068794" y="442138"/>
                </a:lnTo>
                <a:lnTo>
                  <a:pt x="2105952" y="429769"/>
                </a:lnTo>
                <a:lnTo>
                  <a:pt x="2142051" y="413779"/>
                </a:lnTo>
                <a:lnTo>
                  <a:pt x="2154783" y="406526"/>
                </a:lnTo>
                <a:close/>
              </a:path>
            </a:pathLst>
          </a:custGeom>
          <a:solidFill>
            <a:srgbClr val="285E88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6" name="bg object 2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36448" y="1449324"/>
            <a:ext cx="131064" cy="131063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37716" y="864108"/>
            <a:ext cx="131064" cy="131063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813047" y="402336"/>
            <a:ext cx="131063" cy="131063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95159" y="204215"/>
            <a:ext cx="217932" cy="217931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246550" y="4565903"/>
            <a:ext cx="2461518" cy="198500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100" b="1" i="0">
                <a:solidFill>
                  <a:srgbClr val="0D2234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100" b="1" i="0">
                <a:solidFill>
                  <a:srgbClr val="0D2234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7411" y="155574"/>
            <a:ext cx="541655" cy="1936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1" i="0">
                <a:solidFill>
                  <a:srgbClr val="0D2234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568955" y="2405888"/>
            <a:ext cx="7595870" cy="1778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500" b="1" i="0">
                <a:solidFill>
                  <a:srgbClr val="0D2234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1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jp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8.png"/><Relationship Id="rId4" Type="http://schemas.openxmlformats.org/officeDocument/2006/relationships/image" Target="../media/image46.png"/><Relationship Id="rId5" Type="http://schemas.openxmlformats.org/officeDocument/2006/relationships/image" Target="../media/image48.png"/><Relationship Id="rId6" Type="http://schemas.openxmlformats.org/officeDocument/2006/relationships/image" Target="../media/image49.png"/><Relationship Id="rId7" Type="http://schemas.openxmlformats.org/officeDocument/2006/relationships/image" Target="../media/image50.jpg"/><Relationship Id="rId8" Type="http://schemas.openxmlformats.org/officeDocument/2006/relationships/image" Target="../media/image51.png"/><Relationship Id="rId9" Type="http://schemas.openxmlformats.org/officeDocument/2006/relationships/image" Target="../media/image52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jpg"/><Relationship Id="rId6" Type="http://schemas.openxmlformats.org/officeDocument/2006/relationships/image" Target="../media/image17.jp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9.png"/><Relationship Id="rId4" Type="http://schemas.openxmlformats.org/officeDocument/2006/relationships/image" Target="../media/image18.png"/><Relationship Id="rId5" Type="http://schemas.openxmlformats.org/officeDocument/2006/relationships/image" Target="../media/image19.jpg"/><Relationship Id="rId6" Type="http://schemas.openxmlformats.org/officeDocument/2006/relationships/image" Target="../media/image20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7.png"/><Relationship Id="rId4" Type="http://schemas.openxmlformats.org/officeDocument/2006/relationships/image" Target="../media/image9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23.png"/><Relationship Id="rId8" Type="http://schemas.openxmlformats.org/officeDocument/2006/relationships/image" Target="../media/image24.png"/><Relationship Id="rId9" Type="http://schemas.openxmlformats.org/officeDocument/2006/relationships/image" Target="../media/image25.png"/><Relationship Id="rId10" Type="http://schemas.openxmlformats.org/officeDocument/2006/relationships/image" Target="../media/image26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7.png"/><Relationship Id="rId4" Type="http://schemas.openxmlformats.org/officeDocument/2006/relationships/image" Target="../media/image9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Relationship Id="rId7" Type="http://schemas.openxmlformats.org/officeDocument/2006/relationships/image" Target="../media/image22.png"/><Relationship Id="rId8" Type="http://schemas.openxmlformats.org/officeDocument/2006/relationships/image" Target="../media/image30.png"/><Relationship Id="rId9" Type="http://schemas.openxmlformats.org/officeDocument/2006/relationships/image" Target="../media/image31.jpg"/><Relationship Id="rId10" Type="http://schemas.openxmlformats.org/officeDocument/2006/relationships/image" Target="../media/image32.png"/><Relationship Id="rId11" Type="http://schemas.openxmlformats.org/officeDocument/2006/relationships/image" Target="../media/image33.png"/><Relationship Id="rId12" Type="http://schemas.openxmlformats.org/officeDocument/2006/relationships/image" Target="../media/image34.png"/><Relationship Id="rId13" Type="http://schemas.openxmlformats.org/officeDocument/2006/relationships/image" Target="../media/image35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36.png"/><Relationship Id="rId4" Type="http://schemas.openxmlformats.org/officeDocument/2006/relationships/image" Target="../media/image18.png"/><Relationship Id="rId5" Type="http://schemas.openxmlformats.org/officeDocument/2006/relationships/image" Target="../media/image37.jp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7.png"/><Relationship Id="rId4" Type="http://schemas.openxmlformats.org/officeDocument/2006/relationships/image" Target="../media/image36.png"/><Relationship Id="rId5" Type="http://schemas.openxmlformats.org/officeDocument/2006/relationships/image" Target="../media/image28.png"/><Relationship Id="rId6" Type="http://schemas.openxmlformats.org/officeDocument/2006/relationships/image" Target="../media/image38.png"/><Relationship Id="rId7" Type="http://schemas.openxmlformats.org/officeDocument/2006/relationships/image" Target="../media/image22.png"/><Relationship Id="rId8" Type="http://schemas.openxmlformats.org/officeDocument/2006/relationships/image" Target="../media/image30.png"/><Relationship Id="rId9" Type="http://schemas.openxmlformats.org/officeDocument/2006/relationships/image" Target="../media/image39.png"/><Relationship Id="rId10" Type="http://schemas.openxmlformats.org/officeDocument/2006/relationships/image" Target="../media/image40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41.png"/><Relationship Id="rId4" Type="http://schemas.openxmlformats.org/officeDocument/2006/relationships/image" Target="../media/image18.png"/><Relationship Id="rId5" Type="http://schemas.openxmlformats.org/officeDocument/2006/relationships/image" Target="../media/image42.png"/><Relationship Id="rId6" Type="http://schemas.openxmlformats.org/officeDocument/2006/relationships/image" Target="../media/image43.png"/><Relationship Id="rId7" Type="http://schemas.openxmlformats.org/officeDocument/2006/relationships/image" Target="../media/image44.png"/><Relationship Id="rId8" Type="http://schemas.openxmlformats.org/officeDocument/2006/relationships/image" Target="../media/image45.pn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8.png"/><Relationship Id="rId4" Type="http://schemas.openxmlformats.org/officeDocument/2006/relationships/image" Target="../media/image46.png"/><Relationship Id="rId5" Type="http://schemas.openxmlformats.org/officeDocument/2006/relationships/image" Target="../media/image47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4409058"/>
            <a:ext cx="5565140" cy="2449195"/>
            <a:chOff x="0" y="4409058"/>
            <a:chExt cx="5565140" cy="2449195"/>
          </a:xfrm>
        </p:grpSpPr>
        <p:sp>
          <p:nvSpPr>
            <p:cNvPr id="3" name="object 3" descr=""/>
            <p:cNvSpPr/>
            <p:nvPr/>
          </p:nvSpPr>
          <p:spPr>
            <a:xfrm>
              <a:off x="0" y="4409058"/>
              <a:ext cx="5044440" cy="2278380"/>
            </a:xfrm>
            <a:custGeom>
              <a:avLst/>
              <a:gdLst/>
              <a:ahLst/>
              <a:cxnLst/>
              <a:rect l="l" t="t" r="r" b="b"/>
              <a:pathLst>
                <a:path w="5044440" h="2278379">
                  <a:moveTo>
                    <a:pt x="0" y="0"/>
                  </a:moveTo>
                  <a:lnTo>
                    <a:pt x="0" y="2127791"/>
                  </a:lnTo>
                  <a:lnTo>
                    <a:pt x="53622" y="2132728"/>
                  </a:lnTo>
                  <a:lnTo>
                    <a:pt x="255064" y="2148979"/>
                  </a:lnTo>
                  <a:lnTo>
                    <a:pt x="507503" y="2164942"/>
                  </a:lnTo>
                  <a:lnTo>
                    <a:pt x="861675" y="2180998"/>
                  </a:lnTo>
                  <a:lnTo>
                    <a:pt x="4405649" y="2276093"/>
                  </a:lnTo>
                  <a:lnTo>
                    <a:pt x="4603877" y="2278253"/>
                  </a:lnTo>
                  <a:lnTo>
                    <a:pt x="4675997" y="2277880"/>
                  </a:lnTo>
                  <a:lnTo>
                    <a:pt x="4745219" y="2276681"/>
                  </a:lnTo>
                  <a:lnTo>
                    <a:pt x="4810292" y="2274535"/>
                  </a:lnTo>
                  <a:lnTo>
                    <a:pt x="4869963" y="2271322"/>
                  </a:lnTo>
                  <a:lnTo>
                    <a:pt x="4922980" y="2266923"/>
                  </a:lnTo>
                  <a:lnTo>
                    <a:pt x="4968091" y="2261218"/>
                  </a:lnTo>
                  <a:lnTo>
                    <a:pt x="5029589" y="2245408"/>
                  </a:lnTo>
                  <a:lnTo>
                    <a:pt x="5044440" y="2222932"/>
                  </a:lnTo>
                  <a:lnTo>
                    <a:pt x="5027453" y="2209665"/>
                  </a:lnTo>
                  <a:lnTo>
                    <a:pt x="4992072" y="2196337"/>
                  </a:lnTo>
                  <a:lnTo>
                    <a:pt x="4942999" y="2183102"/>
                  </a:lnTo>
                  <a:lnTo>
                    <a:pt x="4884937" y="2170110"/>
                  </a:lnTo>
                  <a:lnTo>
                    <a:pt x="4703822" y="2134115"/>
                  </a:lnTo>
                  <a:lnTo>
                    <a:pt x="4656814" y="2123615"/>
                  </a:lnTo>
                  <a:lnTo>
                    <a:pt x="4576676" y="2095233"/>
                  </a:lnTo>
                  <a:lnTo>
                    <a:pt x="4530078" y="2075022"/>
                  </a:lnTo>
                  <a:lnTo>
                    <a:pt x="4484577" y="2053519"/>
                  </a:lnTo>
                  <a:lnTo>
                    <a:pt x="4440216" y="2030760"/>
                  </a:lnTo>
                  <a:lnTo>
                    <a:pt x="4397041" y="2006778"/>
                  </a:lnTo>
                  <a:lnTo>
                    <a:pt x="4355097" y="1981607"/>
                  </a:lnTo>
                  <a:lnTo>
                    <a:pt x="4314428" y="1955282"/>
                  </a:lnTo>
                  <a:lnTo>
                    <a:pt x="4275080" y="1927836"/>
                  </a:lnTo>
                  <a:lnTo>
                    <a:pt x="4237097" y="1899304"/>
                  </a:lnTo>
                  <a:lnTo>
                    <a:pt x="4200525" y="1869720"/>
                  </a:lnTo>
                  <a:lnTo>
                    <a:pt x="4154080" y="1827232"/>
                  </a:lnTo>
                  <a:lnTo>
                    <a:pt x="4107757" y="1777270"/>
                  </a:lnTo>
                  <a:lnTo>
                    <a:pt x="4061055" y="1720938"/>
                  </a:lnTo>
                  <a:lnTo>
                    <a:pt x="4037405" y="1690730"/>
                  </a:lnTo>
                  <a:lnTo>
                    <a:pt x="4013471" y="1659344"/>
                  </a:lnTo>
                  <a:lnTo>
                    <a:pt x="3989193" y="1626919"/>
                  </a:lnTo>
                  <a:lnTo>
                    <a:pt x="3913655" y="1524792"/>
                  </a:lnTo>
                  <a:lnTo>
                    <a:pt x="3887367" y="1489594"/>
                  </a:lnTo>
                  <a:lnTo>
                    <a:pt x="3860419" y="1454047"/>
                  </a:lnTo>
                  <a:lnTo>
                    <a:pt x="3832750" y="1418291"/>
                  </a:lnTo>
                  <a:lnTo>
                    <a:pt x="3804296" y="1382463"/>
                  </a:lnTo>
                  <a:lnTo>
                    <a:pt x="3793377" y="1369137"/>
                  </a:lnTo>
                  <a:lnTo>
                    <a:pt x="1539621" y="1369137"/>
                  </a:lnTo>
                  <a:lnTo>
                    <a:pt x="1486159" y="1367010"/>
                  </a:lnTo>
                  <a:lnTo>
                    <a:pt x="1433062" y="1360628"/>
                  </a:lnTo>
                  <a:lnTo>
                    <a:pt x="1380789" y="1349986"/>
                  </a:lnTo>
                  <a:lnTo>
                    <a:pt x="1329796" y="1335082"/>
                  </a:lnTo>
                  <a:lnTo>
                    <a:pt x="1280541" y="1315911"/>
                  </a:lnTo>
                  <a:lnTo>
                    <a:pt x="1232970" y="1291371"/>
                  </a:lnTo>
                  <a:lnTo>
                    <a:pt x="1190227" y="1263849"/>
                  </a:lnTo>
                  <a:lnTo>
                    <a:pt x="1151927" y="1233582"/>
                  </a:lnTo>
                  <a:lnTo>
                    <a:pt x="1117685" y="1200805"/>
                  </a:lnTo>
                  <a:lnTo>
                    <a:pt x="1087114" y="1165755"/>
                  </a:lnTo>
                  <a:lnTo>
                    <a:pt x="1059745" y="1128533"/>
                  </a:lnTo>
                  <a:lnTo>
                    <a:pt x="1035445" y="1089779"/>
                  </a:lnTo>
                  <a:lnTo>
                    <a:pt x="1013575" y="1049325"/>
                  </a:lnTo>
                  <a:lnTo>
                    <a:pt x="993835" y="1007543"/>
                  </a:lnTo>
                  <a:lnTo>
                    <a:pt x="975839" y="964667"/>
                  </a:lnTo>
                  <a:lnTo>
                    <a:pt x="959201" y="920936"/>
                  </a:lnTo>
                  <a:lnTo>
                    <a:pt x="943536" y="876583"/>
                  </a:lnTo>
                  <a:lnTo>
                    <a:pt x="928457" y="831847"/>
                  </a:lnTo>
                  <a:lnTo>
                    <a:pt x="913581" y="786962"/>
                  </a:lnTo>
                  <a:lnTo>
                    <a:pt x="898520" y="742165"/>
                  </a:lnTo>
                  <a:lnTo>
                    <a:pt x="882890" y="697692"/>
                  </a:lnTo>
                  <a:lnTo>
                    <a:pt x="866304" y="653779"/>
                  </a:lnTo>
                  <a:lnTo>
                    <a:pt x="848378" y="610663"/>
                  </a:lnTo>
                  <a:lnTo>
                    <a:pt x="828725" y="568579"/>
                  </a:lnTo>
                  <a:lnTo>
                    <a:pt x="807512" y="530047"/>
                  </a:lnTo>
                  <a:lnTo>
                    <a:pt x="784225" y="492472"/>
                  </a:lnTo>
                  <a:lnTo>
                    <a:pt x="758923" y="455889"/>
                  </a:lnTo>
                  <a:lnTo>
                    <a:pt x="731666" y="420330"/>
                  </a:lnTo>
                  <a:lnTo>
                    <a:pt x="702514" y="385831"/>
                  </a:lnTo>
                  <a:lnTo>
                    <a:pt x="671526" y="352426"/>
                  </a:lnTo>
                  <a:lnTo>
                    <a:pt x="638761" y="320149"/>
                  </a:lnTo>
                  <a:lnTo>
                    <a:pt x="604280" y="289033"/>
                  </a:lnTo>
                  <a:lnTo>
                    <a:pt x="568141" y="259113"/>
                  </a:lnTo>
                  <a:lnTo>
                    <a:pt x="530405" y="230424"/>
                  </a:lnTo>
                  <a:lnTo>
                    <a:pt x="491131" y="202999"/>
                  </a:lnTo>
                  <a:lnTo>
                    <a:pt x="450378" y="176872"/>
                  </a:lnTo>
                  <a:lnTo>
                    <a:pt x="408206" y="152078"/>
                  </a:lnTo>
                  <a:lnTo>
                    <a:pt x="364675" y="128651"/>
                  </a:lnTo>
                  <a:lnTo>
                    <a:pt x="319843" y="106624"/>
                  </a:lnTo>
                  <a:lnTo>
                    <a:pt x="273772" y="86033"/>
                  </a:lnTo>
                  <a:lnTo>
                    <a:pt x="226519" y="66911"/>
                  </a:lnTo>
                  <a:lnTo>
                    <a:pt x="178145" y="49292"/>
                  </a:lnTo>
                  <a:lnTo>
                    <a:pt x="128709" y="33210"/>
                  </a:lnTo>
                  <a:lnTo>
                    <a:pt x="78271" y="18700"/>
                  </a:lnTo>
                  <a:lnTo>
                    <a:pt x="26890" y="5795"/>
                  </a:lnTo>
                  <a:lnTo>
                    <a:pt x="0" y="0"/>
                  </a:lnTo>
                  <a:close/>
                </a:path>
                <a:path w="5044440" h="2278379">
                  <a:moveTo>
                    <a:pt x="2872105" y="858012"/>
                  </a:moveTo>
                  <a:lnTo>
                    <a:pt x="2813408" y="859867"/>
                  </a:lnTo>
                  <a:lnTo>
                    <a:pt x="2755388" y="865246"/>
                  </a:lnTo>
                  <a:lnTo>
                    <a:pt x="2698123" y="873868"/>
                  </a:lnTo>
                  <a:lnTo>
                    <a:pt x="2641695" y="885454"/>
                  </a:lnTo>
                  <a:lnTo>
                    <a:pt x="2586184" y="899724"/>
                  </a:lnTo>
                  <a:lnTo>
                    <a:pt x="2531671" y="916399"/>
                  </a:lnTo>
                  <a:lnTo>
                    <a:pt x="2478236" y="935199"/>
                  </a:lnTo>
                  <a:lnTo>
                    <a:pt x="2425958" y="955845"/>
                  </a:lnTo>
                  <a:lnTo>
                    <a:pt x="2374920" y="978055"/>
                  </a:lnTo>
                  <a:lnTo>
                    <a:pt x="2325200" y="1001552"/>
                  </a:lnTo>
                  <a:lnTo>
                    <a:pt x="2276880" y="1026055"/>
                  </a:lnTo>
                  <a:lnTo>
                    <a:pt x="2230040" y="1051284"/>
                  </a:lnTo>
                  <a:lnTo>
                    <a:pt x="2184761" y="1076960"/>
                  </a:lnTo>
                  <a:lnTo>
                    <a:pt x="2141122" y="1102803"/>
                  </a:lnTo>
                  <a:lnTo>
                    <a:pt x="2099204" y="1128533"/>
                  </a:lnTo>
                  <a:lnTo>
                    <a:pt x="2059088" y="1153872"/>
                  </a:lnTo>
                  <a:lnTo>
                    <a:pt x="1918249" y="1245706"/>
                  </a:lnTo>
                  <a:lnTo>
                    <a:pt x="1888348" y="1264887"/>
                  </a:lnTo>
                  <a:lnTo>
                    <a:pt x="1835478" y="1296758"/>
                  </a:lnTo>
                  <a:lnTo>
                    <a:pt x="1770272" y="1327263"/>
                  </a:lnTo>
                  <a:lnTo>
                    <a:pt x="1726216" y="1342316"/>
                  </a:lnTo>
                  <a:lnTo>
                    <a:pt x="1680813" y="1354038"/>
                  </a:lnTo>
                  <a:lnTo>
                    <a:pt x="1634372" y="1362421"/>
                  </a:lnTo>
                  <a:lnTo>
                    <a:pt x="1587204" y="1367456"/>
                  </a:lnTo>
                  <a:lnTo>
                    <a:pt x="1539621" y="1369137"/>
                  </a:lnTo>
                  <a:lnTo>
                    <a:pt x="3793377" y="1369137"/>
                  </a:lnTo>
                  <a:lnTo>
                    <a:pt x="3744785" y="1311147"/>
                  </a:lnTo>
                  <a:lnTo>
                    <a:pt x="3713602" y="1275935"/>
                  </a:lnTo>
                  <a:lnTo>
                    <a:pt x="3681384" y="1241204"/>
                  </a:lnTo>
                  <a:lnTo>
                    <a:pt x="3648068" y="1207094"/>
                  </a:lnTo>
                  <a:lnTo>
                    <a:pt x="3613591" y="1173742"/>
                  </a:lnTo>
                  <a:lnTo>
                    <a:pt x="3577891" y="1141286"/>
                  </a:lnTo>
                  <a:lnTo>
                    <a:pt x="3540905" y="1109866"/>
                  </a:lnTo>
                  <a:lnTo>
                    <a:pt x="3502571" y="1079618"/>
                  </a:lnTo>
                  <a:lnTo>
                    <a:pt x="3462825" y="1050681"/>
                  </a:lnTo>
                  <a:lnTo>
                    <a:pt x="3421606" y="1023194"/>
                  </a:lnTo>
                  <a:lnTo>
                    <a:pt x="3378849" y="997295"/>
                  </a:lnTo>
                  <a:lnTo>
                    <a:pt x="3334494" y="973122"/>
                  </a:lnTo>
                  <a:lnTo>
                    <a:pt x="3288476" y="950813"/>
                  </a:lnTo>
                  <a:lnTo>
                    <a:pt x="3240734" y="930507"/>
                  </a:lnTo>
                  <a:lnTo>
                    <a:pt x="3191204" y="912342"/>
                  </a:lnTo>
                  <a:lnTo>
                    <a:pt x="3139825" y="896456"/>
                  </a:lnTo>
                  <a:lnTo>
                    <a:pt x="3086532" y="882987"/>
                  </a:lnTo>
                  <a:lnTo>
                    <a:pt x="3031264" y="872074"/>
                  </a:lnTo>
                  <a:lnTo>
                    <a:pt x="2973959" y="863854"/>
                  </a:lnTo>
                  <a:lnTo>
                    <a:pt x="2922793" y="859457"/>
                  </a:lnTo>
                  <a:lnTo>
                    <a:pt x="2897395" y="858372"/>
                  </a:lnTo>
                  <a:lnTo>
                    <a:pt x="2872105" y="858012"/>
                  </a:lnTo>
                  <a:close/>
                </a:path>
              </a:pathLst>
            </a:custGeom>
            <a:solidFill>
              <a:srgbClr val="EEEEE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211912" y="5907023"/>
              <a:ext cx="5353050" cy="951230"/>
            </a:xfrm>
            <a:custGeom>
              <a:avLst/>
              <a:gdLst/>
              <a:ahLst/>
              <a:cxnLst/>
              <a:rect l="l" t="t" r="r" b="b"/>
              <a:pathLst>
                <a:path w="5353050" h="951229">
                  <a:moveTo>
                    <a:pt x="0" y="0"/>
                  </a:moveTo>
                  <a:lnTo>
                    <a:pt x="17906" y="49560"/>
                  </a:lnTo>
                  <a:lnTo>
                    <a:pt x="34111" y="99197"/>
                  </a:lnTo>
                  <a:lnTo>
                    <a:pt x="48680" y="148906"/>
                  </a:lnTo>
                  <a:lnTo>
                    <a:pt x="61679" y="198681"/>
                  </a:lnTo>
                  <a:lnTo>
                    <a:pt x="73173" y="248519"/>
                  </a:lnTo>
                  <a:lnTo>
                    <a:pt x="83227" y="298416"/>
                  </a:lnTo>
                  <a:lnTo>
                    <a:pt x="91907" y="348367"/>
                  </a:lnTo>
                  <a:lnTo>
                    <a:pt x="99278" y="398368"/>
                  </a:lnTo>
                  <a:lnTo>
                    <a:pt x="105405" y="448414"/>
                  </a:lnTo>
                  <a:lnTo>
                    <a:pt x="110355" y="498501"/>
                  </a:lnTo>
                  <a:lnTo>
                    <a:pt x="114192" y="548625"/>
                  </a:lnTo>
                  <a:lnTo>
                    <a:pt x="116982" y="598782"/>
                  </a:lnTo>
                  <a:lnTo>
                    <a:pt x="118791" y="648966"/>
                  </a:lnTo>
                  <a:lnTo>
                    <a:pt x="119684" y="699174"/>
                  </a:lnTo>
                  <a:lnTo>
                    <a:pt x="119725" y="749402"/>
                  </a:lnTo>
                  <a:lnTo>
                    <a:pt x="118982" y="799644"/>
                  </a:lnTo>
                  <a:lnTo>
                    <a:pt x="117518" y="849897"/>
                  </a:lnTo>
                  <a:lnTo>
                    <a:pt x="115400" y="900156"/>
                  </a:lnTo>
                  <a:lnTo>
                    <a:pt x="112657" y="950975"/>
                  </a:lnTo>
                  <a:lnTo>
                    <a:pt x="5352795" y="950975"/>
                  </a:lnTo>
                  <a:lnTo>
                    <a:pt x="5308667" y="906424"/>
                  </a:lnTo>
                  <a:lnTo>
                    <a:pt x="5264564" y="870985"/>
                  </a:lnTo>
                  <a:lnTo>
                    <a:pt x="5210732" y="833241"/>
                  </a:lnTo>
                  <a:lnTo>
                    <a:pt x="5147642" y="793683"/>
                  </a:lnTo>
                  <a:lnTo>
                    <a:pt x="5112772" y="773377"/>
                  </a:lnTo>
                  <a:lnTo>
                    <a:pt x="5075765" y="752801"/>
                  </a:lnTo>
                  <a:lnTo>
                    <a:pt x="5036679" y="732018"/>
                  </a:lnTo>
                  <a:lnTo>
                    <a:pt x="4995573" y="711089"/>
                  </a:lnTo>
                  <a:lnTo>
                    <a:pt x="4952506" y="690074"/>
                  </a:lnTo>
                  <a:lnTo>
                    <a:pt x="4907537" y="669037"/>
                  </a:lnTo>
                  <a:lnTo>
                    <a:pt x="4860725" y="648037"/>
                  </a:lnTo>
                  <a:lnTo>
                    <a:pt x="4812128" y="627137"/>
                  </a:lnTo>
                  <a:lnTo>
                    <a:pt x="4761806" y="606398"/>
                  </a:lnTo>
                  <a:lnTo>
                    <a:pt x="4709817" y="585881"/>
                  </a:lnTo>
                  <a:lnTo>
                    <a:pt x="4656221" y="565648"/>
                  </a:lnTo>
                  <a:lnTo>
                    <a:pt x="4601077" y="545761"/>
                  </a:lnTo>
                  <a:lnTo>
                    <a:pt x="4544442" y="526280"/>
                  </a:lnTo>
                  <a:lnTo>
                    <a:pt x="4486377" y="507267"/>
                  </a:lnTo>
                  <a:lnTo>
                    <a:pt x="4426940" y="488784"/>
                  </a:lnTo>
                  <a:lnTo>
                    <a:pt x="4366190" y="470893"/>
                  </a:lnTo>
                  <a:lnTo>
                    <a:pt x="4304185" y="453654"/>
                  </a:lnTo>
                  <a:lnTo>
                    <a:pt x="4240986" y="437129"/>
                  </a:lnTo>
                  <a:lnTo>
                    <a:pt x="4176650" y="421379"/>
                  </a:lnTo>
                  <a:lnTo>
                    <a:pt x="4111237" y="406467"/>
                  </a:lnTo>
                  <a:lnTo>
                    <a:pt x="4044806" y="392453"/>
                  </a:lnTo>
                  <a:lnTo>
                    <a:pt x="3977415" y="379399"/>
                  </a:lnTo>
                  <a:lnTo>
                    <a:pt x="3909123" y="367366"/>
                  </a:lnTo>
                  <a:lnTo>
                    <a:pt x="3839990" y="356416"/>
                  </a:lnTo>
                  <a:lnTo>
                    <a:pt x="3770073" y="346610"/>
                  </a:lnTo>
                  <a:lnTo>
                    <a:pt x="3699433" y="338010"/>
                  </a:lnTo>
                  <a:lnTo>
                    <a:pt x="3648113" y="332587"/>
                  </a:lnTo>
                  <a:lnTo>
                    <a:pt x="3597521" y="327901"/>
                  </a:lnTo>
                  <a:lnTo>
                    <a:pt x="3547640" y="323926"/>
                  </a:lnTo>
                  <a:lnTo>
                    <a:pt x="3498456" y="320634"/>
                  </a:lnTo>
                  <a:lnTo>
                    <a:pt x="3449951" y="318000"/>
                  </a:lnTo>
                  <a:lnTo>
                    <a:pt x="3402112" y="315997"/>
                  </a:lnTo>
                  <a:lnTo>
                    <a:pt x="3354922" y="314599"/>
                  </a:lnTo>
                  <a:lnTo>
                    <a:pt x="3308365" y="313779"/>
                  </a:lnTo>
                  <a:lnTo>
                    <a:pt x="3262426" y="313512"/>
                  </a:lnTo>
                  <a:lnTo>
                    <a:pt x="3201651" y="313977"/>
                  </a:lnTo>
                  <a:lnTo>
                    <a:pt x="3141930" y="315329"/>
                  </a:lnTo>
                  <a:lnTo>
                    <a:pt x="3083229" y="317505"/>
                  </a:lnTo>
                  <a:lnTo>
                    <a:pt x="3025509" y="320443"/>
                  </a:lnTo>
                  <a:lnTo>
                    <a:pt x="2968734" y="324077"/>
                  </a:lnTo>
                  <a:lnTo>
                    <a:pt x="2912866" y="328346"/>
                  </a:lnTo>
                  <a:lnTo>
                    <a:pt x="2857871" y="333185"/>
                  </a:lnTo>
                  <a:lnTo>
                    <a:pt x="2803709" y="338531"/>
                  </a:lnTo>
                  <a:lnTo>
                    <a:pt x="2750345" y="344321"/>
                  </a:lnTo>
                  <a:lnTo>
                    <a:pt x="2697742" y="350491"/>
                  </a:lnTo>
                  <a:lnTo>
                    <a:pt x="2645863" y="356978"/>
                  </a:lnTo>
                  <a:lnTo>
                    <a:pt x="2594670" y="363719"/>
                  </a:lnTo>
                  <a:lnTo>
                    <a:pt x="2494200" y="377707"/>
                  </a:lnTo>
                  <a:lnTo>
                    <a:pt x="2252469" y="412679"/>
                  </a:lnTo>
                  <a:lnTo>
                    <a:pt x="2205448" y="419166"/>
                  </a:lnTo>
                  <a:lnTo>
                    <a:pt x="2158782" y="425337"/>
                  </a:lnTo>
                  <a:lnTo>
                    <a:pt x="2112435" y="431126"/>
                  </a:lnTo>
                  <a:lnTo>
                    <a:pt x="2066369" y="436473"/>
                  </a:lnTo>
                  <a:lnTo>
                    <a:pt x="2020549" y="441311"/>
                  </a:lnTo>
                  <a:lnTo>
                    <a:pt x="1974937" y="445580"/>
                  </a:lnTo>
                  <a:lnTo>
                    <a:pt x="1929497" y="449214"/>
                  </a:lnTo>
                  <a:lnTo>
                    <a:pt x="1884191" y="452152"/>
                  </a:lnTo>
                  <a:lnTo>
                    <a:pt x="1838983" y="454328"/>
                  </a:lnTo>
                  <a:lnTo>
                    <a:pt x="1793836" y="455681"/>
                  </a:lnTo>
                  <a:lnTo>
                    <a:pt x="1748713" y="456145"/>
                  </a:lnTo>
                  <a:lnTo>
                    <a:pt x="1694887" y="455450"/>
                  </a:lnTo>
                  <a:lnTo>
                    <a:pt x="1641001" y="453297"/>
                  </a:lnTo>
                  <a:lnTo>
                    <a:pt x="1586997" y="449587"/>
                  </a:lnTo>
                  <a:lnTo>
                    <a:pt x="1532813" y="444220"/>
                  </a:lnTo>
                  <a:lnTo>
                    <a:pt x="1462278" y="434107"/>
                  </a:lnTo>
                  <a:lnTo>
                    <a:pt x="1400888" y="421316"/>
                  </a:lnTo>
                  <a:lnTo>
                    <a:pt x="1347436" y="406113"/>
                  </a:lnTo>
                  <a:lnTo>
                    <a:pt x="1300709" y="388763"/>
                  </a:lnTo>
                  <a:lnTo>
                    <a:pt x="1259497" y="369528"/>
                  </a:lnTo>
                  <a:lnTo>
                    <a:pt x="1222591" y="348675"/>
                  </a:lnTo>
                  <a:lnTo>
                    <a:pt x="1188779" y="326468"/>
                  </a:lnTo>
                  <a:lnTo>
                    <a:pt x="1156851" y="303170"/>
                  </a:lnTo>
                  <a:lnTo>
                    <a:pt x="1093806" y="254364"/>
                  </a:lnTo>
                  <a:lnTo>
                    <a:pt x="1077331" y="241894"/>
                  </a:lnTo>
                  <a:lnTo>
                    <a:pt x="1042466" y="216865"/>
                  </a:lnTo>
                  <a:lnTo>
                    <a:pt x="1004037" y="191936"/>
                  </a:lnTo>
                  <a:lnTo>
                    <a:pt x="960836" y="167373"/>
                  </a:lnTo>
                  <a:lnTo>
                    <a:pt x="911651" y="143438"/>
                  </a:lnTo>
                  <a:lnTo>
                    <a:pt x="855271" y="120398"/>
                  </a:lnTo>
                  <a:lnTo>
                    <a:pt x="790488" y="98516"/>
                  </a:lnTo>
                  <a:lnTo>
                    <a:pt x="716089" y="78057"/>
                  </a:lnTo>
                  <a:lnTo>
                    <a:pt x="674906" y="68444"/>
                  </a:lnTo>
                  <a:lnTo>
                    <a:pt x="630865" y="59286"/>
                  </a:lnTo>
                  <a:lnTo>
                    <a:pt x="583815" y="50616"/>
                  </a:lnTo>
                  <a:lnTo>
                    <a:pt x="533605" y="42467"/>
                  </a:lnTo>
                  <a:lnTo>
                    <a:pt x="480084" y="34872"/>
                  </a:lnTo>
                  <a:lnTo>
                    <a:pt x="423099" y="27864"/>
                  </a:lnTo>
                  <a:lnTo>
                    <a:pt x="362501" y="21476"/>
                  </a:lnTo>
                  <a:lnTo>
                    <a:pt x="298136" y="15742"/>
                  </a:lnTo>
                  <a:lnTo>
                    <a:pt x="229856" y="10694"/>
                  </a:lnTo>
                  <a:lnTo>
                    <a:pt x="157507" y="6366"/>
                  </a:lnTo>
                  <a:lnTo>
                    <a:pt x="80938" y="27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C8D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33188" y="6217919"/>
              <a:ext cx="131063" cy="132587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14016" y="5843015"/>
              <a:ext cx="217931" cy="217932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0" y="4945324"/>
              <a:ext cx="3185160" cy="1913255"/>
            </a:xfrm>
            <a:custGeom>
              <a:avLst/>
              <a:gdLst/>
              <a:ahLst/>
              <a:cxnLst/>
              <a:rect l="l" t="t" r="r" b="b"/>
              <a:pathLst>
                <a:path w="3185160" h="1913254">
                  <a:moveTo>
                    <a:pt x="0" y="0"/>
                  </a:moveTo>
                  <a:lnTo>
                    <a:pt x="0" y="1912674"/>
                  </a:lnTo>
                  <a:lnTo>
                    <a:pt x="3184926" y="1912674"/>
                  </a:lnTo>
                  <a:lnTo>
                    <a:pt x="3101417" y="1887729"/>
                  </a:lnTo>
                  <a:lnTo>
                    <a:pt x="3004593" y="1860452"/>
                  </a:lnTo>
                  <a:lnTo>
                    <a:pt x="2907376" y="1834768"/>
                  </a:lnTo>
                  <a:lnTo>
                    <a:pt x="2809779" y="1810686"/>
                  </a:lnTo>
                  <a:lnTo>
                    <a:pt x="2711817" y="1788210"/>
                  </a:lnTo>
                  <a:lnTo>
                    <a:pt x="2613506" y="1767347"/>
                  </a:lnTo>
                  <a:lnTo>
                    <a:pt x="2514860" y="1748103"/>
                  </a:lnTo>
                  <a:lnTo>
                    <a:pt x="2415893" y="1730486"/>
                  </a:lnTo>
                  <a:lnTo>
                    <a:pt x="2316621" y="1714499"/>
                  </a:lnTo>
                  <a:lnTo>
                    <a:pt x="2217058" y="1700152"/>
                  </a:lnTo>
                  <a:lnTo>
                    <a:pt x="2117219" y="1687448"/>
                  </a:lnTo>
                  <a:lnTo>
                    <a:pt x="2017119" y="1676395"/>
                  </a:lnTo>
                  <a:lnTo>
                    <a:pt x="1816351" y="1656713"/>
                  </a:lnTo>
                  <a:lnTo>
                    <a:pt x="1765983" y="1650868"/>
                  </a:lnTo>
                  <a:lnTo>
                    <a:pt x="1715827" y="1644019"/>
                  </a:lnTo>
                  <a:lnTo>
                    <a:pt x="1666061" y="1635841"/>
                  </a:lnTo>
                  <a:lnTo>
                    <a:pt x="1616861" y="1626006"/>
                  </a:lnTo>
                  <a:lnTo>
                    <a:pt x="1568402" y="1614189"/>
                  </a:lnTo>
                  <a:lnTo>
                    <a:pt x="1520862" y="1600064"/>
                  </a:lnTo>
                  <a:lnTo>
                    <a:pt x="1474416" y="1583303"/>
                  </a:lnTo>
                  <a:lnTo>
                    <a:pt x="1429241" y="1563580"/>
                  </a:lnTo>
                  <a:lnTo>
                    <a:pt x="1385512" y="1540570"/>
                  </a:lnTo>
                  <a:lnTo>
                    <a:pt x="1343406" y="1513946"/>
                  </a:lnTo>
                  <a:lnTo>
                    <a:pt x="1302810" y="1482838"/>
                  </a:lnTo>
                  <a:lnTo>
                    <a:pt x="1265250" y="1448740"/>
                  </a:lnTo>
                  <a:lnTo>
                    <a:pt x="1230535" y="1411927"/>
                  </a:lnTo>
                  <a:lnTo>
                    <a:pt x="1198474" y="1372671"/>
                  </a:lnTo>
                  <a:lnTo>
                    <a:pt x="1168877" y="1331249"/>
                  </a:lnTo>
                  <a:lnTo>
                    <a:pt x="1141553" y="1287932"/>
                  </a:lnTo>
                  <a:lnTo>
                    <a:pt x="1116311" y="1242997"/>
                  </a:lnTo>
                  <a:lnTo>
                    <a:pt x="1092961" y="1196716"/>
                  </a:lnTo>
                  <a:lnTo>
                    <a:pt x="1071312" y="1149364"/>
                  </a:lnTo>
                  <a:lnTo>
                    <a:pt x="1051173" y="1101215"/>
                  </a:lnTo>
                  <a:lnTo>
                    <a:pt x="1032355" y="1052543"/>
                  </a:lnTo>
                  <a:lnTo>
                    <a:pt x="1014665" y="1003622"/>
                  </a:lnTo>
                  <a:lnTo>
                    <a:pt x="997915" y="954727"/>
                  </a:lnTo>
                  <a:lnTo>
                    <a:pt x="981667" y="905771"/>
                  </a:lnTo>
                  <a:lnTo>
                    <a:pt x="965425" y="856590"/>
                  </a:lnTo>
                  <a:lnTo>
                    <a:pt x="948931" y="807375"/>
                  </a:lnTo>
                  <a:lnTo>
                    <a:pt x="931929" y="758317"/>
                  </a:lnTo>
                  <a:lnTo>
                    <a:pt x="914162" y="709608"/>
                  </a:lnTo>
                  <a:lnTo>
                    <a:pt x="895372" y="661437"/>
                  </a:lnTo>
                  <a:lnTo>
                    <a:pt x="875303" y="613998"/>
                  </a:lnTo>
                  <a:lnTo>
                    <a:pt x="853698" y="567480"/>
                  </a:lnTo>
                  <a:lnTo>
                    <a:pt x="830300" y="522074"/>
                  </a:lnTo>
                  <a:lnTo>
                    <a:pt x="804852" y="477972"/>
                  </a:lnTo>
                  <a:lnTo>
                    <a:pt x="777097" y="435366"/>
                  </a:lnTo>
                  <a:lnTo>
                    <a:pt x="746778" y="394445"/>
                  </a:lnTo>
                  <a:lnTo>
                    <a:pt x="713638" y="355401"/>
                  </a:lnTo>
                  <a:lnTo>
                    <a:pt x="676501" y="317813"/>
                  </a:lnTo>
                  <a:lnTo>
                    <a:pt x="636887" y="282831"/>
                  </a:lnTo>
                  <a:lnTo>
                    <a:pt x="595165" y="250215"/>
                  </a:lnTo>
                  <a:lnTo>
                    <a:pt x="551706" y="219725"/>
                  </a:lnTo>
                  <a:lnTo>
                    <a:pt x="506878" y="191121"/>
                  </a:lnTo>
                  <a:lnTo>
                    <a:pt x="461050" y="164164"/>
                  </a:lnTo>
                  <a:lnTo>
                    <a:pt x="414591" y="138612"/>
                  </a:lnTo>
                  <a:lnTo>
                    <a:pt x="370309" y="116430"/>
                  </a:lnTo>
                  <a:lnTo>
                    <a:pt x="325090" y="95452"/>
                  </a:lnTo>
                  <a:lnTo>
                    <a:pt x="279015" y="75871"/>
                  </a:lnTo>
                  <a:lnTo>
                    <a:pt x="232164" y="57877"/>
                  </a:lnTo>
                  <a:lnTo>
                    <a:pt x="184618" y="41662"/>
                  </a:lnTo>
                  <a:lnTo>
                    <a:pt x="136456" y="27418"/>
                  </a:lnTo>
                  <a:lnTo>
                    <a:pt x="87759" y="15334"/>
                  </a:lnTo>
                  <a:lnTo>
                    <a:pt x="38607" y="56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85E8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42872" y="5355335"/>
              <a:ext cx="131063" cy="132587"/>
            </a:xfrm>
            <a:prstGeom prst="rect">
              <a:avLst/>
            </a:prstGeom>
          </p:spPr>
        </p:pic>
      </p:grpSp>
      <p:pic>
        <p:nvPicPr>
          <p:cNvPr id="9" name="object 9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4779" y="4009644"/>
            <a:ext cx="217931" cy="217931"/>
          </a:xfrm>
          <a:prstGeom prst="rect">
            <a:avLst/>
          </a:prstGeom>
        </p:spPr>
      </p:pic>
      <p:grpSp>
        <p:nvGrpSpPr>
          <p:cNvPr id="10" name="object 10" descr=""/>
          <p:cNvGrpSpPr/>
          <p:nvPr/>
        </p:nvGrpSpPr>
        <p:grpSpPr>
          <a:xfrm>
            <a:off x="6622756" y="0"/>
            <a:ext cx="5569585" cy="2494280"/>
            <a:chOff x="6622756" y="0"/>
            <a:chExt cx="5569585" cy="2494280"/>
          </a:xfrm>
        </p:grpSpPr>
        <p:sp>
          <p:nvSpPr>
            <p:cNvPr id="11" name="object 11" descr=""/>
            <p:cNvSpPr/>
            <p:nvPr/>
          </p:nvSpPr>
          <p:spPr>
            <a:xfrm>
              <a:off x="7173467" y="222504"/>
              <a:ext cx="5019040" cy="2271395"/>
            </a:xfrm>
            <a:custGeom>
              <a:avLst/>
              <a:gdLst/>
              <a:ahLst/>
              <a:cxnLst/>
              <a:rect l="l" t="t" r="r" b="b"/>
              <a:pathLst>
                <a:path w="5019040" h="2271395">
                  <a:moveTo>
                    <a:pt x="5018532" y="908558"/>
                  </a:moveTo>
                  <a:lnTo>
                    <a:pt x="3504818" y="908558"/>
                  </a:lnTo>
                  <a:lnTo>
                    <a:pt x="3558279" y="910678"/>
                  </a:lnTo>
                  <a:lnTo>
                    <a:pt x="3611368" y="917047"/>
                  </a:lnTo>
                  <a:lnTo>
                    <a:pt x="3663622" y="927678"/>
                  </a:lnTo>
                  <a:lnTo>
                    <a:pt x="3714578" y="942581"/>
                  </a:lnTo>
                  <a:lnTo>
                    <a:pt x="3763772" y="961771"/>
                  </a:lnTo>
                  <a:lnTo>
                    <a:pt x="3811359" y="986298"/>
                  </a:lnTo>
                  <a:lnTo>
                    <a:pt x="3854117" y="1013802"/>
                  </a:lnTo>
                  <a:lnTo>
                    <a:pt x="3892431" y="1044048"/>
                  </a:lnTo>
                  <a:lnTo>
                    <a:pt x="3926686" y="1076799"/>
                  </a:lnTo>
                  <a:lnTo>
                    <a:pt x="3957268" y="1111821"/>
                  </a:lnTo>
                  <a:lnTo>
                    <a:pt x="3984639" y="1148999"/>
                  </a:lnTo>
                  <a:lnTo>
                    <a:pt x="4008956" y="1187732"/>
                  </a:lnTo>
                  <a:lnTo>
                    <a:pt x="4030834" y="1228150"/>
                  </a:lnTo>
                  <a:lnTo>
                    <a:pt x="4050581" y="1269896"/>
                  </a:lnTo>
                  <a:lnTo>
                    <a:pt x="4068584" y="1312733"/>
                  </a:lnTo>
                  <a:lnTo>
                    <a:pt x="4085229" y="1356427"/>
                  </a:lnTo>
                  <a:lnTo>
                    <a:pt x="4100901" y="1400742"/>
                  </a:lnTo>
                  <a:lnTo>
                    <a:pt x="4115986" y="1445442"/>
                  </a:lnTo>
                  <a:lnTo>
                    <a:pt x="4130869" y="1490291"/>
                  </a:lnTo>
                  <a:lnTo>
                    <a:pt x="4145937" y="1535054"/>
                  </a:lnTo>
                  <a:lnTo>
                    <a:pt x="4161574" y="1579495"/>
                  </a:lnTo>
                  <a:lnTo>
                    <a:pt x="4178168" y="1623378"/>
                  </a:lnTo>
                  <a:lnTo>
                    <a:pt x="4196102" y="1666469"/>
                  </a:lnTo>
                  <a:lnTo>
                    <a:pt x="4215764" y="1708531"/>
                  </a:lnTo>
                  <a:lnTo>
                    <a:pt x="4236969" y="1747033"/>
                  </a:lnTo>
                  <a:lnTo>
                    <a:pt x="4260249" y="1784579"/>
                  </a:lnTo>
                  <a:lnTo>
                    <a:pt x="4285545" y="1821135"/>
                  </a:lnTo>
                  <a:lnTo>
                    <a:pt x="4312796" y="1856667"/>
                  </a:lnTo>
                  <a:lnTo>
                    <a:pt x="4341944" y="1891141"/>
                  </a:lnTo>
                  <a:lnTo>
                    <a:pt x="4372928" y="1924523"/>
                  </a:lnTo>
                  <a:lnTo>
                    <a:pt x="4405689" y="1956778"/>
                  </a:lnTo>
                  <a:lnTo>
                    <a:pt x="4440167" y="1987872"/>
                  </a:lnTo>
                  <a:lnTo>
                    <a:pt x="4476304" y="2017771"/>
                  </a:lnTo>
                  <a:lnTo>
                    <a:pt x="4514038" y="2046442"/>
                  </a:lnTo>
                  <a:lnTo>
                    <a:pt x="4553310" y="2073849"/>
                  </a:lnTo>
                  <a:lnTo>
                    <a:pt x="4594062" y="2099960"/>
                  </a:lnTo>
                  <a:lnTo>
                    <a:pt x="4636232" y="2124738"/>
                  </a:lnTo>
                  <a:lnTo>
                    <a:pt x="4679762" y="2148152"/>
                  </a:lnTo>
                  <a:lnTo>
                    <a:pt x="4724592" y="2170165"/>
                  </a:lnTo>
                  <a:lnTo>
                    <a:pt x="4770661" y="2190745"/>
                  </a:lnTo>
                  <a:lnTo>
                    <a:pt x="4817912" y="2209857"/>
                  </a:lnTo>
                  <a:lnTo>
                    <a:pt x="4866283" y="2227467"/>
                  </a:lnTo>
                  <a:lnTo>
                    <a:pt x="4915715" y="2243541"/>
                  </a:lnTo>
                  <a:lnTo>
                    <a:pt x="4966150" y="2258044"/>
                  </a:lnTo>
                  <a:lnTo>
                    <a:pt x="5017526" y="2270943"/>
                  </a:lnTo>
                  <a:lnTo>
                    <a:pt x="5018532" y="2271160"/>
                  </a:lnTo>
                  <a:lnTo>
                    <a:pt x="5018532" y="908558"/>
                  </a:lnTo>
                  <a:close/>
                </a:path>
                <a:path w="5019040" h="2271395">
                  <a:moveTo>
                    <a:pt x="440562" y="0"/>
                  </a:moveTo>
                  <a:lnTo>
                    <a:pt x="368442" y="374"/>
                  </a:lnTo>
                  <a:lnTo>
                    <a:pt x="299220" y="1575"/>
                  </a:lnTo>
                  <a:lnTo>
                    <a:pt x="234147" y="3723"/>
                  </a:lnTo>
                  <a:lnTo>
                    <a:pt x="174476" y="6937"/>
                  </a:lnTo>
                  <a:lnTo>
                    <a:pt x="121459" y="11334"/>
                  </a:lnTo>
                  <a:lnTo>
                    <a:pt x="76348" y="17035"/>
                  </a:lnTo>
                  <a:lnTo>
                    <a:pt x="14850" y="32820"/>
                  </a:lnTo>
                  <a:lnTo>
                    <a:pt x="0" y="55245"/>
                  </a:lnTo>
                  <a:lnTo>
                    <a:pt x="16986" y="68527"/>
                  </a:lnTo>
                  <a:lnTo>
                    <a:pt x="52367" y="81858"/>
                  </a:lnTo>
                  <a:lnTo>
                    <a:pt x="101440" y="95090"/>
                  </a:lnTo>
                  <a:lnTo>
                    <a:pt x="159502" y="108074"/>
                  </a:lnTo>
                  <a:lnTo>
                    <a:pt x="340617" y="144055"/>
                  </a:lnTo>
                  <a:lnTo>
                    <a:pt x="387625" y="154564"/>
                  </a:lnTo>
                  <a:lnTo>
                    <a:pt x="467763" y="182933"/>
                  </a:lnTo>
                  <a:lnTo>
                    <a:pt x="514361" y="203113"/>
                  </a:lnTo>
                  <a:lnTo>
                    <a:pt x="559862" y="224588"/>
                  </a:lnTo>
                  <a:lnTo>
                    <a:pt x="604223" y="247324"/>
                  </a:lnTo>
                  <a:lnTo>
                    <a:pt x="647398" y="271287"/>
                  </a:lnTo>
                  <a:lnTo>
                    <a:pt x="689342" y="296443"/>
                  </a:lnTo>
                  <a:lnTo>
                    <a:pt x="730011" y="322757"/>
                  </a:lnTo>
                  <a:lnTo>
                    <a:pt x="769359" y="350194"/>
                  </a:lnTo>
                  <a:lnTo>
                    <a:pt x="807342" y="378722"/>
                  </a:lnTo>
                  <a:lnTo>
                    <a:pt x="843914" y="408305"/>
                  </a:lnTo>
                  <a:lnTo>
                    <a:pt x="891682" y="452090"/>
                  </a:lnTo>
                  <a:lnTo>
                    <a:pt x="939335" y="503744"/>
                  </a:lnTo>
                  <a:lnTo>
                    <a:pt x="987421" y="562065"/>
                  </a:lnTo>
                  <a:lnTo>
                    <a:pt x="1011796" y="593350"/>
                  </a:lnTo>
                  <a:lnTo>
                    <a:pt x="1036484" y="625850"/>
                  </a:lnTo>
                  <a:lnTo>
                    <a:pt x="1061553" y="659415"/>
                  </a:lnTo>
                  <a:lnTo>
                    <a:pt x="1139727" y="764999"/>
                  </a:lnTo>
                  <a:lnTo>
                    <a:pt x="1167001" y="801322"/>
                  </a:lnTo>
                  <a:lnTo>
                    <a:pt x="1194997" y="837959"/>
                  </a:lnTo>
                  <a:lnTo>
                    <a:pt x="1223784" y="874758"/>
                  </a:lnTo>
                  <a:lnTo>
                    <a:pt x="1253428" y="911571"/>
                  </a:lnTo>
                  <a:lnTo>
                    <a:pt x="1284000" y="948246"/>
                  </a:lnTo>
                  <a:lnTo>
                    <a:pt x="1315566" y="984634"/>
                  </a:lnTo>
                  <a:lnTo>
                    <a:pt x="1348195" y="1020583"/>
                  </a:lnTo>
                  <a:lnTo>
                    <a:pt x="1381955" y="1055944"/>
                  </a:lnTo>
                  <a:lnTo>
                    <a:pt x="1416914" y="1090566"/>
                  </a:lnTo>
                  <a:lnTo>
                    <a:pt x="1453141" y="1124299"/>
                  </a:lnTo>
                  <a:lnTo>
                    <a:pt x="1490704" y="1156992"/>
                  </a:lnTo>
                  <a:lnTo>
                    <a:pt x="1529671" y="1188496"/>
                  </a:lnTo>
                  <a:lnTo>
                    <a:pt x="1570110" y="1218659"/>
                  </a:lnTo>
                  <a:lnTo>
                    <a:pt x="1612090" y="1247332"/>
                  </a:lnTo>
                  <a:lnTo>
                    <a:pt x="1655678" y="1274364"/>
                  </a:lnTo>
                  <a:lnTo>
                    <a:pt x="1700943" y="1299605"/>
                  </a:lnTo>
                  <a:lnTo>
                    <a:pt x="1747953" y="1322904"/>
                  </a:lnTo>
                  <a:lnTo>
                    <a:pt x="1796777" y="1344112"/>
                  </a:lnTo>
                  <a:lnTo>
                    <a:pt x="1847482" y="1363077"/>
                  </a:lnTo>
                  <a:lnTo>
                    <a:pt x="1900136" y="1379650"/>
                  </a:lnTo>
                  <a:lnTo>
                    <a:pt x="1954809" y="1393680"/>
                  </a:lnTo>
                  <a:lnTo>
                    <a:pt x="2011567" y="1405016"/>
                  </a:lnTo>
                  <a:lnTo>
                    <a:pt x="2070480" y="1413510"/>
                  </a:lnTo>
                  <a:lnTo>
                    <a:pt x="2121646" y="1417907"/>
                  </a:lnTo>
                  <a:lnTo>
                    <a:pt x="2172334" y="1419352"/>
                  </a:lnTo>
                  <a:lnTo>
                    <a:pt x="2231031" y="1417498"/>
                  </a:lnTo>
                  <a:lnTo>
                    <a:pt x="2289051" y="1412123"/>
                  </a:lnTo>
                  <a:lnTo>
                    <a:pt x="2346316" y="1403506"/>
                  </a:lnTo>
                  <a:lnTo>
                    <a:pt x="2402744" y="1391927"/>
                  </a:lnTo>
                  <a:lnTo>
                    <a:pt x="2458255" y="1377666"/>
                  </a:lnTo>
                  <a:lnTo>
                    <a:pt x="2512768" y="1361001"/>
                  </a:lnTo>
                  <a:lnTo>
                    <a:pt x="2566203" y="1342213"/>
                  </a:lnTo>
                  <a:lnTo>
                    <a:pt x="2618481" y="1321580"/>
                  </a:lnTo>
                  <a:lnTo>
                    <a:pt x="2669519" y="1299383"/>
                  </a:lnTo>
                  <a:lnTo>
                    <a:pt x="2719239" y="1275901"/>
                  </a:lnTo>
                  <a:lnTo>
                    <a:pt x="2767559" y="1251414"/>
                  </a:lnTo>
                  <a:lnTo>
                    <a:pt x="2814399" y="1226200"/>
                  </a:lnTo>
                  <a:lnTo>
                    <a:pt x="2859678" y="1200540"/>
                  </a:lnTo>
                  <a:lnTo>
                    <a:pt x="2903317" y="1174713"/>
                  </a:lnTo>
                  <a:lnTo>
                    <a:pt x="2945235" y="1148999"/>
                  </a:lnTo>
                  <a:lnTo>
                    <a:pt x="2985351" y="1123677"/>
                  </a:lnTo>
                  <a:lnTo>
                    <a:pt x="3126190" y="1031899"/>
                  </a:lnTo>
                  <a:lnTo>
                    <a:pt x="3156091" y="1012729"/>
                  </a:lnTo>
                  <a:lnTo>
                    <a:pt x="3208961" y="980878"/>
                  </a:lnTo>
                  <a:lnTo>
                    <a:pt x="3274167" y="950406"/>
                  </a:lnTo>
                  <a:lnTo>
                    <a:pt x="3318223" y="935369"/>
                  </a:lnTo>
                  <a:lnTo>
                    <a:pt x="3363626" y="923655"/>
                  </a:lnTo>
                  <a:lnTo>
                    <a:pt x="3410067" y="915274"/>
                  </a:lnTo>
                  <a:lnTo>
                    <a:pt x="3457235" y="910238"/>
                  </a:lnTo>
                  <a:lnTo>
                    <a:pt x="3504818" y="908558"/>
                  </a:lnTo>
                  <a:lnTo>
                    <a:pt x="5018532" y="908558"/>
                  </a:lnTo>
                  <a:lnTo>
                    <a:pt x="5018532" y="147945"/>
                  </a:lnTo>
                  <a:lnTo>
                    <a:pt x="4789386" y="129177"/>
                  </a:lnTo>
                  <a:lnTo>
                    <a:pt x="4486401" y="110553"/>
                  </a:lnTo>
                  <a:lnTo>
                    <a:pt x="3929581" y="88879"/>
                  </a:lnTo>
                  <a:lnTo>
                    <a:pt x="1060450" y="15748"/>
                  </a:lnTo>
                  <a:lnTo>
                    <a:pt x="703269" y="3603"/>
                  </a:lnTo>
                  <a:lnTo>
                    <a:pt x="506534" y="268"/>
                  </a:lnTo>
                  <a:lnTo>
                    <a:pt x="440562" y="0"/>
                  </a:lnTo>
                  <a:close/>
                </a:path>
              </a:pathLst>
            </a:custGeom>
            <a:solidFill>
              <a:srgbClr val="EEEEE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6622756" y="0"/>
              <a:ext cx="5383530" cy="1003300"/>
            </a:xfrm>
            <a:custGeom>
              <a:avLst/>
              <a:gdLst/>
              <a:ahLst/>
              <a:cxnLst/>
              <a:rect l="l" t="t" r="r" b="b"/>
              <a:pathLst>
                <a:path w="5383530" h="1003300">
                  <a:moveTo>
                    <a:pt x="5273872" y="0"/>
                  </a:moveTo>
                  <a:lnTo>
                    <a:pt x="0" y="0"/>
                  </a:lnTo>
                  <a:lnTo>
                    <a:pt x="17438" y="33400"/>
                  </a:lnTo>
                  <a:lnTo>
                    <a:pt x="56315" y="78722"/>
                  </a:lnTo>
                  <a:lnTo>
                    <a:pt x="95377" y="112849"/>
                  </a:lnTo>
                  <a:lnTo>
                    <a:pt x="144403" y="149532"/>
                  </a:lnTo>
                  <a:lnTo>
                    <a:pt x="202923" y="188279"/>
                  </a:lnTo>
                  <a:lnTo>
                    <a:pt x="235596" y="208273"/>
                  </a:lnTo>
                  <a:lnTo>
                    <a:pt x="270466" y="228598"/>
                  </a:lnTo>
                  <a:lnTo>
                    <a:pt x="307473" y="249192"/>
                  </a:lnTo>
                  <a:lnTo>
                    <a:pt x="346559" y="269995"/>
                  </a:lnTo>
                  <a:lnTo>
                    <a:pt x="387665" y="290945"/>
                  </a:lnTo>
                  <a:lnTo>
                    <a:pt x="430732" y="311981"/>
                  </a:lnTo>
                  <a:lnTo>
                    <a:pt x="475701" y="333040"/>
                  </a:lnTo>
                  <a:lnTo>
                    <a:pt x="522514" y="354061"/>
                  </a:lnTo>
                  <a:lnTo>
                    <a:pt x="571110" y="374983"/>
                  </a:lnTo>
                  <a:lnTo>
                    <a:pt x="621432" y="395744"/>
                  </a:lnTo>
                  <a:lnTo>
                    <a:pt x="673421" y="416283"/>
                  </a:lnTo>
                  <a:lnTo>
                    <a:pt x="727017" y="436538"/>
                  </a:lnTo>
                  <a:lnTo>
                    <a:pt x="782162" y="456447"/>
                  </a:lnTo>
                  <a:lnTo>
                    <a:pt x="838796" y="475950"/>
                  </a:lnTo>
                  <a:lnTo>
                    <a:pt x="896861" y="494984"/>
                  </a:lnTo>
                  <a:lnTo>
                    <a:pt x="956298" y="513489"/>
                  </a:lnTo>
                  <a:lnTo>
                    <a:pt x="1017049" y="531401"/>
                  </a:lnTo>
                  <a:lnTo>
                    <a:pt x="1079053" y="548661"/>
                  </a:lnTo>
                  <a:lnTo>
                    <a:pt x="1142252" y="565207"/>
                  </a:lnTo>
                  <a:lnTo>
                    <a:pt x="1206588" y="580976"/>
                  </a:lnTo>
                  <a:lnTo>
                    <a:pt x="1272001" y="595908"/>
                  </a:lnTo>
                  <a:lnTo>
                    <a:pt x="1338433" y="609940"/>
                  </a:lnTo>
                  <a:lnTo>
                    <a:pt x="1405824" y="623012"/>
                  </a:lnTo>
                  <a:lnTo>
                    <a:pt x="1474115" y="635062"/>
                  </a:lnTo>
                  <a:lnTo>
                    <a:pt x="1543249" y="646028"/>
                  </a:lnTo>
                  <a:lnTo>
                    <a:pt x="1613165" y="655849"/>
                  </a:lnTo>
                  <a:lnTo>
                    <a:pt x="1683805" y="664463"/>
                  </a:lnTo>
                  <a:lnTo>
                    <a:pt x="1735125" y="669887"/>
                  </a:lnTo>
                  <a:lnTo>
                    <a:pt x="1785718" y="674574"/>
                  </a:lnTo>
                  <a:lnTo>
                    <a:pt x="1835598" y="678551"/>
                  </a:lnTo>
                  <a:lnTo>
                    <a:pt x="1884783" y="681845"/>
                  </a:lnTo>
                  <a:lnTo>
                    <a:pt x="1933287" y="684481"/>
                  </a:lnTo>
                  <a:lnTo>
                    <a:pt x="1981126" y="686486"/>
                  </a:lnTo>
                  <a:lnTo>
                    <a:pt x="2028316" y="687886"/>
                  </a:lnTo>
                  <a:lnTo>
                    <a:pt x="2074873" y="688707"/>
                  </a:lnTo>
                  <a:lnTo>
                    <a:pt x="2120812" y="688975"/>
                  </a:lnTo>
                  <a:lnTo>
                    <a:pt x="2181588" y="688509"/>
                  </a:lnTo>
                  <a:lnTo>
                    <a:pt x="2241308" y="687156"/>
                  </a:lnTo>
                  <a:lnTo>
                    <a:pt x="2300010" y="684978"/>
                  </a:lnTo>
                  <a:lnTo>
                    <a:pt x="2357730" y="682038"/>
                  </a:lnTo>
                  <a:lnTo>
                    <a:pt x="2414505" y="678401"/>
                  </a:lnTo>
                  <a:lnTo>
                    <a:pt x="2470372" y="674129"/>
                  </a:lnTo>
                  <a:lnTo>
                    <a:pt x="2525368" y="669286"/>
                  </a:lnTo>
                  <a:lnTo>
                    <a:pt x="2579529" y="663935"/>
                  </a:lnTo>
                  <a:lnTo>
                    <a:pt x="2632893" y="658141"/>
                  </a:lnTo>
                  <a:lnTo>
                    <a:pt x="2685496" y="651966"/>
                  </a:lnTo>
                  <a:lnTo>
                    <a:pt x="2737376" y="645473"/>
                  </a:lnTo>
                  <a:lnTo>
                    <a:pt x="2788568" y="638727"/>
                  </a:lnTo>
                  <a:lnTo>
                    <a:pt x="2889038" y="624727"/>
                  </a:lnTo>
                  <a:lnTo>
                    <a:pt x="3130769" y="589728"/>
                  </a:lnTo>
                  <a:lnTo>
                    <a:pt x="3177791" y="583235"/>
                  </a:lnTo>
                  <a:lnTo>
                    <a:pt x="3224457" y="577060"/>
                  </a:lnTo>
                  <a:lnTo>
                    <a:pt x="3270804" y="571266"/>
                  </a:lnTo>
                  <a:lnTo>
                    <a:pt x="3316869" y="565915"/>
                  </a:lnTo>
                  <a:lnTo>
                    <a:pt x="3362689" y="561072"/>
                  </a:lnTo>
                  <a:lnTo>
                    <a:pt x="3408301" y="556800"/>
                  </a:lnTo>
                  <a:lnTo>
                    <a:pt x="3453741" y="553163"/>
                  </a:lnTo>
                  <a:lnTo>
                    <a:pt x="3499047" y="550223"/>
                  </a:lnTo>
                  <a:lnTo>
                    <a:pt x="3544255" y="548045"/>
                  </a:lnTo>
                  <a:lnTo>
                    <a:pt x="3589402" y="546692"/>
                  </a:lnTo>
                  <a:lnTo>
                    <a:pt x="3634525" y="546226"/>
                  </a:lnTo>
                  <a:lnTo>
                    <a:pt x="3688351" y="546913"/>
                  </a:lnTo>
                  <a:lnTo>
                    <a:pt x="3742237" y="549052"/>
                  </a:lnTo>
                  <a:lnTo>
                    <a:pt x="3796242" y="552763"/>
                  </a:lnTo>
                  <a:lnTo>
                    <a:pt x="3850425" y="558164"/>
                  </a:lnTo>
                  <a:lnTo>
                    <a:pt x="3920967" y="568283"/>
                  </a:lnTo>
                  <a:lnTo>
                    <a:pt x="3982361" y="581081"/>
                  </a:lnTo>
                  <a:lnTo>
                    <a:pt x="4035817" y="596294"/>
                  </a:lnTo>
                  <a:lnTo>
                    <a:pt x="4082547" y="613657"/>
                  </a:lnTo>
                  <a:lnTo>
                    <a:pt x="4123761" y="632906"/>
                  </a:lnTo>
                  <a:lnTo>
                    <a:pt x="4160668" y="653775"/>
                  </a:lnTo>
                  <a:lnTo>
                    <a:pt x="4194481" y="676001"/>
                  </a:lnTo>
                  <a:lnTo>
                    <a:pt x="4226408" y="699318"/>
                  </a:lnTo>
                  <a:lnTo>
                    <a:pt x="4289450" y="748166"/>
                  </a:lnTo>
                  <a:lnTo>
                    <a:pt x="4305924" y="760647"/>
                  </a:lnTo>
                  <a:lnTo>
                    <a:pt x="4340786" y="785698"/>
                  </a:lnTo>
                  <a:lnTo>
                    <a:pt x="4379211" y="810649"/>
                  </a:lnTo>
                  <a:lnTo>
                    <a:pt x="4422409" y="835236"/>
                  </a:lnTo>
                  <a:lnTo>
                    <a:pt x="4471590" y="859193"/>
                  </a:lnTo>
                  <a:lnTo>
                    <a:pt x="4527964" y="882256"/>
                  </a:lnTo>
                  <a:lnTo>
                    <a:pt x="4592743" y="904159"/>
                  </a:lnTo>
                  <a:lnTo>
                    <a:pt x="4667136" y="924639"/>
                  </a:lnTo>
                  <a:lnTo>
                    <a:pt x="4708316" y="934262"/>
                  </a:lnTo>
                  <a:lnTo>
                    <a:pt x="4752354" y="943430"/>
                  </a:lnTo>
                  <a:lnTo>
                    <a:pt x="4799401" y="952110"/>
                  </a:lnTo>
                  <a:lnTo>
                    <a:pt x="4849608" y="960268"/>
                  </a:lnTo>
                  <a:lnTo>
                    <a:pt x="4903126" y="967872"/>
                  </a:lnTo>
                  <a:lnTo>
                    <a:pt x="4960108" y="974888"/>
                  </a:lnTo>
                  <a:lnTo>
                    <a:pt x="5020703" y="981283"/>
                  </a:lnTo>
                  <a:lnTo>
                    <a:pt x="5085064" y="987025"/>
                  </a:lnTo>
                  <a:lnTo>
                    <a:pt x="5153342" y="992080"/>
                  </a:lnTo>
                  <a:lnTo>
                    <a:pt x="5225687" y="996414"/>
                  </a:lnTo>
                  <a:lnTo>
                    <a:pt x="5302252" y="999996"/>
                  </a:lnTo>
                  <a:lnTo>
                    <a:pt x="5383188" y="1002791"/>
                  </a:lnTo>
                  <a:lnTo>
                    <a:pt x="5365292" y="953180"/>
                  </a:lnTo>
                  <a:lnTo>
                    <a:pt x="5349096" y="903492"/>
                  </a:lnTo>
                  <a:lnTo>
                    <a:pt x="5334535" y="853732"/>
                  </a:lnTo>
                  <a:lnTo>
                    <a:pt x="5321543" y="803905"/>
                  </a:lnTo>
                  <a:lnTo>
                    <a:pt x="5310056" y="754015"/>
                  </a:lnTo>
                  <a:lnTo>
                    <a:pt x="5300007" y="704066"/>
                  </a:lnTo>
                  <a:lnTo>
                    <a:pt x="5291331" y="654063"/>
                  </a:lnTo>
                  <a:lnTo>
                    <a:pt x="5283964" y="604011"/>
                  </a:lnTo>
                  <a:lnTo>
                    <a:pt x="5277839" y="553912"/>
                  </a:lnTo>
                  <a:lnTo>
                    <a:pt x="5272892" y="503773"/>
                  </a:lnTo>
                  <a:lnTo>
                    <a:pt x="5269056" y="453597"/>
                  </a:lnTo>
                  <a:lnTo>
                    <a:pt x="5266267" y="403388"/>
                  </a:lnTo>
                  <a:lnTo>
                    <a:pt x="5264460" y="353152"/>
                  </a:lnTo>
                  <a:lnTo>
                    <a:pt x="5263568" y="302892"/>
                  </a:lnTo>
                  <a:lnTo>
                    <a:pt x="5263527" y="252613"/>
                  </a:lnTo>
                  <a:lnTo>
                    <a:pt x="5264271" y="202318"/>
                  </a:lnTo>
                  <a:lnTo>
                    <a:pt x="5265735" y="152014"/>
                  </a:lnTo>
                  <a:lnTo>
                    <a:pt x="5267853" y="101703"/>
                  </a:lnTo>
                  <a:lnTo>
                    <a:pt x="5270561" y="51390"/>
                  </a:lnTo>
                  <a:lnTo>
                    <a:pt x="5273872" y="0"/>
                  </a:lnTo>
                  <a:close/>
                </a:path>
              </a:pathLst>
            </a:custGeom>
            <a:solidFill>
              <a:srgbClr val="80C8D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153655" y="559308"/>
              <a:ext cx="131064" cy="131063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584435" y="847344"/>
              <a:ext cx="217932" cy="217931"/>
            </a:xfrm>
            <a:prstGeom prst="rect">
              <a:avLst/>
            </a:prstGeom>
          </p:spPr>
        </p:pic>
        <p:sp>
          <p:nvSpPr>
            <p:cNvPr id="15" name="object 15" descr=""/>
            <p:cNvSpPr/>
            <p:nvPr/>
          </p:nvSpPr>
          <p:spPr>
            <a:xfrm>
              <a:off x="8871554" y="0"/>
              <a:ext cx="3321050" cy="1959610"/>
            </a:xfrm>
            <a:custGeom>
              <a:avLst/>
              <a:gdLst/>
              <a:ahLst/>
              <a:cxnLst/>
              <a:rect l="l" t="t" r="r" b="b"/>
              <a:pathLst>
                <a:path w="3321050" h="1959610">
                  <a:moveTo>
                    <a:pt x="3320444" y="0"/>
                  </a:moveTo>
                  <a:lnTo>
                    <a:pt x="0" y="0"/>
                  </a:lnTo>
                  <a:lnTo>
                    <a:pt x="4698" y="1594"/>
                  </a:lnTo>
                  <a:lnTo>
                    <a:pt x="100471" y="32814"/>
                  </a:lnTo>
                  <a:lnTo>
                    <a:pt x="196676" y="62455"/>
                  </a:lnTo>
                  <a:lnTo>
                    <a:pt x="293297" y="90511"/>
                  </a:lnTo>
                  <a:lnTo>
                    <a:pt x="390319" y="116976"/>
                  </a:lnTo>
                  <a:lnTo>
                    <a:pt x="487729" y="141843"/>
                  </a:lnTo>
                  <a:lnTo>
                    <a:pt x="585509" y="165107"/>
                  </a:lnTo>
                  <a:lnTo>
                    <a:pt x="683648" y="186761"/>
                  </a:lnTo>
                  <a:lnTo>
                    <a:pt x="782128" y="206798"/>
                  </a:lnTo>
                  <a:lnTo>
                    <a:pt x="880936" y="225213"/>
                  </a:lnTo>
                  <a:lnTo>
                    <a:pt x="980058" y="242000"/>
                  </a:lnTo>
                  <a:lnTo>
                    <a:pt x="1079477" y="257152"/>
                  </a:lnTo>
                  <a:lnTo>
                    <a:pt x="1179180" y="270662"/>
                  </a:lnTo>
                  <a:lnTo>
                    <a:pt x="1279151" y="282525"/>
                  </a:lnTo>
                  <a:lnTo>
                    <a:pt x="1530001" y="307525"/>
                  </a:lnTo>
                  <a:lnTo>
                    <a:pt x="1580370" y="313373"/>
                  </a:lnTo>
                  <a:lnTo>
                    <a:pt x="1630525" y="320222"/>
                  </a:lnTo>
                  <a:lnTo>
                    <a:pt x="1680291" y="328400"/>
                  </a:lnTo>
                  <a:lnTo>
                    <a:pt x="1729491" y="338232"/>
                  </a:lnTo>
                  <a:lnTo>
                    <a:pt x="1777950" y="350043"/>
                  </a:lnTo>
                  <a:lnTo>
                    <a:pt x="1825490" y="364161"/>
                  </a:lnTo>
                  <a:lnTo>
                    <a:pt x="1871936" y="380911"/>
                  </a:lnTo>
                  <a:lnTo>
                    <a:pt x="1917112" y="400620"/>
                  </a:lnTo>
                  <a:lnTo>
                    <a:pt x="1960841" y="423612"/>
                  </a:lnTo>
                  <a:lnTo>
                    <a:pt x="2002947" y="450214"/>
                  </a:lnTo>
                  <a:lnTo>
                    <a:pt x="2043540" y="481285"/>
                  </a:lnTo>
                  <a:lnTo>
                    <a:pt x="2081100" y="515345"/>
                  </a:lnTo>
                  <a:lnTo>
                    <a:pt x="2115816" y="552122"/>
                  </a:lnTo>
                  <a:lnTo>
                    <a:pt x="2147878" y="591341"/>
                  </a:lnTo>
                  <a:lnTo>
                    <a:pt x="2177477" y="632729"/>
                  </a:lnTo>
                  <a:lnTo>
                    <a:pt x="2204803" y="676011"/>
                  </a:lnTo>
                  <a:lnTo>
                    <a:pt x="2230044" y="720914"/>
                  </a:lnTo>
                  <a:lnTo>
                    <a:pt x="2253393" y="767163"/>
                  </a:lnTo>
                  <a:lnTo>
                    <a:pt x="2275038" y="814484"/>
                  </a:lnTo>
                  <a:lnTo>
                    <a:pt x="2295170" y="862604"/>
                  </a:lnTo>
                  <a:lnTo>
                    <a:pt x="2313979" y="911249"/>
                  </a:lnTo>
                  <a:lnTo>
                    <a:pt x="2331654" y="960143"/>
                  </a:lnTo>
                  <a:lnTo>
                    <a:pt x="2348387" y="1009014"/>
                  </a:lnTo>
                  <a:lnTo>
                    <a:pt x="2364650" y="1057929"/>
                  </a:lnTo>
                  <a:lnTo>
                    <a:pt x="2380905" y="1107067"/>
                  </a:lnTo>
                  <a:lnTo>
                    <a:pt x="2397409" y="1156239"/>
                  </a:lnTo>
                  <a:lnTo>
                    <a:pt x="2414418" y="1205253"/>
                  </a:lnTo>
                  <a:lnTo>
                    <a:pt x="2432191" y="1253919"/>
                  </a:lnTo>
                  <a:lnTo>
                    <a:pt x="2450985" y="1302046"/>
                  </a:lnTo>
                  <a:lnTo>
                    <a:pt x="2471057" y="1349443"/>
                  </a:lnTo>
                  <a:lnTo>
                    <a:pt x="2492664" y="1395920"/>
                  </a:lnTo>
                  <a:lnTo>
                    <a:pt x="2516064" y="1441285"/>
                  </a:lnTo>
                  <a:lnTo>
                    <a:pt x="2541515" y="1485349"/>
                  </a:lnTo>
                  <a:lnTo>
                    <a:pt x="2569272" y="1527920"/>
                  </a:lnTo>
                  <a:lnTo>
                    <a:pt x="2599595" y="1568807"/>
                  </a:lnTo>
                  <a:lnTo>
                    <a:pt x="2632740" y="1607820"/>
                  </a:lnTo>
                  <a:lnTo>
                    <a:pt x="2669861" y="1645400"/>
                  </a:lnTo>
                  <a:lnTo>
                    <a:pt x="2709459" y="1680364"/>
                  </a:lnTo>
                  <a:lnTo>
                    <a:pt x="2751165" y="1712956"/>
                  </a:lnTo>
                  <a:lnTo>
                    <a:pt x="2794611" y="1743418"/>
                  </a:lnTo>
                  <a:lnTo>
                    <a:pt x="2839428" y="1771998"/>
                  </a:lnTo>
                  <a:lnTo>
                    <a:pt x="2885246" y="1798937"/>
                  </a:lnTo>
                  <a:lnTo>
                    <a:pt x="2931698" y="1824482"/>
                  </a:lnTo>
                  <a:lnTo>
                    <a:pt x="2976003" y="1846633"/>
                  </a:lnTo>
                  <a:lnTo>
                    <a:pt x="3021238" y="1867584"/>
                  </a:lnTo>
                  <a:lnTo>
                    <a:pt x="3067321" y="1887145"/>
                  </a:lnTo>
                  <a:lnTo>
                    <a:pt x="3114176" y="1905122"/>
                  </a:lnTo>
                  <a:lnTo>
                    <a:pt x="3161722" y="1921325"/>
                  </a:lnTo>
                  <a:lnTo>
                    <a:pt x="3209880" y="1935561"/>
                  </a:lnTo>
                  <a:lnTo>
                    <a:pt x="3258573" y="1947639"/>
                  </a:lnTo>
                  <a:lnTo>
                    <a:pt x="3307719" y="1957367"/>
                  </a:lnTo>
                  <a:lnTo>
                    <a:pt x="3320444" y="1959213"/>
                  </a:lnTo>
                  <a:lnTo>
                    <a:pt x="3320444" y="0"/>
                  </a:lnTo>
                  <a:close/>
                </a:path>
              </a:pathLst>
            </a:custGeom>
            <a:solidFill>
              <a:srgbClr val="285E8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6" name="object 1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443971" y="1421891"/>
              <a:ext cx="131063" cy="131063"/>
            </a:xfrm>
            <a:prstGeom prst="rect">
              <a:avLst/>
            </a:prstGeom>
          </p:spPr>
        </p:pic>
      </p:grpSp>
      <p:pic>
        <p:nvPicPr>
          <p:cNvPr id="17" name="object 17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855195" y="2680716"/>
            <a:ext cx="217931" cy="217932"/>
          </a:xfrm>
          <a:prstGeom prst="rect">
            <a:avLst/>
          </a:prstGeom>
        </p:spPr>
      </p:pic>
      <p:sp>
        <p:nvSpPr>
          <p:cNvPr id="18" name="object 18" descr=""/>
          <p:cNvSpPr txBox="1"/>
          <p:nvPr/>
        </p:nvSpPr>
        <p:spPr>
          <a:xfrm>
            <a:off x="8497061" y="6550253"/>
            <a:ext cx="1637664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solidFill>
                  <a:srgbClr val="0D2234"/>
                </a:solidFill>
                <a:latin typeface="Arial"/>
                <a:cs typeface="Arial"/>
              </a:rPr>
              <a:t>Rotary</a:t>
            </a:r>
            <a:r>
              <a:rPr dirty="0" sz="900" spc="120" b="1">
                <a:solidFill>
                  <a:srgbClr val="0D2234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0D2234"/>
                </a:solidFill>
                <a:latin typeface="Arial"/>
                <a:cs typeface="Arial"/>
              </a:rPr>
              <a:t>Hands</a:t>
            </a:r>
            <a:r>
              <a:rPr dirty="0" sz="900" spc="110" b="1">
                <a:solidFill>
                  <a:srgbClr val="0D2234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0D2234"/>
                </a:solidFill>
                <a:latin typeface="Arial"/>
                <a:cs typeface="Arial"/>
              </a:rPr>
              <a:t>Across</a:t>
            </a:r>
            <a:r>
              <a:rPr dirty="0" sz="900" spc="114" b="1">
                <a:solidFill>
                  <a:srgbClr val="0D2234"/>
                </a:solidFill>
                <a:latin typeface="Arial"/>
                <a:cs typeface="Arial"/>
              </a:rPr>
              <a:t> </a:t>
            </a:r>
            <a:r>
              <a:rPr dirty="0" sz="900" spc="55" b="1">
                <a:solidFill>
                  <a:srgbClr val="0D2234"/>
                </a:solidFill>
                <a:latin typeface="Arial"/>
                <a:cs typeface="Arial"/>
              </a:rPr>
              <a:t>Water</a:t>
            </a:r>
            <a:endParaRPr sz="900">
              <a:latin typeface="Arial"/>
              <a:cs typeface="Arial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HYDRO</a:t>
            </a:r>
          </a:p>
        </p:txBody>
      </p:sp>
      <p:sp>
        <p:nvSpPr>
          <p:cNvPr id="20" name="object 20" descr=""/>
          <p:cNvSpPr txBox="1"/>
          <p:nvPr/>
        </p:nvSpPr>
        <p:spPr>
          <a:xfrm>
            <a:off x="576173" y="304291"/>
            <a:ext cx="268605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70">
                <a:solidFill>
                  <a:srgbClr val="1A4568"/>
                </a:solidFill>
                <a:latin typeface="Arial"/>
                <a:cs typeface="Arial"/>
              </a:rPr>
              <a:t>PURE</a:t>
            </a:r>
            <a:endParaRPr sz="800">
              <a:latin typeface="Arial"/>
              <a:cs typeface="Arial"/>
            </a:endParaRPr>
          </a:p>
        </p:txBody>
      </p:sp>
      <p:sp>
        <p:nvSpPr>
          <p:cNvPr id="21" name="object 21" descr=""/>
          <p:cNvSpPr/>
          <p:nvPr/>
        </p:nvSpPr>
        <p:spPr>
          <a:xfrm>
            <a:off x="189737" y="186689"/>
            <a:ext cx="0" cy="249554"/>
          </a:xfrm>
          <a:custGeom>
            <a:avLst/>
            <a:gdLst/>
            <a:ahLst/>
            <a:cxnLst/>
            <a:rect l="l" t="t" r="r" b="b"/>
            <a:pathLst>
              <a:path w="0" h="249554">
                <a:moveTo>
                  <a:pt x="0" y="0"/>
                </a:moveTo>
                <a:lnTo>
                  <a:pt x="0" y="249173"/>
                </a:lnTo>
              </a:path>
            </a:pathLst>
          </a:custGeom>
          <a:ln w="38100">
            <a:solidFill>
              <a:srgbClr val="0D223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15"/>
              <a:t>HYDRO</a:t>
            </a:r>
            <a:r>
              <a:rPr dirty="0" baseline="1929" sz="10800" spc="-322" b="0">
                <a:solidFill>
                  <a:srgbClr val="1A4568"/>
                </a:solidFill>
                <a:latin typeface="Arial"/>
                <a:cs typeface="Arial"/>
              </a:rPr>
              <a:t>PURE</a:t>
            </a:r>
            <a:endParaRPr baseline="1929" sz="10800">
              <a:latin typeface="Arial"/>
              <a:cs typeface="Arial"/>
            </a:endParaRPr>
          </a:p>
        </p:txBody>
      </p:sp>
      <p:sp>
        <p:nvSpPr>
          <p:cNvPr id="23" name="object 23" descr=""/>
          <p:cNvSpPr/>
          <p:nvPr/>
        </p:nvSpPr>
        <p:spPr>
          <a:xfrm>
            <a:off x="6961631" y="2479548"/>
            <a:ext cx="845819" cy="556260"/>
          </a:xfrm>
          <a:custGeom>
            <a:avLst/>
            <a:gdLst/>
            <a:ahLst/>
            <a:cxnLst/>
            <a:rect l="l" t="t" r="r" b="b"/>
            <a:pathLst>
              <a:path w="845820" h="556260">
                <a:moveTo>
                  <a:pt x="424052" y="0"/>
                </a:moveTo>
                <a:lnTo>
                  <a:pt x="0" y="556260"/>
                </a:lnTo>
                <a:lnTo>
                  <a:pt x="845820" y="541909"/>
                </a:lnTo>
                <a:lnTo>
                  <a:pt x="424052" y="0"/>
                </a:lnTo>
                <a:close/>
              </a:path>
            </a:pathLst>
          </a:custGeom>
          <a:solidFill>
            <a:srgbClr val="0D223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 descr=""/>
          <p:cNvSpPr txBox="1"/>
          <p:nvPr/>
        </p:nvSpPr>
        <p:spPr>
          <a:xfrm>
            <a:off x="4051808" y="3996944"/>
            <a:ext cx="6179185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b="1">
                <a:solidFill>
                  <a:srgbClr val="0D2234"/>
                </a:solidFill>
                <a:latin typeface="Arial"/>
                <a:cs typeface="Arial"/>
              </a:rPr>
              <a:t>WORKED</a:t>
            </a:r>
            <a:r>
              <a:rPr dirty="0" sz="1050" spc="-90" b="1">
                <a:solidFill>
                  <a:srgbClr val="0D2234"/>
                </a:solidFill>
                <a:latin typeface="Arial"/>
                <a:cs typeface="Arial"/>
              </a:rPr>
              <a:t> </a:t>
            </a:r>
            <a:r>
              <a:rPr dirty="0" sz="1050" b="1">
                <a:solidFill>
                  <a:srgbClr val="0D2234"/>
                </a:solidFill>
                <a:latin typeface="Arial"/>
                <a:cs typeface="Arial"/>
              </a:rPr>
              <a:t>ON</a:t>
            </a:r>
            <a:r>
              <a:rPr dirty="0" sz="1050" spc="-45" b="1">
                <a:solidFill>
                  <a:srgbClr val="0D2234"/>
                </a:solidFill>
                <a:latin typeface="Arial"/>
                <a:cs typeface="Arial"/>
              </a:rPr>
              <a:t> </a:t>
            </a:r>
            <a:r>
              <a:rPr dirty="0" sz="1050" b="1">
                <a:solidFill>
                  <a:srgbClr val="0D2234"/>
                </a:solidFill>
                <a:latin typeface="Arial"/>
                <a:cs typeface="Arial"/>
              </a:rPr>
              <a:t>THIS</a:t>
            </a:r>
            <a:r>
              <a:rPr dirty="0" sz="1050" spc="-40" b="1">
                <a:solidFill>
                  <a:srgbClr val="0D2234"/>
                </a:solidFill>
                <a:latin typeface="Arial"/>
                <a:cs typeface="Arial"/>
              </a:rPr>
              <a:t> </a:t>
            </a:r>
            <a:r>
              <a:rPr dirty="0" sz="1050" spc="-25" b="1">
                <a:solidFill>
                  <a:srgbClr val="0D2234"/>
                </a:solidFill>
                <a:latin typeface="Arial"/>
                <a:cs typeface="Arial"/>
              </a:rPr>
              <a:t>PROJECT:</a:t>
            </a:r>
            <a:r>
              <a:rPr dirty="0" sz="1050" spc="-45" b="1">
                <a:solidFill>
                  <a:srgbClr val="0D2234"/>
                </a:solidFill>
                <a:latin typeface="Arial"/>
                <a:cs typeface="Arial"/>
              </a:rPr>
              <a:t> </a:t>
            </a:r>
            <a:r>
              <a:rPr dirty="0" sz="1050">
                <a:solidFill>
                  <a:srgbClr val="0D2234"/>
                </a:solidFill>
                <a:latin typeface="Arial"/>
                <a:cs typeface="Arial"/>
              </a:rPr>
              <a:t>Alisia</a:t>
            </a:r>
            <a:r>
              <a:rPr dirty="0" sz="1050" spc="110">
                <a:solidFill>
                  <a:srgbClr val="0D2234"/>
                </a:solidFill>
                <a:latin typeface="Arial"/>
                <a:cs typeface="Arial"/>
              </a:rPr>
              <a:t> </a:t>
            </a:r>
            <a:r>
              <a:rPr dirty="0" sz="1050">
                <a:solidFill>
                  <a:srgbClr val="0D2234"/>
                </a:solidFill>
                <a:latin typeface="Arial"/>
                <a:cs typeface="Arial"/>
              </a:rPr>
              <a:t>Naska,</a:t>
            </a:r>
            <a:r>
              <a:rPr dirty="0" sz="1050" spc="135">
                <a:solidFill>
                  <a:srgbClr val="0D2234"/>
                </a:solidFill>
                <a:latin typeface="Arial"/>
                <a:cs typeface="Arial"/>
              </a:rPr>
              <a:t> </a:t>
            </a:r>
            <a:r>
              <a:rPr dirty="0" sz="1050" spc="60">
                <a:solidFill>
                  <a:srgbClr val="0D2234"/>
                </a:solidFill>
                <a:latin typeface="Arial"/>
                <a:cs typeface="Arial"/>
              </a:rPr>
              <a:t>Anja</a:t>
            </a:r>
            <a:r>
              <a:rPr dirty="0" sz="1050" spc="135">
                <a:solidFill>
                  <a:srgbClr val="0D2234"/>
                </a:solidFill>
                <a:latin typeface="Arial"/>
                <a:cs typeface="Arial"/>
              </a:rPr>
              <a:t> </a:t>
            </a:r>
            <a:r>
              <a:rPr dirty="0" sz="1050">
                <a:solidFill>
                  <a:srgbClr val="0D2234"/>
                </a:solidFill>
                <a:latin typeface="Arial"/>
                <a:cs typeface="Arial"/>
              </a:rPr>
              <a:t>Xifaj,</a:t>
            </a:r>
            <a:r>
              <a:rPr dirty="0" sz="1050" spc="114">
                <a:solidFill>
                  <a:srgbClr val="0D2234"/>
                </a:solidFill>
                <a:latin typeface="Arial"/>
                <a:cs typeface="Arial"/>
              </a:rPr>
              <a:t> </a:t>
            </a:r>
            <a:r>
              <a:rPr dirty="0" sz="1050">
                <a:solidFill>
                  <a:srgbClr val="0D2234"/>
                </a:solidFill>
                <a:latin typeface="Arial"/>
                <a:cs typeface="Arial"/>
              </a:rPr>
              <a:t>Shendi</a:t>
            </a:r>
            <a:r>
              <a:rPr dirty="0" sz="1050" spc="110">
                <a:solidFill>
                  <a:srgbClr val="0D2234"/>
                </a:solidFill>
                <a:latin typeface="Arial"/>
                <a:cs typeface="Arial"/>
              </a:rPr>
              <a:t> </a:t>
            </a:r>
            <a:r>
              <a:rPr dirty="0" sz="1050">
                <a:solidFill>
                  <a:srgbClr val="0D2234"/>
                </a:solidFill>
                <a:latin typeface="Arial"/>
                <a:cs typeface="Arial"/>
              </a:rPr>
              <a:t>Çollaku,</a:t>
            </a:r>
            <a:r>
              <a:rPr dirty="0" sz="1050" spc="110">
                <a:solidFill>
                  <a:srgbClr val="0D2234"/>
                </a:solidFill>
                <a:latin typeface="Arial"/>
                <a:cs typeface="Arial"/>
              </a:rPr>
              <a:t> </a:t>
            </a:r>
            <a:r>
              <a:rPr dirty="0" sz="1050">
                <a:solidFill>
                  <a:srgbClr val="0D2234"/>
                </a:solidFill>
                <a:latin typeface="Arial"/>
                <a:cs typeface="Arial"/>
              </a:rPr>
              <a:t>Uendi</a:t>
            </a:r>
            <a:r>
              <a:rPr dirty="0" sz="1050" spc="125">
                <a:solidFill>
                  <a:srgbClr val="0D2234"/>
                </a:solidFill>
                <a:latin typeface="Arial"/>
                <a:cs typeface="Arial"/>
              </a:rPr>
              <a:t> </a:t>
            </a:r>
            <a:r>
              <a:rPr dirty="0" sz="1050">
                <a:solidFill>
                  <a:srgbClr val="0D2234"/>
                </a:solidFill>
                <a:latin typeface="Arial"/>
                <a:cs typeface="Arial"/>
              </a:rPr>
              <a:t>Loka,</a:t>
            </a:r>
            <a:r>
              <a:rPr dirty="0" sz="1050" spc="135">
                <a:solidFill>
                  <a:srgbClr val="0D2234"/>
                </a:solidFill>
                <a:latin typeface="Arial"/>
                <a:cs typeface="Arial"/>
              </a:rPr>
              <a:t> </a:t>
            </a:r>
            <a:r>
              <a:rPr dirty="0" sz="1050" spc="70">
                <a:solidFill>
                  <a:srgbClr val="0D2234"/>
                </a:solidFill>
                <a:latin typeface="Arial"/>
                <a:cs typeface="Arial"/>
              </a:rPr>
              <a:t>Xhoana</a:t>
            </a:r>
            <a:r>
              <a:rPr dirty="0" sz="1050" spc="170">
                <a:solidFill>
                  <a:srgbClr val="0D2234"/>
                </a:solidFill>
                <a:latin typeface="Arial"/>
                <a:cs typeface="Arial"/>
              </a:rPr>
              <a:t> </a:t>
            </a:r>
            <a:r>
              <a:rPr dirty="0" sz="1050" spc="35">
                <a:solidFill>
                  <a:srgbClr val="0D2234"/>
                </a:solidFill>
                <a:latin typeface="Arial"/>
                <a:cs typeface="Arial"/>
              </a:rPr>
              <a:t>Pepa</a:t>
            </a:r>
            <a:endParaRPr sz="1050">
              <a:latin typeface="Arial"/>
              <a:cs typeface="Arial"/>
            </a:endParaRPr>
          </a:p>
        </p:txBody>
      </p:sp>
      <p:pic>
        <p:nvPicPr>
          <p:cNvPr id="25" name="object 2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612891" y="6486142"/>
            <a:ext cx="266700" cy="266698"/>
          </a:xfrm>
          <a:prstGeom prst="rect">
            <a:avLst/>
          </a:prstGeom>
        </p:spPr>
      </p:pic>
      <p:sp>
        <p:nvSpPr>
          <p:cNvPr id="26" name="object 26" descr=""/>
          <p:cNvSpPr txBox="1"/>
          <p:nvPr/>
        </p:nvSpPr>
        <p:spPr>
          <a:xfrm>
            <a:off x="5959221" y="6531050"/>
            <a:ext cx="166497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45" b="1">
                <a:solidFill>
                  <a:srgbClr val="0D2234"/>
                </a:solidFill>
                <a:latin typeface="Arial"/>
                <a:cs typeface="Arial"/>
              </a:rPr>
              <a:t>“Ismail</a:t>
            </a:r>
            <a:r>
              <a:rPr dirty="0" sz="900" spc="-10" b="1">
                <a:solidFill>
                  <a:srgbClr val="0D2234"/>
                </a:solidFill>
                <a:latin typeface="Arial"/>
                <a:cs typeface="Arial"/>
              </a:rPr>
              <a:t> </a:t>
            </a:r>
            <a:r>
              <a:rPr dirty="0" sz="900" spc="50" b="1">
                <a:solidFill>
                  <a:srgbClr val="0D2234"/>
                </a:solidFill>
                <a:latin typeface="Arial"/>
                <a:cs typeface="Arial"/>
              </a:rPr>
              <a:t>Qemali”</a:t>
            </a:r>
            <a:r>
              <a:rPr dirty="0" sz="900" b="1">
                <a:solidFill>
                  <a:srgbClr val="0D2234"/>
                </a:solidFill>
                <a:latin typeface="Arial"/>
                <a:cs typeface="Arial"/>
              </a:rPr>
              <a:t> high</a:t>
            </a:r>
            <a:r>
              <a:rPr dirty="0" sz="900" spc="10" b="1">
                <a:solidFill>
                  <a:srgbClr val="0D2234"/>
                </a:solidFill>
                <a:latin typeface="Arial"/>
                <a:cs typeface="Arial"/>
              </a:rPr>
              <a:t> </a:t>
            </a:r>
            <a:r>
              <a:rPr dirty="0" sz="900" spc="-10" b="1">
                <a:solidFill>
                  <a:srgbClr val="0D2234"/>
                </a:solidFill>
                <a:latin typeface="Arial"/>
                <a:cs typeface="Arial"/>
              </a:rPr>
              <a:t>school</a:t>
            </a:r>
            <a:endParaRPr sz="900">
              <a:latin typeface="Arial"/>
              <a:cs typeface="Arial"/>
            </a:endParaRPr>
          </a:p>
        </p:txBody>
      </p:sp>
      <p:pic>
        <p:nvPicPr>
          <p:cNvPr id="27" name="object 2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154521" y="6480046"/>
            <a:ext cx="279378" cy="272794"/>
          </a:xfrm>
          <a:prstGeom prst="rect">
            <a:avLst/>
          </a:prstGeom>
        </p:spPr>
      </p:pic>
      <p:pic>
        <p:nvPicPr>
          <p:cNvPr id="28" name="object 28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318590" y="6456935"/>
            <a:ext cx="328487" cy="297236"/>
          </a:xfrm>
          <a:prstGeom prst="rect">
            <a:avLst/>
          </a:prstGeom>
        </p:spPr>
      </p:pic>
      <p:sp>
        <p:nvSpPr>
          <p:cNvPr id="29" name="object 29" descr=""/>
          <p:cNvSpPr txBox="1"/>
          <p:nvPr/>
        </p:nvSpPr>
        <p:spPr>
          <a:xfrm>
            <a:off x="10700131" y="6530746"/>
            <a:ext cx="120650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solidFill>
                  <a:srgbClr val="0D2234"/>
                </a:solidFill>
                <a:latin typeface="Arial"/>
                <a:cs typeface="Arial"/>
              </a:rPr>
              <a:t>Tirana</a:t>
            </a:r>
            <a:r>
              <a:rPr dirty="0" sz="900" spc="245" b="1">
                <a:solidFill>
                  <a:srgbClr val="0D2234"/>
                </a:solidFill>
                <a:latin typeface="Arial"/>
                <a:cs typeface="Arial"/>
              </a:rPr>
              <a:t> </a:t>
            </a:r>
            <a:r>
              <a:rPr dirty="0" sz="900" spc="40" b="1">
                <a:solidFill>
                  <a:srgbClr val="0D2234"/>
                </a:solidFill>
                <a:latin typeface="Arial"/>
                <a:cs typeface="Arial"/>
              </a:rPr>
              <a:t>International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3736340" cy="2034539"/>
            <a:chOff x="0" y="0"/>
            <a:chExt cx="3736340" cy="2034539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3736340" cy="2034539"/>
            </a:xfrm>
            <a:custGeom>
              <a:avLst/>
              <a:gdLst/>
              <a:ahLst/>
              <a:cxnLst/>
              <a:rect l="l" t="t" r="r" b="b"/>
              <a:pathLst>
                <a:path w="3736340" h="2034539">
                  <a:moveTo>
                    <a:pt x="3736188" y="0"/>
                  </a:moveTo>
                  <a:lnTo>
                    <a:pt x="0" y="0"/>
                  </a:lnTo>
                  <a:lnTo>
                    <a:pt x="0" y="2034461"/>
                  </a:lnTo>
                  <a:lnTo>
                    <a:pt x="39489" y="2027015"/>
                  </a:lnTo>
                  <a:lnTo>
                    <a:pt x="89030" y="2015216"/>
                  </a:lnTo>
                  <a:lnTo>
                    <a:pt x="137612" y="2001181"/>
                  </a:lnTo>
                  <a:lnTo>
                    <a:pt x="185155" y="1984963"/>
                  </a:lnTo>
                  <a:lnTo>
                    <a:pt x="231579" y="1966619"/>
                  </a:lnTo>
                  <a:lnTo>
                    <a:pt x="276806" y="1946204"/>
                  </a:lnTo>
                  <a:lnTo>
                    <a:pt x="320756" y="1923772"/>
                  </a:lnTo>
                  <a:lnTo>
                    <a:pt x="363349" y="1899379"/>
                  </a:lnTo>
                  <a:lnTo>
                    <a:pt x="404507" y="1873079"/>
                  </a:lnTo>
                  <a:lnTo>
                    <a:pt x="444149" y="1844928"/>
                  </a:lnTo>
                  <a:lnTo>
                    <a:pt x="482197" y="1814981"/>
                  </a:lnTo>
                  <a:lnTo>
                    <a:pt x="518572" y="1783293"/>
                  </a:lnTo>
                  <a:lnTo>
                    <a:pt x="553193" y="1749918"/>
                  </a:lnTo>
                  <a:lnTo>
                    <a:pt x="585981" y="1714913"/>
                  </a:lnTo>
                  <a:lnTo>
                    <a:pt x="616858" y="1678331"/>
                  </a:lnTo>
                  <a:lnTo>
                    <a:pt x="645744" y="1640228"/>
                  </a:lnTo>
                  <a:lnTo>
                    <a:pt x="672559" y="1600659"/>
                  </a:lnTo>
                  <a:lnTo>
                    <a:pt x="697224" y="1559680"/>
                  </a:lnTo>
                  <a:lnTo>
                    <a:pt x="719660" y="1517344"/>
                  </a:lnTo>
                  <a:lnTo>
                    <a:pt x="739787" y="1473708"/>
                  </a:lnTo>
                  <a:lnTo>
                    <a:pt x="757037" y="1428765"/>
                  </a:lnTo>
                  <a:lnTo>
                    <a:pt x="772629" y="1382628"/>
                  </a:lnTo>
                  <a:lnTo>
                    <a:pt x="786988" y="1335612"/>
                  </a:lnTo>
                  <a:lnTo>
                    <a:pt x="800539" y="1288029"/>
                  </a:lnTo>
                  <a:lnTo>
                    <a:pt x="813707" y="1240194"/>
                  </a:lnTo>
                  <a:lnTo>
                    <a:pt x="827033" y="1192022"/>
                  </a:lnTo>
                  <a:lnTo>
                    <a:pt x="840595" y="1145026"/>
                  </a:lnTo>
                  <a:lnTo>
                    <a:pt x="855166" y="1098320"/>
                  </a:lnTo>
                  <a:lnTo>
                    <a:pt x="871054" y="1052619"/>
                  </a:lnTo>
                  <a:lnTo>
                    <a:pt x="888685" y="1008236"/>
                  </a:lnTo>
                  <a:lnTo>
                    <a:pt x="908483" y="965486"/>
                  </a:lnTo>
                  <a:lnTo>
                    <a:pt x="930875" y="924682"/>
                  </a:lnTo>
                  <a:lnTo>
                    <a:pt x="956285" y="886139"/>
                  </a:lnTo>
                  <a:lnTo>
                    <a:pt x="985137" y="850171"/>
                  </a:lnTo>
                  <a:lnTo>
                    <a:pt x="1017859" y="817092"/>
                  </a:lnTo>
                  <a:lnTo>
                    <a:pt x="1054873" y="787216"/>
                  </a:lnTo>
                  <a:lnTo>
                    <a:pt x="1096606" y="760857"/>
                  </a:lnTo>
                  <a:lnTo>
                    <a:pt x="1145420" y="738614"/>
                  </a:lnTo>
                  <a:lnTo>
                    <a:pt x="1196260" y="722741"/>
                  </a:lnTo>
                  <a:lnTo>
                    <a:pt x="1248400" y="713226"/>
                  </a:lnTo>
                  <a:lnTo>
                    <a:pt x="1301115" y="710057"/>
                  </a:lnTo>
                  <a:lnTo>
                    <a:pt x="3080887" y="710057"/>
                  </a:lnTo>
                  <a:lnTo>
                    <a:pt x="3083507" y="706240"/>
                  </a:lnTo>
                  <a:lnTo>
                    <a:pt x="3109739" y="666562"/>
                  </a:lnTo>
                  <a:lnTo>
                    <a:pt x="3135129" y="626959"/>
                  </a:lnTo>
                  <a:lnTo>
                    <a:pt x="3159755" y="587636"/>
                  </a:lnTo>
                  <a:lnTo>
                    <a:pt x="3183693" y="548800"/>
                  </a:lnTo>
                  <a:lnTo>
                    <a:pt x="3229818" y="473415"/>
                  </a:lnTo>
                  <a:lnTo>
                    <a:pt x="3252160" y="437280"/>
                  </a:lnTo>
                  <a:lnTo>
                    <a:pt x="3274125" y="402458"/>
                  </a:lnTo>
                  <a:lnTo>
                    <a:pt x="3295790" y="369155"/>
                  </a:lnTo>
                  <a:lnTo>
                    <a:pt x="3317233" y="337579"/>
                  </a:lnTo>
                  <a:lnTo>
                    <a:pt x="3359761" y="280430"/>
                  </a:lnTo>
                  <a:lnTo>
                    <a:pt x="3402329" y="232664"/>
                  </a:lnTo>
                  <a:lnTo>
                    <a:pt x="3438602" y="197569"/>
                  </a:lnTo>
                  <a:lnTo>
                    <a:pt x="3476603" y="164050"/>
                  </a:lnTo>
                  <a:lnTo>
                    <a:pt x="3516261" y="132171"/>
                  </a:lnTo>
                  <a:lnTo>
                    <a:pt x="3557508" y="101996"/>
                  </a:lnTo>
                  <a:lnTo>
                    <a:pt x="3600272" y="73590"/>
                  </a:lnTo>
                  <a:lnTo>
                    <a:pt x="3644485" y="47015"/>
                  </a:lnTo>
                  <a:lnTo>
                    <a:pt x="3690076" y="22337"/>
                  </a:lnTo>
                  <a:lnTo>
                    <a:pt x="3736188" y="0"/>
                  </a:lnTo>
                  <a:close/>
                </a:path>
                <a:path w="3736340" h="2034539">
                  <a:moveTo>
                    <a:pt x="3080887" y="710057"/>
                  </a:moveTo>
                  <a:lnTo>
                    <a:pt x="1301115" y="710057"/>
                  </a:lnTo>
                  <a:lnTo>
                    <a:pt x="1357366" y="713670"/>
                  </a:lnTo>
                  <a:lnTo>
                    <a:pt x="1412605" y="724487"/>
                  </a:lnTo>
                  <a:lnTo>
                    <a:pt x="1466010" y="742471"/>
                  </a:lnTo>
                  <a:lnTo>
                    <a:pt x="1516761" y="767588"/>
                  </a:lnTo>
                  <a:lnTo>
                    <a:pt x="1563234" y="799503"/>
                  </a:lnTo>
                  <a:lnTo>
                    <a:pt x="1687102" y="896541"/>
                  </a:lnTo>
                  <a:lnTo>
                    <a:pt x="1723872" y="925029"/>
                  </a:lnTo>
                  <a:lnTo>
                    <a:pt x="1762744" y="954288"/>
                  </a:lnTo>
                  <a:lnTo>
                    <a:pt x="1803609" y="983855"/>
                  </a:lnTo>
                  <a:lnTo>
                    <a:pt x="1846357" y="1013269"/>
                  </a:lnTo>
                  <a:lnTo>
                    <a:pt x="1890879" y="1042070"/>
                  </a:lnTo>
                  <a:lnTo>
                    <a:pt x="1937064" y="1069797"/>
                  </a:lnTo>
                  <a:lnTo>
                    <a:pt x="1984805" y="1095988"/>
                  </a:lnTo>
                  <a:lnTo>
                    <a:pt x="2033990" y="1120183"/>
                  </a:lnTo>
                  <a:lnTo>
                    <a:pt x="2084510" y="1141920"/>
                  </a:lnTo>
                  <a:lnTo>
                    <a:pt x="2136256" y="1160739"/>
                  </a:lnTo>
                  <a:lnTo>
                    <a:pt x="2189119" y="1176178"/>
                  </a:lnTo>
                  <a:lnTo>
                    <a:pt x="2242988" y="1187777"/>
                  </a:lnTo>
                  <a:lnTo>
                    <a:pt x="2297755" y="1195075"/>
                  </a:lnTo>
                  <a:lnTo>
                    <a:pt x="2353310" y="1197610"/>
                  </a:lnTo>
                  <a:lnTo>
                    <a:pt x="2373264" y="1197272"/>
                  </a:lnTo>
                  <a:lnTo>
                    <a:pt x="2413460" y="1194502"/>
                  </a:lnTo>
                  <a:lnTo>
                    <a:pt x="2486095" y="1182676"/>
                  </a:lnTo>
                  <a:lnTo>
                    <a:pt x="2536331" y="1169894"/>
                  </a:lnTo>
                  <a:lnTo>
                    <a:pt x="2584486" y="1153883"/>
                  </a:lnTo>
                  <a:lnTo>
                    <a:pt x="2630637" y="1134848"/>
                  </a:lnTo>
                  <a:lnTo>
                    <a:pt x="2674862" y="1112997"/>
                  </a:lnTo>
                  <a:lnTo>
                    <a:pt x="2717239" y="1088535"/>
                  </a:lnTo>
                  <a:lnTo>
                    <a:pt x="2757843" y="1061670"/>
                  </a:lnTo>
                  <a:lnTo>
                    <a:pt x="2796754" y="1032608"/>
                  </a:lnTo>
                  <a:lnTo>
                    <a:pt x="2834049" y="1001554"/>
                  </a:lnTo>
                  <a:lnTo>
                    <a:pt x="2869804" y="968717"/>
                  </a:lnTo>
                  <a:lnTo>
                    <a:pt x="2904098" y="934302"/>
                  </a:lnTo>
                  <a:lnTo>
                    <a:pt x="2937008" y="898515"/>
                  </a:lnTo>
                  <a:lnTo>
                    <a:pt x="2968612" y="861564"/>
                  </a:lnTo>
                  <a:lnTo>
                    <a:pt x="2998986" y="823654"/>
                  </a:lnTo>
                  <a:lnTo>
                    <a:pt x="3028208" y="784992"/>
                  </a:lnTo>
                  <a:lnTo>
                    <a:pt x="3056356" y="745786"/>
                  </a:lnTo>
                  <a:lnTo>
                    <a:pt x="3080887" y="710057"/>
                  </a:lnTo>
                  <a:close/>
                </a:path>
              </a:pathLst>
            </a:custGeom>
            <a:solidFill>
              <a:srgbClr val="EEEEE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0"/>
              <a:ext cx="2870200" cy="1282065"/>
            </a:xfrm>
            <a:custGeom>
              <a:avLst/>
              <a:gdLst/>
              <a:ahLst/>
              <a:cxnLst/>
              <a:rect l="l" t="t" r="r" b="b"/>
              <a:pathLst>
                <a:path w="2870200" h="1282065">
                  <a:moveTo>
                    <a:pt x="2870083" y="0"/>
                  </a:moveTo>
                  <a:lnTo>
                    <a:pt x="0" y="0"/>
                  </a:lnTo>
                  <a:lnTo>
                    <a:pt x="0" y="1239474"/>
                  </a:lnTo>
                  <a:lnTo>
                    <a:pt x="33750" y="1251581"/>
                  </a:lnTo>
                  <a:lnTo>
                    <a:pt x="259029" y="1281684"/>
                  </a:lnTo>
                  <a:lnTo>
                    <a:pt x="307452" y="1280177"/>
                  </a:lnTo>
                  <a:lnTo>
                    <a:pt x="356589" y="1275462"/>
                  </a:lnTo>
                  <a:lnTo>
                    <a:pt x="406284" y="1267251"/>
                  </a:lnTo>
                  <a:lnTo>
                    <a:pt x="456382" y="1255252"/>
                  </a:lnTo>
                  <a:lnTo>
                    <a:pt x="506728" y="1239174"/>
                  </a:lnTo>
                  <a:lnTo>
                    <a:pt x="557168" y="1218729"/>
                  </a:lnTo>
                  <a:lnTo>
                    <a:pt x="607546" y="1193626"/>
                  </a:lnTo>
                  <a:lnTo>
                    <a:pt x="657707" y="1163574"/>
                  </a:lnTo>
                  <a:lnTo>
                    <a:pt x="706764" y="1129649"/>
                  </a:lnTo>
                  <a:lnTo>
                    <a:pt x="751335" y="1095175"/>
                  </a:lnTo>
                  <a:lnTo>
                    <a:pt x="791754" y="1060260"/>
                  </a:lnTo>
                  <a:lnTo>
                    <a:pt x="828357" y="1025015"/>
                  </a:lnTo>
                  <a:lnTo>
                    <a:pt x="861476" y="989547"/>
                  </a:lnTo>
                  <a:lnTo>
                    <a:pt x="891447" y="953968"/>
                  </a:lnTo>
                  <a:lnTo>
                    <a:pt x="918604" y="918386"/>
                  </a:lnTo>
                  <a:lnTo>
                    <a:pt x="943281" y="882912"/>
                  </a:lnTo>
                  <a:lnTo>
                    <a:pt x="965812" y="847654"/>
                  </a:lnTo>
                  <a:lnTo>
                    <a:pt x="986532" y="812722"/>
                  </a:lnTo>
                  <a:lnTo>
                    <a:pt x="1005775" y="778226"/>
                  </a:lnTo>
                  <a:lnTo>
                    <a:pt x="1023875" y="744275"/>
                  </a:lnTo>
                  <a:lnTo>
                    <a:pt x="1057984" y="678446"/>
                  </a:lnTo>
                  <a:lnTo>
                    <a:pt x="1074661" y="646788"/>
                  </a:lnTo>
                  <a:lnTo>
                    <a:pt x="1108934" y="586530"/>
                  </a:lnTo>
                  <a:lnTo>
                    <a:pt x="1146659" y="531082"/>
                  </a:lnTo>
                  <a:lnTo>
                    <a:pt x="1190511" y="481319"/>
                  </a:lnTo>
                  <a:lnTo>
                    <a:pt x="1243163" y="438117"/>
                  </a:lnTo>
                  <a:lnTo>
                    <a:pt x="1307292" y="402354"/>
                  </a:lnTo>
                  <a:lnTo>
                    <a:pt x="1344495" y="387535"/>
                  </a:lnTo>
                  <a:lnTo>
                    <a:pt x="1385570" y="374903"/>
                  </a:lnTo>
                  <a:lnTo>
                    <a:pt x="1437434" y="362690"/>
                  </a:lnTo>
                  <a:lnTo>
                    <a:pt x="1489500" y="353732"/>
                  </a:lnTo>
                  <a:lnTo>
                    <a:pt x="1541694" y="347718"/>
                  </a:lnTo>
                  <a:lnTo>
                    <a:pt x="1593943" y="344338"/>
                  </a:lnTo>
                  <a:lnTo>
                    <a:pt x="1646174" y="343280"/>
                  </a:lnTo>
                  <a:lnTo>
                    <a:pt x="2586194" y="343280"/>
                  </a:lnTo>
                  <a:lnTo>
                    <a:pt x="2615879" y="327366"/>
                  </a:lnTo>
                  <a:lnTo>
                    <a:pt x="2650521" y="304673"/>
                  </a:lnTo>
                  <a:lnTo>
                    <a:pt x="2684042" y="278202"/>
                  </a:lnTo>
                  <a:lnTo>
                    <a:pt x="2716394" y="247722"/>
                  </a:lnTo>
                  <a:lnTo>
                    <a:pt x="2747532" y="212997"/>
                  </a:lnTo>
                  <a:lnTo>
                    <a:pt x="2777409" y="173796"/>
                  </a:lnTo>
                  <a:lnTo>
                    <a:pt x="2805979" y="129884"/>
                  </a:lnTo>
                  <a:lnTo>
                    <a:pt x="2833197" y="81028"/>
                  </a:lnTo>
                  <a:lnTo>
                    <a:pt x="2859015" y="26995"/>
                  </a:lnTo>
                  <a:lnTo>
                    <a:pt x="2870083" y="0"/>
                  </a:lnTo>
                  <a:close/>
                </a:path>
                <a:path w="2870200" h="1282065">
                  <a:moveTo>
                    <a:pt x="2586194" y="343280"/>
                  </a:moveTo>
                  <a:lnTo>
                    <a:pt x="1646174" y="343280"/>
                  </a:lnTo>
                  <a:lnTo>
                    <a:pt x="1698831" y="344252"/>
                  </a:lnTo>
                  <a:lnTo>
                    <a:pt x="1751373" y="346955"/>
                  </a:lnTo>
                  <a:lnTo>
                    <a:pt x="1803736" y="351075"/>
                  </a:lnTo>
                  <a:lnTo>
                    <a:pt x="1855859" y="356298"/>
                  </a:lnTo>
                  <a:lnTo>
                    <a:pt x="1907680" y="362307"/>
                  </a:lnTo>
                  <a:lnTo>
                    <a:pt x="2110696" y="387921"/>
                  </a:lnTo>
                  <a:lnTo>
                    <a:pt x="2160073" y="393144"/>
                  </a:lnTo>
                  <a:lnTo>
                    <a:pt x="2208775" y="397264"/>
                  </a:lnTo>
                  <a:lnTo>
                    <a:pt x="2256740" y="399967"/>
                  </a:lnTo>
                  <a:lnTo>
                    <a:pt x="2303907" y="400938"/>
                  </a:lnTo>
                  <a:lnTo>
                    <a:pt x="2345858" y="400061"/>
                  </a:lnTo>
                  <a:lnTo>
                    <a:pt x="2387134" y="397264"/>
                  </a:lnTo>
                  <a:lnTo>
                    <a:pt x="2427460" y="392342"/>
                  </a:lnTo>
                  <a:lnTo>
                    <a:pt x="2467017" y="385034"/>
                  </a:lnTo>
                  <a:lnTo>
                    <a:pt x="2505684" y="375116"/>
                  </a:lnTo>
                  <a:lnTo>
                    <a:pt x="2543523" y="362307"/>
                  </a:lnTo>
                  <a:lnTo>
                    <a:pt x="2580161" y="346515"/>
                  </a:lnTo>
                  <a:lnTo>
                    <a:pt x="2586194" y="343280"/>
                  </a:lnTo>
                  <a:close/>
                </a:path>
              </a:pathLst>
            </a:custGeom>
            <a:solidFill>
              <a:srgbClr val="9DCED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0" y="0"/>
              <a:ext cx="1517650" cy="666750"/>
            </a:xfrm>
            <a:custGeom>
              <a:avLst/>
              <a:gdLst/>
              <a:ahLst/>
              <a:cxnLst/>
              <a:rect l="l" t="t" r="r" b="b"/>
              <a:pathLst>
                <a:path w="1517650" h="666750">
                  <a:moveTo>
                    <a:pt x="1511351" y="0"/>
                  </a:moveTo>
                  <a:lnTo>
                    <a:pt x="0" y="0"/>
                  </a:lnTo>
                  <a:lnTo>
                    <a:pt x="0" y="324597"/>
                  </a:lnTo>
                  <a:lnTo>
                    <a:pt x="16405" y="326799"/>
                  </a:lnTo>
                  <a:lnTo>
                    <a:pt x="60080" y="336235"/>
                  </a:lnTo>
                  <a:lnTo>
                    <a:pt x="102900" y="348731"/>
                  </a:lnTo>
                  <a:lnTo>
                    <a:pt x="145026" y="363910"/>
                  </a:lnTo>
                  <a:lnTo>
                    <a:pt x="186615" y="381394"/>
                  </a:lnTo>
                  <a:lnTo>
                    <a:pt x="227827" y="400806"/>
                  </a:lnTo>
                  <a:lnTo>
                    <a:pt x="268820" y="421767"/>
                  </a:lnTo>
                  <a:lnTo>
                    <a:pt x="309752" y="443900"/>
                  </a:lnTo>
                  <a:lnTo>
                    <a:pt x="433772" y="513555"/>
                  </a:lnTo>
                  <a:lnTo>
                    <a:pt x="476049" y="536600"/>
                  </a:lnTo>
                  <a:lnTo>
                    <a:pt x="519058" y="558928"/>
                  </a:lnTo>
                  <a:lnTo>
                    <a:pt x="562958" y="580163"/>
                  </a:lnTo>
                  <a:lnTo>
                    <a:pt x="607909" y="599926"/>
                  </a:lnTo>
                  <a:lnTo>
                    <a:pt x="654068" y="617839"/>
                  </a:lnTo>
                  <a:lnTo>
                    <a:pt x="701593" y="633526"/>
                  </a:lnTo>
                  <a:lnTo>
                    <a:pt x="750645" y="646608"/>
                  </a:lnTo>
                  <a:lnTo>
                    <a:pt x="801381" y="656708"/>
                  </a:lnTo>
                  <a:lnTo>
                    <a:pt x="853960" y="663448"/>
                  </a:lnTo>
                  <a:lnTo>
                    <a:pt x="895589" y="666059"/>
                  </a:lnTo>
                  <a:lnTo>
                    <a:pt x="938456" y="666337"/>
                  </a:lnTo>
                  <a:lnTo>
                    <a:pt x="982633" y="664090"/>
                  </a:lnTo>
                  <a:lnTo>
                    <a:pt x="1028191" y="659129"/>
                  </a:lnTo>
                  <a:lnTo>
                    <a:pt x="1073523" y="650454"/>
                  </a:lnTo>
                  <a:lnTo>
                    <a:pt x="1118405" y="637020"/>
                  </a:lnTo>
                  <a:lnTo>
                    <a:pt x="1162509" y="619128"/>
                  </a:lnTo>
                  <a:lnTo>
                    <a:pt x="1205510" y="597075"/>
                  </a:lnTo>
                  <a:lnTo>
                    <a:pt x="1247081" y="571161"/>
                  </a:lnTo>
                  <a:lnTo>
                    <a:pt x="1286896" y="541684"/>
                  </a:lnTo>
                  <a:lnTo>
                    <a:pt x="1324627" y="508943"/>
                  </a:lnTo>
                  <a:lnTo>
                    <a:pt x="1359950" y="473237"/>
                  </a:lnTo>
                  <a:lnTo>
                    <a:pt x="1392536" y="434864"/>
                  </a:lnTo>
                  <a:lnTo>
                    <a:pt x="1422060" y="394123"/>
                  </a:lnTo>
                  <a:lnTo>
                    <a:pt x="1448195" y="351313"/>
                  </a:lnTo>
                  <a:lnTo>
                    <a:pt x="1470614" y="306732"/>
                  </a:lnTo>
                  <a:lnTo>
                    <a:pt x="1488992" y="260679"/>
                  </a:lnTo>
                  <a:lnTo>
                    <a:pt x="1503001" y="213454"/>
                  </a:lnTo>
                  <a:lnTo>
                    <a:pt x="1512316" y="165353"/>
                  </a:lnTo>
                  <a:lnTo>
                    <a:pt x="1516267" y="125812"/>
                  </a:lnTo>
                  <a:lnTo>
                    <a:pt x="1517410" y="83638"/>
                  </a:lnTo>
                  <a:lnTo>
                    <a:pt x="1515592" y="39380"/>
                  </a:lnTo>
                  <a:lnTo>
                    <a:pt x="1511351" y="0"/>
                  </a:lnTo>
                  <a:close/>
                </a:path>
              </a:pathLst>
            </a:custGeom>
            <a:solidFill>
              <a:srgbClr val="285E8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45435" y="611123"/>
              <a:ext cx="217931" cy="217931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59763" y="929639"/>
              <a:ext cx="131064" cy="131063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1920" y="1682495"/>
              <a:ext cx="131064" cy="132587"/>
            </a:xfrm>
            <a:prstGeom prst="rect">
              <a:avLst/>
            </a:prstGeom>
          </p:spPr>
        </p:pic>
      </p:grpSp>
      <p:sp>
        <p:nvSpPr>
          <p:cNvPr id="9" name="object 9" descr=""/>
          <p:cNvSpPr txBox="1"/>
          <p:nvPr/>
        </p:nvSpPr>
        <p:spPr>
          <a:xfrm>
            <a:off x="2730500" y="2016963"/>
            <a:ext cx="6675755" cy="12458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8000" spc="270" b="1">
                <a:solidFill>
                  <a:srgbClr val="0D2234"/>
                </a:solidFill>
                <a:latin typeface="Arial"/>
                <a:cs typeface="Arial"/>
              </a:rPr>
              <a:t>THANK</a:t>
            </a:r>
            <a:r>
              <a:rPr dirty="0" sz="8000" spc="-819" b="1">
                <a:solidFill>
                  <a:srgbClr val="0D2234"/>
                </a:solidFill>
                <a:latin typeface="Arial"/>
                <a:cs typeface="Arial"/>
              </a:rPr>
              <a:t> </a:t>
            </a:r>
            <a:r>
              <a:rPr dirty="0" sz="8000" spc="330" b="1">
                <a:solidFill>
                  <a:srgbClr val="0D2234"/>
                </a:solidFill>
                <a:latin typeface="Arial"/>
                <a:cs typeface="Arial"/>
              </a:rPr>
              <a:t>YOU!</a:t>
            </a:r>
            <a:endParaRPr sz="80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1852676" y="3078607"/>
            <a:ext cx="8583930" cy="6032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82245">
              <a:lnSpc>
                <a:spcPct val="100000"/>
              </a:lnSpc>
              <a:spcBef>
                <a:spcPts val="105"/>
              </a:spcBef>
            </a:pPr>
            <a:r>
              <a:rPr dirty="0" sz="1400" spc="85" b="1">
                <a:solidFill>
                  <a:srgbClr val="0D2234"/>
                </a:solidFill>
                <a:latin typeface="Arial"/>
                <a:cs typeface="Arial"/>
              </a:rPr>
              <a:t>this</a:t>
            </a:r>
            <a:r>
              <a:rPr dirty="0" sz="1400" spc="-155" b="1">
                <a:solidFill>
                  <a:srgbClr val="0D2234"/>
                </a:solidFill>
                <a:latin typeface="Arial"/>
                <a:cs typeface="Arial"/>
              </a:rPr>
              <a:t> </a:t>
            </a:r>
            <a:r>
              <a:rPr dirty="0" sz="1400" spc="80" b="1">
                <a:solidFill>
                  <a:srgbClr val="0D2234"/>
                </a:solidFill>
                <a:latin typeface="Arial"/>
                <a:cs typeface="Arial"/>
              </a:rPr>
              <a:t>project</a:t>
            </a:r>
            <a:r>
              <a:rPr dirty="0" sz="1400" spc="-145" b="1">
                <a:solidFill>
                  <a:srgbClr val="0D2234"/>
                </a:solidFill>
                <a:latin typeface="Arial"/>
                <a:cs typeface="Arial"/>
              </a:rPr>
              <a:t> </a:t>
            </a:r>
            <a:r>
              <a:rPr dirty="0" sz="1400" spc="130" b="1">
                <a:solidFill>
                  <a:srgbClr val="0D2234"/>
                </a:solidFill>
                <a:latin typeface="Arial"/>
                <a:cs typeface="Arial"/>
              </a:rPr>
              <a:t>was</a:t>
            </a:r>
            <a:r>
              <a:rPr dirty="0" sz="1400" spc="-165" b="1">
                <a:solidFill>
                  <a:srgbClr val="0D2234"/>
                </a:solidFill>
                <a:latin typeface="Arial"/>
                <a:cs typeface="Arial"/>
              </a:rPr>
              <a:t> </a:t>
            </a:r>
            <a:r>
              <a:rPr dirty="0" sz="1400" spc="150" b="1">
                <a:solidFill>
                  <a:srgbClr val="0D2234"/>
                </a:solidFill>
                <a:latin typeface="Arial"/>
                <a:cs typeface="Arial"/>
              </a:rPr>
              <a:t>made</a:t>
            </a:r>
            <a:r>
              <a:rPr dirty="0" sz="1400" spc="-150" b="1">
                <a:solidFill>
                  <a:srgbClr val="0D2234"/>
                </a:solidFill>
                <a:latin typeface="Arial"/>
                <a:cs typeface="Arial"/>
              </a:rPr>
              <a:t> </a:t>
            </a:r>
            <a:r>
              <a:rPr dirty="0" sz="1400" spc="60" b="1">
                <a:solidFill>
                  <a:srgbClr val="0D2234"/>
                </a:solidFill>
                <a:latin typeface="Arial"/>
                <a:cs typeface="Arial"/>
              </a:rPr>
              <a:t>possible</a:t>
            </a:r>
            <a:r>
              <a:rPr dirty="0" sz="1400" spc="-170" b="1">
                <a:solidFill>
                  <a:srgbClr val="0D2234"/>
                </a:solidFill>
                <a:latin typeface="Arial"/>
                <a:cs typeface="Arial"/>
              </a:rPr>
              <a:t> </a:t>
            </a:r>
            <a:r>
              <a:rPr dirty="0" sz="1400" spc="130" b="1">
                <a:solidFill>
                  <a:srgbClr val="0D2234"/>
                </a:solidFill>
                <a:latin typeface="Arial"/>
                <a:cs typeface="Arial"/>
              </a:rPr>
              <a:t>by</a:t>
            </a:r>
            <a:r>
              <a:rPr dirty="0" sz="1400" spc="-145" b="1">
                <a:solidFill>
                  <a:srgbClr val="0D2234"/>
                </a:solidFill>
                <a:latin typeface="Arial"/>
                <a:cs typeface="Arial"/>
              </a:rPr>
              <a:t> </a:t>
            </a:r>
            <a:r>
              <a:rPr dirty="0" sz="1400" spc="114" b="1">
                <a:solidFill>
                  <a:srgbClr val="0D2234"/>
                </a:solidFill>
                <a:latin typeface="Arial"/>
                <a:cs typeface="Arial"/>
              </a:rPr>
              <a:t>the</a:t>
            </a:r>
            <a:r>
              <a:rPr dirty="0" sz="1400" spc="-150" b="1">
                <a:solidFill>
                  <a:srgbClr val="0D2234"/>
                </a:solidFill>
                <a:latin typeface="Arial"/>
                <a:cs typeface="Arial"/>
              </a:rPr>
              <a:t> </a:t>
            </a:r>
            <a:r>
              <a:rPr dirty="0" sz="1400" spc="120" b="1">
                <a:solidFill>
                  <a:srgbClr val="0D2234"/>
                </a:solidFill>
                <a:latin typeface="Arial"/>
                <a:cs typeface="Arial"/>
              </a:rPr>
              <a:t>work</a:t>
            </a:r>
            <a:r>
              <a:rPr dirty="0" sz="1400" spc="-150" b="1">
                <a:solidFill>
                  <a:srgbClr val="0D2234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0D2234"/>
                </a:solidFill>
                <a:latin typeface="Arial"/>
                <a:cs typeface="Arial"/>
              </a:rPr>
              <a:t>of</a:t>
            </a:r>
            <a:r>
              <a:rPr dirty="0" sz="1400" spc="-135" b="1">
                <a:solidFill>
                  <a:srgbClr val="0D2234"/>
                </a:solidFill>
                <a:latin typeface="Arial"/>
                <a:cs typeface="Arial"/>
              </a:rPr>
              <a:t> </a:t>
            </a:r>
            <a:r>
              <a:rPr dirty="0" sz="1400" spc="114" b="1">
                <a:solidFill>
                  <a:srgbClr val="0D2234"/>
                </a:solidFill>
                <a:latin typeface="Arial"/>
                <a:cs typeface="Arial"/>
              </a:rPr>
              <a:t>the</a:t>
            </a:r>
            <a:r>
              <a:rPr dirty="0" sz="1400" spc="-145" b="1">
                <a:solidFill>
                  <a:srgbClr val="0D2234"/>
                </a:solidFill>
                <a:latin typeface="Arial"/>
                <a:cs typeface="Arial"/>
              </a:rPr>
              <a:t> </a:t>
            </a:r>
            <a:r>
              <a:rPr dirty="0" sz="1400" spc="95" b="1">
                <a:solidFill>
                  <a:srgbClr val="0D2234"/>
                </a:solidFill>
                <a:latin typeface="Arial"/>
                <a:cs typeface="Arial"/>
              </a:rPr>
              <a:t>students</a:t>
            </a:r>
            <a:r>
              <a:rPr dirty="0" sz="1400" spc="-170" b="1">
                <a:solidFill>
                  <a:srgbClr val="0D2234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0D2234"/>
                </a:solidFill>
                <a:latin typeface="Arial"/>
                <a:cs typeface="Arial"/>
              </a:rPr>
              <a:t>of</a:t>
            </a:r>
            <a:r>
              <a:rPr dirty="0" sz="1400" spc="150" b="1">
                <a:solidFill>
                  <a:srgbClr val="0D2234"/>
                </a:solidFill>
                <a:latin typeface="Arial"/>
                <a:cs typeface="Arial"/>
              </a:rPr>
              <a:t> </a:t>
            </a:r>
            <a:r>
              <a:rPr dirty="0" sz="1400" spc="120" b="1">
                <a:solidFill>
                  <a:srgbClr val="0D2234"/>
                </a:solidFill>
                <a:latin typeface="Arial"/>
                <a:cs typeface="Arial"/>
              </a:rPr>
              <a:t>“Ismail</a:t>
            </a:r>
            <a:r>
              <a:rPr dirty="0" sz="1400" spc="-165" b="1">
                <a:solidFill>
                  <a:srgbClr val="0D2234"/>
                </a:solidFill>
                <a:latin typeface="Arial"/>
                <a:cs typeface="Arial"/>
              </a:rPr>
              <a:t> </a:t>
            </a:r>
            <a:r>
              <a:rPr dirty="0" sz="1400" spc="125" b="1">
                <a:solidFill>
                  <a:srgbClr val="0D2234"/>
                </a:solidFill>
                <a:latin typeface="Arial"/>
                <a:cs typeface="Arial"/>
              </a:rPr>
              <a:t>Qemali”</a:t>
            </a:r>
            <a:r>
              <a:rPr dirty="0" sz="1400" spc="-150" b="1">
                <a:solidFill>
                  <a:srgbClr val="0D2234"/>
                </a:solidFill>
                <a:latin typeface="Arial"/>
                <a:cs typeface="Arial"/>
              </a:rPr>
              <a:t> </a:t>
            </a:r>
            <a:r>
              <a:rPr dirty="0" sz="1400" spc="130" b="1">
                <a:solidFill>
                  <a:srgbClr val="0D2234"/>
                </a:solidFill>
                <a:latin typeface="Arial"/>
                <a:cs typeface="Arial"/>
              </a:rPr>
              <a:t>gymnasium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80"/>
              </a:spcBef>
            </a:pPr>
            <a:r>
              <a:rPr dirty="0" sz="1400" b="1">
                <a:solidFill>
                  <a:srgbClr val="0D2234"/>
                </a:solidFill>
                <a:latin typeface="Arial"/>
                <a:cs typeface="Arial"/>
              </a:rPr>
              <a:t>WORKED</a:t>
            </a:r>
            <a:r>
              <a:rPr dirty="0" sz="1400" spc="-130" b="1">
                <a:solidFill>
                  <a:srgbClr val="0D2234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0D2234"/>
                </a:solidFill>
                <a:latin typeface="Arial"/>
                <a:cs typeface="Arial"/>
              </a:rPr>
              <a:t>ON</a:t>
            </a:r>
            <a:r>
              <a:rPr dirty="0" sz="1400" spc="-114" b="1">
                <a:solidFill>
                  <a:srgbClr val="0D2234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0D2234"/>
                </a:solidFill>
                <a:latin typeface="Arial"/>
                <a:cs typeface="Arial"/>
              </a:rPr>
              <a:t>THIS</a:t>
            </a:r>
            <a:r>
              <a:rPr dirty="0" sz="1400" spc="-95" b="1">
                <a:solidFill>
                  <a:srgbClr val="0D2234"/>
                </a:solidFill>
                <a:latin typeface="Arial"/>
                <a:cs typeface="Arial"/>
              </a:rPr>
              <a:t> </a:t>
            </a:r>
            <a:r>
              <a:rPr dirty="0" sz="1400" spc="-30" b="1">
                <a:solidFill>
                  <a:srgbClr val="0D2234"/>
                </a:solidFill>
                <a:latin typeface="Arial"/>
                <a:cs typeface="Arial"/>
              </a:rPr>
              <a:t>PROJECT:</a:t>
            </a:r>
            <a:r>
              <a:rPr dirty="0" sz="1400" spc="-125" b="1">
                <a:solidFill>
                  <a:srgbClr val="0D2234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D2234"/>
                </a:solidFill>
                <a:latin typeface="Arial"/>
                <a:cs typeface="Arial"/>
              </a:rPr>
              <a:t>Alisia</a:t>
            </a:r>
            <a:r>
              <a:rPr dirty="0" sz="1400" spc="50">
                <a:solidFill>
                  <a:srgbClr val="0D2234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D2234"/>
                </a:solidFill>
                <a:latin typeface="Arial"/>
                <a:cs typeface="Arial"/>
              </a:rPr>
              <a:t>Naska,</a:t>
            </a:r>
            <a:r>
              <a:rPr dirty="0" sz="1400" spc="70">
                <a:solidFill>
                  <a:srgbClr val="0D2234"/>
                </a:solidFill>
                <a:latin typeface="Arial"/>
                <a:cs typeface="Arial"/>
              </a:rPr>
              <a:t> </a:t>
            </a:r>
            <a:r>
              <a:rPr dirty="0" sz="1400" spc="80">
                <a:solidFill>
                  <a:srgbClr val="0D2234"/>
                </a:solidFill>
                <a:latin typeface="Arial"/>
                <a:cs typeface="Arial"/>
              </a:rPr>
              <a:t>Anja</a:t>
            </a:r>
            <a:r>
              <a:rPr dirty="0" sz="1400" spc="65">
                <a:solidFill>
                  <a:srgbClr val="0D2234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D2234"/>
                </a:solidFill>
                <a:latin typeface="Arial"/>
                <a:cs typeface="Arial"/>
              </a:rPr>
              <a:t>Xifaj,</a:t>
            </a:r>
            <a:r>
              <a:rPr dirty="0" sz="1400" spc="75">
                <a:solidFill>
                  <a:srgbClr val="0D2234"/>
                </a:solidFill>
                <a:latin typeface="Arial"/>
                <a:cs typeface="Arial"/>
              </a:rPr>
              <a:t> </a:t>
            </a:r>
            <a:r>
              <a:rPr dirty="0" sz="1400" spc="65">
                <a:solidFill>
                  <a:srgbClr val="0D2234"/>
                </a:solidFill>
                <a:latin typeface="Arial"/>
                <a:cs typeface="Arial"/>
              </a:rPr>
              <a:t>Shendi</a:t>
            </a:r>
            <a:r>
              <a:rPr dirty="0" sz="1400" spc="50">
                <a:solidFill>
                  <a:srgbClr val="0D2234"/>
                </a:solidFill>
                <a:latin typeface="Arial"/>
                <a:cs typeface="Arial"/>
              </a:rPr>
              <a:t> </a:t>
            </a:r>
            <a:r>
              <a:rPr dirty="0" sz="1400" spc="55">
                <a:solidFill>
                  <a:srgbClr val="0D2234"/>
                </a:solidFill>
                <a:latin typeface="Arial"/>
                <a:cs typeface="Arial"/>
              </a:rPr>
              <a:t>Çollaku,</a:t>
            </a:r>
            <a:r>
              <a:rPr dirty="0" sz="1400" spc="75">
                <a:solidFill>
                  <a:srgbClr val="0D2234"/>
                </a:solidFill>
                <a:latin typeface="Arial"/>
                <a:cs typeface="Arial"/>
              </a:rPr>
              <a:t> </a:t>
            </a:r>
            <a:r>
              <a:rPr dirty="0" sz="1400" spc="65">
                <a:solidFill>
                  <a:srgbClr val="0D2234"/>
                </a:solidFill>
                <a:latin typeface="Arial"/>
                <a:cs typeface="Arial"/>
              </a:rPr>
              <a:t>Uendi</a:t>
            </a:r>
            <a:r>
              <a:rPr dirty="0" sz="1400" spc="50">
                <a:solidFill>
                  <a:srgbClr val="0D2234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D2234"/>
                </a:solidFill>
                <a:latin typeface="Arial"/>
                <a:cs typeface="Arial"/>
              </a:rPr>
              <a:t>Loka,</a:t>
            </a:r>
            <a:r>
              <a:rPr dirty="0" sz="1400" spc="60">
                <a:solidFill>
                  <a:srgbClr val="0D2234"/>
                </a:solidFill>
                <a:latin typeface="Arial"/>
                <a:cs typeface="Arial"/>
              </a:rPr>
              <a:t> </a:t>
            </a:r>
            <a:r>
              <a:rPr dirty="0" sz="1400" spc="100">
                <a:solidFill>
                  <a:srgbClr val="0D2234"/>
                </a:solidFill>
                <a:latin typeface="Arial"/>
                <a:cs typeface="Arial"/>
              </a:rPr>
              <a:t>Xhoana</a:t>
            </a:r>
            <a:r>
              <a:rPr dirty="0" sz="1400" spc="75">
                <a:solidFill>
                  <a:srgbClr val="0D2234"/>
                </a:solidFill>
                <a:latin typeface="Arial"/>
                <a:cs typeface="Arial"/>
              </a:rPr>
              <a:t> </a:t>
            </a:r>
            <a:r>
              <a:rPr dirty="0" sz="1400" spc="50">
                <a:solidFill>
                  <a:srgbClr val="0D2234"/>
                </a:solidFill>
                <a:latin typeface="Arial"/>
                <a:cs typeface="Arial"/>
              </a:rPr>
              <a:t>Pepa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641847" y="964691"/>
            <a:ext cx="1028700" cy="1028700"/>
          </a:xfrm>
          <a:prstGeom prst="rect">
            <a:avLst/>
          </a:prstGeom>
        </p:spPr>
      </p:pic>
      <p:sp>
        <p:nvSpPr>
          <p:cNvPr id="12" name="object 12" descr=""/>
          <p:cNvSpPr txBox="1"/>
          <p:nvPr/>
        </p:nvSpPr>
        <p:spPr>
          <a:xfrm>
            <a:off x="4991861" y="4430014"/>
            <a:ext cx="217424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0D2234"/>
                </a:solidFill>
                <a:latin typeface="Arial"/>
                <a:cs typeface="Arial"/>
              </a:rPr>
              <a:t>Rotary</a:t>
            </a:r>
            <a:r>
              <a:rPr dirty="0" sz="1200" spc="65" b="1">
                <a:solidFill>
                  <a:srgbClr val="0D2234"/>
                </a:solidFill>
                <a:latin typeface="Arial"/>
                <a:cs typeface="Arial"/>
              </a:rPr>
              <a:t> </a:t>
            </a:r>
            <a:r>
              <a:rPr dirty="0" sz="1200" spc="55" b="1">
                <a:solidFill>
                  <a:srgbClr val="0D2234"/>
                </a:solidFill>
                <a:latin typeface="Arial"/>
                <a:cs typeface="Arial"/>
              </a:rPr>
              <a:t>Hands</a:t>
            </a:r>
            <a:r>
              <a:rPr dirty="0" sz="1200" spc="75" b="1">
                <a:solidFill>
                  <a:srgbClr val="0D2234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0D2234"/>
                </a:solidFill>
                <a:latin typeface="Arial"/>
                <a:cs typeface="Arial"/>
              </a:rPr>
              <a:t>Across</a:t>
            </a:r>
            <a:r>
              <a:rPr dirty="0" sz="1200" spc="55" b="1">
                <a:solidFill>
                  <a:srgbClr val="0D2234"/>
                </a:solidFill>
                <a:latin typeface="Arial"/>
                <a:cs typeface="Arial"/>
              </a:rPr>
              <a:t> </a:t>
            </a:r>
            <a:r>
              <a:rPr dirty="0" sz="1200" spc="80" b="1">
                <a:solidFill>
                  <a:srgbClr val="0D2234"/>
                </a:solidFill>
                <a:latin typeface="Arial"/>
                <a:cs typeface="Arial"/>
              </a:rPr>
              <a:t>Water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13" name="object 1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822002" y="3814571"/>
            <a:ext cx="525613" cy="519683"/>
          </a:xfrm>
          <a:prstGeom prst="rect">
            <a:avLst/>
          </a:prstGeom>
        </p:spPr>
      </p:pic>
      <p:sp>
        <p:nvSpPr>
          <p:cNvPr id="14" name="object 14" descr=""/>
          <p:cNvSpPr txBox="1"/>
          <p:nvPr/>
        </p:nvSpPr>
        <p:spPr>
          <a:xfrm>
            <a:off x="5017389" y="2019046"/>
            <a:ext cx="221170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60" b="1">
                <a:solidFill>
                  <a:srgbClr val="0D2234"/>
                </a:solidFill>
                <a:latin typeface="Arial"/>
                <a:cs typeface="Arial"/>
              </a:rPr>
              <a:t>“Ismail</a:t>
            </a:r>
            <a:r>
              <a:rPr dirty="0" sz="1200" spc="-90" b="1">
                <a:solidFill>
                  <a:srgbClr val="0D2234"/>
                </a:solidFill>
                <a:latin typeface="Arial"/>
                <a:cs typeface="Arial"/>
              </a:rPr>
              <a:t> </a:t>
            </a:r>
            <a:r>
              <a:rPr dirty="0" sz="1200" spc="70" b="1">
                <a:solidFill>
                  <a:srgbClr val="0D2234"/>
                </a:solidFill>
                <a:latin typeface="Arial"/>
                <a:cs typeface="Arial"/>
              </a:rPr>
              <a:t>Qemali”</a:t>
            </a:r>
            <a:r>
              <a:rPr dirty="0" sz="1200" spc="-90" b="1">
                <a:solidFill>
                  <a:srgbClr val="0D2234"/>
                </a:solidFill>
                <a:latin typeface="Arial"/>
                <a:cs typeface="Arial"/>
              </a:rPr>
              <a:t> </a:t>
            </a:r>
            <a:r>
              <a:rPr dirty="0" sz="1200" spc="55" b="1">
                <a:solidFill>
                  <a:srgbClr val="0D2234"/>
                </a:solidFill>
                <a:latin typeface="Arial"/>
                <a:cs typeface="Arial"/>
              </a:rPr>
              <a:t>high</a:t>
            </a:r>
            <a:r>
              <a:rPr dirty="0" sz="1200" spc="-65" b="1">
                <a:solidFill>
                  <a:srgbClr val="0D2234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0D2234"/>
                </a:solidFill>
                <a:latin typeface="Arial"/>
                <a:cs typeface="Arial"/>
              </a:rPr>
              <a:t>school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15" name="object 15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858912" y="4746240"/>
            <a:ext cx="550375" cy="510207"/>
          </a:xfrm>
          <a:prstGeom prst="rect">
            <a:avLst/>
          </a:prstGeom>
        </p:spPr>
      </p:pic>
      <p:sp>
        <p:nvSpPr>
          <p:cNvPr id="16" name="object 16" descr=""/>
          <p:cNvSpPr txBox="1"/>
          <p:nvPr/>
        </p:nvSpPr>
        <p:spPr>
          <a:xfrm>
            <a:off x="5296661" y="5359146"/>
            <a:ext cx="159766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65" b="1">
                <a:solidFill>
                  <a:srgbClr val="0D2234"/>
                </a:solidFill>
                <a:latin typeface="Arial"/>
                <a:cs typeface="Arial"/>
              </a:rPr>
              <a:t>Tirana</a:t>
            </a:r>
            <a:r>
              <a:rPr dirty="0" sz="1200" spc="-90" b="1">
                <a:solidFill>
                  <a:srgbClr val="0D2234"/>
                </a:solidFill>
                <a:latin typeface="Arial"/>
                <a:cs typeface="Arial"/>
              </a:rPr>
              <a:t> </a:t>
            </a:r>
            <a:r>
              <a:rPr dirty="0" sz="1200" spc="55" b="1">
                <a:solidFill>
                  <a:srgbClr val="0D2234"/>
                </a:solidFill>
                <a:latin typeface="Arial"/>
                <a:cs typeface="Arial"/>
              </a:rPr>
              <a:t>International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17" name="object 17" descr=""/>
          <p:cNvGrpSpPr/>
          <p:nvPr/>
        </p:nvGrpSpPr>
        <p:grpSpPr>
          <a:xfrm>
            <a:off x="7711774" y="5433192"/>
            <a:ext cx="4480560" cy="1424940"/>
            <a:chOff x="7711774" y="5433192"/>
            <a:chExt cx="4480560" cy="1424940"/>
          </a:xfrm>
        </p:grpSpPr>
        <p:sp>
          <p:nvSpPr>
            <p:cNvPr id="18" name="object 18" descr=""/>
            <p:cNvSpPr/>
            <p:nvPr/>
          </p:nvSpPr>
          <p:spPr>
            <a:xfrm>
              <a:off x="7711774" y="5433192"/>
              <a:ext cx="4480560" cy="1424940"/>
            </a:xfrm>
            <a:custGeom>
              <a:avLst/>
              <a:gdLst/>
              <a:ahLst/>
              <a:cxnLst/>
              <a:rect l="l" t="t" r="r" b="b"/>
              <a:pathLst>
                <a:path w="4480559" h="1424940">
                  <a:moveTo>
                    <a:pt x="1941190" y="0"/>
                  </a:moveTo>
                  <a:lnTo>
                    <a:pt x="1889503" y="121"/>
                  </a:lnTo>
                  <a:lnTo>
                    <a:pt x="1837827" y="1804"/>
                  </a:lnTo>
                  <a:lnTo>
                    <a:pt x="1786205" y="5115"/>
                  </a:lnTo>
                  <a:lnTo>
                    <a:pt x="1734683" y="10119"/>
                  </a:lnTo>
                  <a:lnTo>
                    <a:pt x="1683305" y="16885"/>
                  </a:lnTo>
                  <a:lnTo>
                    <a:pt x="1626992" y="26559"/>
                  </a:lnTo>
                  <a:lnTo>
                    <a:pt x="1572224" y="38218"/>
                  </a:lnTo>
                  <a:lnTo>
                    <a:pt x="1518992" y="51725"/>
                  </a:lnTo>
                  <a:lnTo>
                    <a:pt x="1467292" y="66944"/>
                  </a:lnTo>
                  <a:lnTo>
                    <a:pt x="1417115" y="83737"/>
                  </a:lnTo>
                  <a:lnTo>
                    <a:pt x="1368456" y="101967"/>
                  </a:lnTo>
                  <a:lnTo>
                    <a:pt x="1321307" y="121497"/>
                  </a:lnTo>
                  <a:lnTo>
                    <a:pt x="1275663" y="142191"/>
                  </a:lnTo>
                  <a:lnTo>
                    <a:pt x="1231516" y="163912"/>
                  </a:lnTo>
                  <a:lnTo>
                    <a:pt x="1188860" y="186522"/>
                  </a:lnTo>
                  <a:lnTo>
                    <a:pt x="1147689" y="209885"/>
                  </a:lnTo>
                  <a:lnTo>
                    <a:pt x="1107995" y="233864"/>
                  </a:lnTo>
                  <a:lnTo>
                    <a:pt x="1063453" y="262697"/>
                  </a:lnTo>
                  <a:lnTo>
                    <a:pt x="1020645" y="292162"/>
                  </a:lnTo>
                  <a:lnTo>
                    <a:pt x="979484" y="322226"/>
                  </a:lnTo>
                  <a:lnTo>
                    <a:pt x="939883" y="352858"/>
                  </a:lnTo>
                  <a:lnTo>
                    <a:pt x="901756" y="384027"/>
                  </a:lnTo>
                  <a:lnTo>
                    <a:pt x="865016" y="415700"/>
                  </a:lnTo>
                  <a:lnTo>
                    <a:pt x="829577" y="447846"/>
                  </a:lnTo>
                  <a:lnTo>
                    <a:pt x="795353" y="480434"/>
                  </a:lnTo>
                  <a:lnTo>
                    <a:pt x="762257" y="513432"/>
                  </a:lnTo>
                  <a:lnTo>
                    <a:pt x="730203" y="546807"/>
                  </a:lnTo>
                  <a:lnTo>
                    <a:pt x="699104" y="580529"/>
                  </a:lnTo>
                  <a:lnTo>
                    <a:pt x="668874" y="614566"/>
                  </a:lnTo>
                  <a:lnTo>
                    <a:pt x="639427" y="648886"/>
                  </a:lnTo>
                  <a:lnTo>
                    <a:pt x="610676" y="683457"/>
                  </a:lnTo>
                  <a:lnTo>
                    <a:pt x="582534" y="718248"/>
                  </a:lnTo>
                  <a:lnTo>
                    <a:pt x="554916" y="753227"/>
                  </a:lnTo>
                  <a:lnTo>
                    <a:pt x="527735" y="788363"/>
                  </a:lnTo>
                  <a:lnTo>
                    <a:pt x="500905" y="823623"/>
                  </a:lnTo>
                  <a:lnTo>
                    <a:pt x="474338" y="858977"/>
                  </a:lnTo>
                  <a:lnTo>
                    <a:pt x="368985" y="1000688"/>
                  </a:lnTo>
                  <a:lnTo>
                    <a:pt x="342443" y="1036032"/>
                  </a:lnTo>
                  <a:lnTo>
                    <a:pt x="315647" y="1071279"/>
                  </a:lnTo>
                  <a:lnTo>
                    <a:pt x="288509" y="1106398"/>
                  </a:lnTo>
                  <a:lnTo>
                    <a:pt x="260945" y="1141356"/>
                  </a:lnTo>
                  <a:lnTo>
                    <a:pt x="232867" y="1176123"/>
                  </a:lnTo>
                  <a:lnTo>
                    <a:pt x="204189" y="1210666"/>
                  </a:lnTo>
                  <a:lnTo>
                    <a:pt x="174825" y="1244953"/>
                  </a:lnTo>
                  <a:lnTo>
                    <a:pt x="144688" y="1278954"/>
                  </a:lnTo>
                  <a:lnTo>
                    <a:pt x="113691" y="1312637"/>
                  </a:lnTo>
                  <a:lnTo>
                    <a:pt x="81749" y="1345969"/>
                  </a:lnTo>
                  <a:lnTo>
                    <a:pt x="48775" y="1378919"/>
                  </a:lnTo>
                  <a:lnTo>
                    <a:pt x="14683" y="1411456"/>
                  </a:lnTo>
                  <a:lnTo>
                    <a:pt x="0" y="1424806"/>
                  </a:lnTo>
                  <a:lnTo>
                    <a:pt x="4480226" y="1424806"/>
                  </a:lnTo>
                  <a:lnTo>
                    <a:pt x="4480226" y="843790"/>
                  </a:lnTo>
                  <a:lnTo>
                    <a:pt x="4024835" y="843790"/>
                  </a:lnTo>
                  <a:lnTo>
                    <a:pt x="3977316" y="841598"/>
                  </a:lnTo>
                  <a:lnTo>
                    <a:pt x="3930316" y="836200"/>
                  </a:lnTo>
                  <a:lnTo>
                    <a:pt x="3883409" y="827396"/>
                  </a:lnTo>
                  <a:lnTo>
                    <a:pt x="3837351" y="815545"/>
                  </a:lnTo>
                  <a:lnTo>
                    <a:pt x="3792095" y="800871"/>
                  </a:lnTo>
                  <a:lnTo>
                    <a:pt x="3747596" y="783603"/>
                  </a:lnTo>
                  <a:lnTo>
                    <a:pt x="3703807" y="763967"/>
                  </a:lnTo>
                  <a:lnTo>
                    <a:pt x="3660681" y="742189"/>
                  </a:lnTo>
                  <a:lnTo>
                    <a:pt x="3618173" y="718496"/>
                  </a:lnTo>
                  <a:lnTo>
                    <a:pt x="3576236" y="693115"/>
                  </a:lnTo>
                  <a:lnTo>
                    <a:pt x="3534824" y="666272"/>
                  </a:lnTo>
                  <a:lnTo>
                    <a:pt x="3493891" y="638194"/>
                  </a:lnTo>
                  <a:lnTo>
                    <a:pt x="3453390" y="609109"/>
                  </a:lnTo>
                  <a:lnTo>
                    <a:pt x="3413275" y="579242"/>
                  </a:lnTo>
                  <a:lnTo>
                    <a:pt x="3373500" y="548819"/>
                  </a:lnTo>
                  <a:lnTo>
                    <a:pt x="3216874" y="426116"/>
                  </a:lnTo>
                  <a:lnTo>
                    <a:pt x="3178105" y="396319"/>
                  </a:lnTo>
                  <a:lnTo>
                    <a:pt x="3139398" y="367328"/>
                  </a:lnTo>
                  <a:lnTo>
                    <a:pt x="3100707" y="339369"/>
                  </a:lnTo>
                  <a:lnTo>
                    <a:pt x="3061986" y="312668"/>
                  </a:lnTo>
                  <a:lnTo>
                    <a:pt x="3023189" y="287452"/>
                  </a:lnTo>
                  <a:lnTo>
                    <a:pt x="2984269" y="263949"/>
                  </a:lnTo>
                  <a:lnTo>
                    <a:pt x="2945180" y="242383"/>
                  </a:lnTo>
                  <a:lnTo>
                    <a:pt x="2905875" y="222983"/>
                  </a:lnTo>
                  <a:lnTo>
                    <a:pt x="2866310" y="205975"/>
                  </a:lnTo>
                  <a:lnTo>
                    <a:pt x="2822842" y="189054"/>
                  </a:lnTo>
                  <a:lnTo>
                    <a:pt x="2778543" y="172433"/>
                  </a:lnTo>
                  <a:lnTo>
                    <a:pt x="2733457" y="156177"/>
                  </a:lnTo>
                  <a:lnTo>
                    <a:pt x="2687628" y="140352"/>
                  </a:lnTo>
                  <a:lnTo>
                    <a:pt x="2641100" y="125027"/>
                  </a:lnTo>
                  <a:lnTo>
                    <a:pt x="2593918" y="110266"/>
                  </a:lnTo>
                  <a:lnTo>
                    <a:pt x="2546127" y="96136"/>
                  </a:lnTo>
                  <a:lnTo>
                    <a:pt x="2497770" y="82705"/>
                  </a:lnTo>
                  <a:lnTo>
                    <a:pt x="2448891" y="70037"/>
                  </a:lnTo>
                  <a:lnTo>
                    <a:pt x="2399536" y="58200"/>
                  </a:lnTo>
                  <a:lnTo>
                    <a:pt x="2349748" y="47259"/>
                  </a:lnTo>
                  <a:lnTo>
                    <a:pt x="2299572" y="37282"/>
                  </a:lnTo>
                  <a:lnTo>
                    <a:pt x="2249052" y="28335"/>
                  </a:lnTo>
                  <a:lnTo>
                    <a:pt x="2198232" y="20485"/>
                  </a:lnTo>
                  <a:lnTo>
                    <a:pt x="2147157" y="13797"/>
                  </a:lnTo>
                  <a:lnTo>
                    <a:pt x="2095871" y="8338"/>
                  </a:lnTo>
                  <a:lnTo>
                    <a:pt x="2044418" y="4174"/>
                  </a:lnTo>
                  <a:lnTo>
                    <a:pt x="1992843" y="1373"/>
                  </a:lnTo>
                  <a:lnTo>
                    <a:pt x="1941190" y="0"/>
                  </a:lnTo>
                  <a:close/>
                </a:path>
                <a:path w="4480559" h="1424940">
                  <a:moveTo>
                    <a:pt x="4480226" y="744159"/>
                  </a:moveTo>
                  <a:lnTo>
                    <a:pt x="4414894" y="768776"/>
                  </a:lnTo>
                  <a:lnTo>
                    <a:pt x="4365855" y="785367"/>
                  </a:lnTo>
                  <a:lnTo>
                    <a:pt x="4316751" y="800278"/>
                  </a:lnTo>
                  <a:lnTo>
                    <a:pt x="4267654" y="813320"/>
                  </a:lnTo>
                  <a:lnTo>
                    <a:pt x="4218637" y="824300"/>
                  </a:lnTo>
                  <a:lnTo>
                    <a:pt x="4169773" y="833029"/>
                  </a:lnTo>
                  <a:lnTo>
                    <a:pt x="4121137" y="839314"/>
                  </a:lnTo>
                  <a:lnTo>
                    <a:pt x="4072799" y="842964"/>
                  </a:lnTo>
                  <a:lnTo>
                    <a:pt x="4024835" y="843790"/>
                  </a:lnTo>
                  <a:lnTo>
                    <a:pt x="4480226" y="843790"/>
                  </a:lnTo>
                  <a:lnTo>
                    <a:pt x="4480226" y="744159"/>
                  </a:lnTo>
                  <a:close/>
                </a:path>
              </a:pathLst>
            </a:custGeom>
            <a:solidFill>
              <a:srgbClr val="EEEEE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9445105" y="5780582"/>
              <a:ext cx="2747010" cy="1077595"/>
            </a:xfrm>
            <a:custGeom>
              <a:avLst/>
              <a:gdLst/>
              <a:ahLst/>
              <a:cxnLst/>
              <a:rect l="l" t="t" r="r" b="b"/>
              <a:pathLst>
                <a:path w="2747009" h="1077595">
                  <a:moveTo>
                    <a:pt x="1089163" y="0"/>
                  </a:moveTo>
                  <a:lnTo>
                    <a:pt x="1032235" y="1489"/>
                  </a:lnTo>
                  <a:lnTo>
                    <a:pt x="969402" y="6045"/>
                  </a:lnTo>
                  <a:lnTo>
                    <a:pt x="925700" y="11092"/>
                  </a:lnTo>
                  <a:lnTo>
                    <a:pt x="881500" y="19289"/>
                  </a:lnTo>
                  <a:lnTo>
                    <a:pt x="836944" y="30474"/>
                  </a:lnTo>
                  <a:lnTo>
                    <a:pt x="792177" y="44488"/>
                  </a:lnTo>
                  <a:lnTo>
                    <a:pt x="747340" y="61169"/>
                  </a:lnTo>
                  <a:lnTo>
                    <a:pt x="702577" y="80357"/>
                  </a:lnTo>
                  <a:lnTo>
                    <a:pt x="658030" y="101892"/>
                  </a:lnTo>
                  <a:lnTo>
                    <a:pt x="613842" y="125613"/>
                  </a:lnTo>
                  <a:lnTo>
                    <a:pt x="570156" y="151360"/>
                  </a:lnTo>
                  <a:lnTo>
                    <a:pt x="527116" y="178972"/>
                  </a:lnTo>
                  <a:lnTo>
                    <a:pt x="484863" y="208288"/>
                  </a:lnTo>
                  <a:lnTo>
                    <a:pt x="443541" y="239148"/>
                  </a:lnTo>
                  <a:lnTo>
                    <a:pt x="403292" y="271391"/>
                  </a:lnTo>
                  <a:lnTo>
                    <a:pt x="364259" y="304857"/>
                  </a:lnTo>
                  <a:lnTo>
                    <a:pt x="326586" y="339386"/>
                  </a:lnTo>
                  <a:lnTo>
                    <a:pt x="290415" y="374816"/>
                  </a:lnTo>
                  <a:lnTo>
                    <a:pt x="255889" y="410988"/>
                  </a:lnTo>
                  <a:lnTo>
                    <a:pt x="223150" y="447740"/>
                  </a:lnTo>
                  <a:lnTo>
                    <a:pt x="192342" y="484913"/>
                  </a:lnTo>
                  <a:lnTo>
                    <a:pt x="163608" y="522345"/>
                  </a:lnTo>
                  <a:lnTo>
                    <a:pt x="137090" y="559876"/>
                  </a:lnTo>
                  <a:lnTo>
                    <a:pt x="112931" y="597346"/>
                  </a:lnTo>
                  <a:lnTo>
                    <a:pt x="91274" y="634594"/>
                  </a:lnTo>
                  <a:lnTo>
                    <a:pt x="72262" y="671459"/>
                  </a:lnTo>
                  <a:lnTo>
                    <a:pt x="56037" y="707781"/>
                  </a:lnTo>
                  <a:lnTo>
                    <a:pt x="32523" y="778154"/>
                  </a:lnTo>
                  <a:lnTo>
                    <a:pt x="32523" y="778840"/>
                  </a:lnTo>
                  <a:lnTo>
                    <a:pt x="22651" y="819794"/>
                  </a:lnTo>
                  <a:lnTo>
                    <a:pt x="14595" y="860211"/>
                  </a:lnTo>
                  <a:lnTo>
                    <a:pt x="8328" y="900090"/>
                  </a:lnTo>
                  <a:lnTo>
                    <a:pt x="3825" y="939429"/>
                  </a:lnTo>
                  <a:lnTo>
                    <a:pt x="1058" y="978227"/>
                  </a:lnTo>
                  <a:lnTo>
                    <a:pt x="0" y="1016480"/>
                  </a:lnTo>
                  <a:lnTo>
                    <a:pt x="624" y="1054188"/>
                  </a:lnTo>
                  <a:lnTo>
                    <a:pt x="2049" y="1077417"/>
                  </a:lnTo>
                  <a:lnTo>
                    <a:pt x="2746894" y="1077417"/>
                  </a:lnTo>
                  <a:lnTo>
                    <a:pt x="2746894" y="595858"/>
                  </a:lnTo>
                  <a:lnTo>
                    <a:pt x="2051823" y="595858"/>
                  </a:lnTo>
                  <a:lnTo>
                    <a:pt x="2001296" y="594253"/>
                  </a:lnTo>
                  <a:lnTo>
                    <a:pt x="1950839" y="589286"/>
                  </a:lnTo>
                  <a:lnTo>
                    <a:pt x="1900503" y="580731"/>
                  </a:lnTo>
                  <a:lnTo>
                    <a:pt x="1850335" y="568360"/>
                  </a:lnTo>
                  <a:lnTo>
                    <a:pt x="1800387" y="551948"/>
                  </a:lnTo>
                  <a:lnTo>
                    <a:pt x="1750706" y="531266"/>
                  </a:lnTo>
                  <a:lnTo>
                    <a:pt x="1708735" y="514268"/>
                  </a:lnTo>
                  <a:lnTo>
                    <a:pt x="1671665" y="495464"/>
                  </a:lnTo>
                  <a:lnTo>
                    <a:pt x="1639067" y="475046"/>
                  </a:lnTo>
                  <a:lnTo>
                    <a:pt x="1585585" y="430138"/>
                  </a:lnTo>
                  <a:lnTo>
                    <a:pt x="1544874" y="381078"/>
                  </a:lnTo>
                  <a:lnTo>
                    <a:pt x="1513522" y="329404"/>
                  </a:lnTo>
                  <a:lnTo>
                    <a:pt x="1488114" y="276649"/>
                  </a:lnTo>
                  <a:lnTo>
                    <a:pt x="1465235" y="224350"/>
                  </a:lnTo>
                  <a:lnTo>
                    <a:pt x="1453678" y="198851"/>
                  </a:lnTo>
                  <a:lnTo>
                    <a:pt x="1428194" y="150114"/>
                  </a:lnTo>
                  <a:lnTo>
                    <a:pt x="1396705" y="105672"/>
                  </a:lnTo>
                  <a:lnTo>
                    <a:pt x="1355798" y="67060"/>
                  </a:lnTo>
                  <a:lnTo>
                    <a:pt x="1302058" y="35814"/>
                  </a:lnTo>
                  <a:lnTo>
                    <a:pt x="1232072" y="13468"/>
                  </a:lnTo>
                  <a:lnTo>
                    <a:pt x="1189920" y="6114"/>
                  </a:lnTo>
                  <a:lnTo>
                    <a:pt x="1142426" y="1560"/>
                  </a:lnTo>
                  <a:lnTo>
                    <a:pt x="1089163" y="0"/>
                  </a:lnTo>
                  <a:close/>
                </a:path>
                <a:path w="2747009" h="1077595">
                  <a:moveTo>
                    <a:pt x="2746894" y="392657"/>
                  </a:moveTo>
                  <a:lnTo>
                    <a:pt x="2633232" y="443481"/>
                  </a:lnTo>
                  <a:lnTo>
                    <a:pt x="2586139" y="463608"/>
                  </a:lnTo>
                  <a:lnTo>
                    <a:pt x="2538675" y="483080"/>
                  </a:lnTo>
                  <a:lnTo>
                    <a:pt x="2490878" y="501689"/>
                  </a:lnTo>
                  <a:lnTo>
                    <a:pt x="2442785" y="519225"/>
                  </a:lnTo>
                  <a:lnTo>
                    <a:pt x="2394432" y="535481"/>
                  </a:lnTo>
                  <a:lnTo>
                    <a:pt x="2345858" y="550246"/>
                  </a:lnTo>
                  <a:lnTo>
                    <a:pt x="2297098" y="563313"/>
                  </a:lnTo>
                  <a:lnTo>
                    <a:pt x="2248191" y="574472"/>
                  </a:lnTo>
                  <a:lnTo>
                    <a:pt x="2199172" y="583515"/>
                  </a:lnTo>
                  <a:lnTo>
                    <a:pt x="2150080" y="590233"/>
                  </a:lnTo>
                  <a:lnTo>
                    <a:pt x="2100952" y="594417"/>
                  </a:lnTo>
                  <a:lnTo>
                    <a:pt x="2051823" y="595858"/>
                  </a:lnTo>
                  <a:lnTo>
                    <a:pt x="2746894" y="595858"/>
                  </a:lnTo>
                  <a:lnTo>
                    <a:pt x="2746894" y="392657"/>
                  </a:lnTo>
                  <a:close/>
                </a:path>
              </a:pathLst>
            </a:custGeom>
            <a:solidFill>
              <a:srgbClr val="9DCED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11798808" y="5681471"/>
              <a:ext cx="299085" cy="299085"/>
            </a:xfrm>
            <a:custGeom>
              <a:avLst/>
              <a:gdLst/>
              <a:ahLst/>
              <a:cxnLst/>
              <a:rect l="l" t="t" r="r" b="b"/>
              <a:pathLst>
                <a:path w="299084" h="299085">
                  <a:moveTo>
                    <a:pt x="149351" y="0"/>
                  </a:moveTo>
                  <a:lnTo>
                    <a:pt x="102168" y="7613"/>
                  </a:lnTo>
                  <a:lnTo>
                    <a:pt x="61173" y="28815"/>
                  </a:lnTo>
                  <a:lnTo>
                    <a:pt x="28834" y="61145"/>
                  </a:lnTo>
                  <a:lnTo>
                    <a:pt x="7620" y="102144"/>
                  </a:lnTo>
                  <a:lnTo>
                    <a:pt x="0" y="149351"/>
                  </a:lnTo>
                  <a:lnTo>
                    <a:pt x="7620" y="196559"/>
                  </a:lnTo>
                  <a:lnTo>
                    <a:pt x="28834" y="237558"/>
                  </a:lnTo>
                  <a:lnTo>
                    <a:pt x="61173" y="269888"/>
                  </a:lnTo>
                  <a:lnTo>
                    <a:pt x="102168" y="291090"/>
                  </a:lnTo>
                  <a:lnTo>
                    <a:pt x="149351" y="298703"/>
                  </a:lnTo>
                  <a:lnTo>
                    <a:pt x="196535" y="291090"/>
                  </a:lnTo>
                  <a:lnTo>
                    <a:pt x="237530" y="269888"/>
                  </a:lnTo>
                  <a:lnTo>
                    <a:pt x="269869" y="237558"/>
                  </a:lnTo>
                  <a:lnTo>
                    <a:pt x="291083" y="196559"/>
                  </a:lnTo>
                  <a:lnTo>
                    <a:pt x="298703" y="149351"/>
                  </a:lnTo>
                  <a:lnTo>
                    <a:pt x="291083" y="102144"/>
                  </a:lnTo>
                  <a:lnTo>
                    <a:pt x="269869" y="61145"/>
                  </a:lnTo>
                  <a:lnTo>
                    <a:pt x="237530" y="28815"/>
                  </a:lnTo>
                  <a:lnTo>
                    <a:pt x="196535" y="7613"/>
                  </a:lnTo>
                  <a:lnTo>
                    <a:pt x="149351" y="0"/>
                  </a:lnTo>
                  <a:close/>
                </a:path>
              </a:pathLst>
            </a:custGeom>
            <a:solidFill>
              <a:srgbClr val="285E8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1" name="object 21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361676" y="5779007"/>
              <a:ext cx="228600" cy="230123"/>
            </a:xfrm>
            <a:prstGeom prst="rect">
              <a:avLst/>
            </a:prstGeom>
          </p:spPr>
        </p:pic>
        <p:sp>
          <p:nvSpPr>
            <p:cNvPr id="22" name="object 22" descr=""/>
            <p:cNvSpPr/>
            <p:nvPr/>
          </p:nvSpPr>
          <p:spPr>
            <a:xfrm>
              <a:off x="8477661" y="6022011"/>
              <a:ext cx="3714750" cy="836294"/>
            </a:xfrm>
            <a:custGeom>
              <a:avLst/>
              <a:gdLst/>
              <a:ahLst/>
              <a:cxnLst/>
              <a:rect l="l" t="t" r="r" b="b"/>
              <a:pathLst>
                <a:path w="3714750" h="836295">
                  <a:moveTo>
                    <a:pt x="1241008" y="0"/>
                  </a:moveTo>
                  <a:lnTo>
                    <a:pt x="1187644" y="78"/>
                  </a:lnTo>
                  <a:lnTo>
                    <a:pt x="1133995" y="1947"/>
                  </a:lnTo>
                  <a:lnTo>
                    <a:pt x="1080451" y="5522"/>
                  </a:lnTo>
                  <a:lnTo>
                    <a:pt x="1027402" y="10713"/>
                  </a:lnTo>
                  <a:lnTo>
                    <a:pt x="975238" y="17436"/>
                  </a:lnTo>
                  <a:lnTo>
                    <a:pt x="924349" y="25602"/>
                  </a:lnTo>
                  <a:lnTo>
                    <a:pt x="875127" y="35126"/>
                  </a:lnTo>
                  <a:lnTo>
                    <a:pt x="817882" y="48054"/>
                  </a:lnTo>
                  <a:lnTo>
                    <a:pt x="762260" y="62402"/>
                  </a:lnTo>
                  <a:lnTo>
                    <a:pt x="708313" y="78104"/>
                  </a:lnTo>
                  <a:lnTo>
                    <a:pt x="656091" y="95093"/>
                  </a:lnTo>
                  <a:lnTo>
                    <a:pt x="605647" y="113303"/>
                  </a:lnTo>
                  <a:lnTo>
                    <a:pt x="557031" y="132668"/>
                  </a:lnTo>
                  <a:lnTo>
                    <a:pt x="510296" y="153123"/>
                  </a:lnTo>
                  <a:lnTo>
                    <a:pt x="465493" y="174601"/>
                  </a:lnTo>
                  <a:lnTo>
                    <a:pt x="422672" y="197036"/>
                  </a:lnTo>
                  <a:lnTo>
                    <a:pt x="381887" y="220363"/>
                  </a:lnTo>
                  <a:lnTo>
                    <a:pt x="343187" y="244515"/>
                  </a:lnTo>
                  <a:lnTo>
                    <a:pt x="306626" y="269426"/>
                  </a:lnTo>
                  <a:lnTo>
                    <a:pt x="272253" y="295030"/>
                  </a:lnTo>
                  <a:lnTo>
                    <a:pt x="240121" y="321261"/>
                  </a:lnTo>
                  <a:lnTo>
                    <a:pt x="210282" y="348054"/>
                  </a:lnTo>
                  <a:lnTo>
                    <a:pt x="169800" y="389023"/>
                  </a:lnTo>
                  <a:lnTo>
                    <a:pt x="134187" y="430946"/>
                  </a:lnTo>
                  <a:lnTo>
                    <a:pt x="103259" y="473708"/>
                  </a:lnTo>
                  <a:lnTo>
                    <a:pt x="76832" y="517195"/>
                  </a:lnTo>
                  <a:lnTo>
                    <a:pt x="54722" y="561294"/>
                  </a:lnTo>
                  <a:lnTo>
                    <a:pt x="36747" y="605889"/>
                  </a:lnTo>
                  <a:lnTo>
                    <a:pt x="22721" y="650868"/>
                  </a:lnTo>
                  <a:lnTo>
                    <a:pt x="12462" y="696115"/>
                  </a:lnTo>
                  <a:lnTo>
                    <a:pt x="5786" y="741518"/>
                  </a:lnTo>
                  <a:lnTo>
                    <a:pt x="2510" y="786960"/>
                  </a:lnTo>
                  <a:lnTo>
                    <a:pt x="1039" y="828469"/>
                  </a:lnTo>
                  <a:lnTo>
                    <a:pt x="0" y="835985"/>
                  </a:lnTo>
                  <a:lnTo>
                    <a:pt x="3714339" y="835985"/>
                  </a:lnTo>
                  <a:lnTo>
                    <a:pt x="3714339" y="633524"/>
                  </a:lnTo>
                  <a:lnTo>
                    <a:pt x="2735550" y="633524"/>
                  </a:lnTo>
                  <a:lnTo>
                    <a:pt x="2683426" y="633238"/>
                  </a:lnTo>
                  <a:lnTo>
                    <a:pt x="2631166" y="632040"/>
                  </a:lnTo>
                  <a:lnTo>
                    <a:pt x="2578982" y="629828"/>
                  </a:lnTo>
                  <a:lnTo>
                    <a:pt x="2527087" y="626499"/>
                  </a:lnTo>
                  <a:lnTo>
                    <a:pt x="2475693" y="621950"/>
                  </a:lnTo>
                  <a:lnTo>
                    <a:pt x="2425011" y="616079"/>
                  </a:lnTo>
                  <a:lnTo>
                    <a:pt x="2375255" y="608783"/>
                  </a:lnTo>
                  <a:lnTo>
                    <a:pt x="2326635" y="599960"/>
                  </a:lnTo>
                  <a:lnTo>
                    <a:pt x="2279366" y="589506"/>
                  </a:lnTo>
                  <a:lnTo>
                    <a:pt x="2219201" y="573263"/>
                  </a:lnTo>
                  <a:lnTo>
                    <a:pt x="2162920" y="554558"/>
                  </a:lnTo>
                  <a:lnTo>
                    <a:pt x="2110438" y="533605"/>
                  </a:lnTo>
                  <a:lnTo>
                    <a:pt x="2061669" y="510618"/>
                  </a:lnTo>
                  <a:lnTo>
                    <a:pt x="2016528" y="485808"/>
                  </a:lnTo>
                  <a:lnTo>
                    <a:pt x="1974931" y="459390"/>
                  </a:lnTo>
                  <a:lnTo>
                    <a:pt x="1936791" y="431576"/>
                  </a:lnTo>
                  <a:lnTo>
                    <a:pt x="1902025" y="402579"/>
                  </a:lnTo>
                  <a:lnTo>
                    <a:pt x="1870547" y="372613"/>
                  </a:lnTo>
                  <a:lnTo>
                    <a:pt x="1842271" y="341890"/>
                  </a:lnTo>
                  <a:lnTo>
                    <a:pt x="1817113" y="310625"/>
                  </a:lnTo>
                  <a:lnTo>
                    <a:pt x="1794988" y="279029"/>
                  </a:lnTo>
                  <a:lnTo>
                    <a:pt x="1772183" y="242911"/>
                  </a:lnTo>
                  <a:lnTo>
                    <a:pt x="1749418" y="206560"/>
                  </a:lnTo>
                  <a:lnTo>
                    <a:pt x="1724296" y="170750"/>
                  </a:lnTo>
                  <a:lnTo>
                    <a:pt x="1694422" y="136254"/>
                  </a:lnTo>
                  <a:lnTo>
                    <a:pt x="1657401" y="103843"/>
                  </a:lnTo>
                  <a:lnTo>
                    <a:pt x="1610838" y="74292"/>
                  </a:lnTo>
                  <a:lnTo>
                    <a:pt x="1573800" y="56911"/>
                  </a:lnTo>
                  <a:lnTo>
                    <a:pt x="1533356" y="42016"/>
                  </a:lnTo>
                  <a:lnTo>
                    <a:pt x="1489896" y="29521"/>
                  </a:lnTo>
                  <a:lnTo>
                    <a:pt x="1443810" y="19339"/>
                  </a:lnTo>
                  <a:lnTo>
                    <a:pt x="1395488" y="11382"/>
                  </a:lnTo>
                  <a:lnTo>
                    <a:pt x="1345320" y="5565"/>
                  </a:lnTo>
                  <a:lnTo>
                    <a:pt x="1293697" y="1800"/>
                  </a:lnTo>
                  <a:lnTo>
                    <a:pt x="1241008" y="0"/>
                  </a:lnTo>
                  <a:close/>
                </a:path>
                <a:path w="3714750" h="836295">
                  <a:moveTo>
                    <a:pt x="3714339" y="566473"/>
                  </a:moveTo>
                  <a:lnTo>
                    <a:pt x="3644327" y="570621"/>
                  </a:lnTo>
                  <a:lnTo>
                    <a:pt x="3543818" y="577997"/>
                  </a:lnTo>
                  <a:lnTo>
                    <a:pt x="3140808" y="613432"/>
                  </a:lnTo>
                  <a:lnTo>
                    <a:pt x="2989149" y="624543"/>
                  </a:lnTo>
                  <a:lnTo>
                    <a:pt x="2887844" y="629890"/>
                  </a:lnTo>
                  <a:lnTo>
                    <a:pt x="2837125" y="631750"/>
                  </a:lnTo>
                  <a:lnTo>
                    <a:pt x="2786361" y="632984"/>
                  </a:lnTo>
                  <a:lnTo>
                    <a:pt x="2735550" y="633524"/>
                  </a:lnTo>
                  <a:lnTo>
                    <a:pt x="3714339" y="633524"/>
                  </a:lnTo>
                  <a:lnTo>
                    <a:pt x="3714339" y="566473"/>
                  </a:lnTo>
                  <a:close/>
                </a:path>
              </a:pathLst>
            </a:custGeom>
            <a:solidFill>
              <a:srgbClr val="1A456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3" name="object 23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156448" y="6550151"/>
              <a:ext cx="222503" cy="222504"/>
            </a:xfrm>
            <a:prstGeom prst="rect">
              <a:avLst/>
            </a:prstGeom>
          </p:spPr>
        </p:pic>
      </p:grp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10815193" y="212852"/>
            <a:ext cx="1167130" cy="26924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sz="1600"/>
              <a:t>HYDRO</a:t>
            </a:r>
            <a:r>
              <a:rPr dirty="0" sz="1600" spc="-160"/>
              <a:t> </a:t>
            </a:r>
            <a:r>
              <a:rPr dirty="0" baseline="7936" sz="1575" spc="-67" b="0">
                <a:solidFill>
                  <a:srgbClr val="1A4568"/>
                </a:solidFill>
                <a:latin typeface="Arial"/>
                <a:cs typeface="Arial"/>
              </a:rPr>
              <a:t>PURE</a:t>
            </a:r>
            <a:endParaRPr baseline="7936" sz="1575">
              <a:latin typeface="Arial"/>
              <a:cs typeface="Arial"/>
            </a:endParaRPr>
          </a:p>
        </p:txBody>
      </p:sp>
      <p:sp>
        <p:nvSpPr>
          <p:cNvPr id="25" name="object 25" descr=""/>
          <p:cNvSpPr/>
          <p:nvPr/>
        </p:nvSpPr>
        <p:spPr>
          <a:xfrm>
            <a:off x="11457431" y="222504"/>
            <a:ext cx="121920" cy="94615"/>
          </a:xfrm>
          <a:custGeom>
            <a:avLst/>
            <a:gdLst/>
            <a:ahLst/>
            <a:cxnLst/>
            <a:rect l="l" t="t" r="r" b="b"/>
            <a:pathLst>
              <a:path w="121920" h="94614">
                <a:moveTo>
                  <a:pt x="61087" y="0"/>
                </a:moveTo>
                <a:lnTo>
                  <a:pt x="0" y="94488"/>
                </a:lnTo>
                <a:lnTo>
                  <a:pt x="121920" y="92075"/>
                </a:lnTo>
                <a:lnTo>
                  <a:pt x="61087" y="0"/>
                </a:lnTo>
                <a:close/>
              </a:path>
            </a:pathLst>
          </a:custGeom>
          <a:solidFill>
            <a:srgbClr val="0D2234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36295" y="1087882"/>
            <a:ext cx="5666740" cy="14312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337185">
              <a:lnSpc>
                <a:spcPct val="100000"/>
              </a:lnSpc>
              <a:spcBef>
                <a:spcPts val="100"/>
              </a:spcBef>
            </a:pPr>
            <a:r>
              <a:rPr dirty="0" sz="4800" spc="-135" b="1">
                <a:solidFill>
                  <a:srgbClr val="0D2234"/>
                </a:solidFill>
                <a:latin typeface="Arial"/>
                <a:cs typeface="Arial"/>
              </a:rPr>
              <a:t>THE</a:t>
            </a:r>
            <a:r>
              <a:rPr dirty="0" sz="4800" spc="-484" b="1">
                <a:solidFill>
                  <a:srgbClr val="0D2234"/>
                </a:solidFill>
                <a:latin typeface="Arial"/>
                <a:cs typeface="Arial"/>
              </a:rPr>
              <a:t> </a:t>
            </a:r>
            <a:r>
              <a:rPr dirty="0" sz="4800" spc="-25" b="1">
                <a:solidFill>
                  <a:srgbClr val="0D2234"/>
                </a:solidFill>
                <a:latin typeface="Arial"/>
                <a:cs typeface="Arial"/>
              </a:rPr>
              <a:t>PROBLEMS</a:t>
            </a:r>
            <a:endParaRPr sz="4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25"/>
              </a:spcBef>
            </a:pPr>
            <a:r>
              <a:rPr dirty="0" sz="1900" spc="-120" b="1">
                <a:solidFill>
                  <a:srgbClr val="0D2234"/>
                </a:solidFill>
                <a:latin typeface="Arial"/>
                <a:cs typeface="Arial"/>
              </a:rPr>
              <a:t>THE</a:t>
            </a:r>
            <a:r>
              <a:rPr dirty="0" sz="1900" spc="-65" b="1">
                <a:solidFill>
                  <a:srgbClr val="0D2234"/>
                </a:solidFill>
                <a:latin typeface="Arial"/>
                <a:cs typeface="Arial"/>
              </a:rPr>
              <a:t> </a:t>
            </a:r>
            <a:r>
              <a:rPr dirty="0" sz="1900" spc="-95" b="1">
                <a:solidFill>
                  <a:srgbClr val="0D2234"/>
                </a:solidFill>
                <a:latin typeface="Arial"/>
                <a:cs typeface="Arial"/>
              </a:rPr>
              <a:t>PROBLEMS</a:t>
            </a:r>
            <a:r>
              <a:rPr dirty="0" sz="1900" spc="405" b="1">
                <a:solidFill>
                  <a:srgbClr val="0D2234"/>
                </a:solidFill>
                <a:latin typeface="Arial"/>
                <a:cs typeface="Arial"/>
              </a:rPr>
              <a:t> </a:t>
            </a:r>
            <a:r>
              <a:rPr dirty="0" sz="1900" spc="80" b="1">
                <a:solidFill>
                  <a:srgbClr val="54AAC7"/>
                </a:solidFill>
                <a:latin typeface="Arial"/>
                <a:cs typeface="Arial"/>
              </a:rPr>
              <a:t>With</a:t>
            </a:r>
            <a:r>
              <a:rPr dirty="0" sz="1900" spc="-75" b="1">
                <a:solidFill>
                  <a:srgbClr val="54AAC7"/>
                </a:solidFill>
                <a:latin typeface="Arial"/>
                <a:cs typeface="Arial"/>
              </a:rPr>
              <a:t> </a:t>
            </a:r>
            <a:r>
              <a:rPr dirty="0" sz="1900" spc="120" b="1">
                <a:solidFill>
                  <a:srgbClr val="54AAC7"/>
                </a:solidFill>
                <a:latin typeface="Arial"/>
                <a:cs typeface="Arial"/>
              </a:rPr>
              <a:t>Water</a:t>
            </a:r>
            <a:r>
              <a:rPr dirty="0" sz="1900" spc="-50" b="1">
                <a:solidFill>
                  <a:srgbClr val="54AAC7"/>
                </a:solidFill>
                <a:latin typeface="Arial"/>
                <a:cs typeface="Arial"/>
              </a:rPr>
              <a:t> </a:t>
            </a:r>
            <a:r>
              <a:rPr dirty="0" sz="1900" b="1">
                <a:solidFill>
                  <a:srgbClr val="54AAC7"/>
                </a:solidFill>
                <a:latin typeface="Arial"/>
                <a:cs typeface="Arial"/>
              </a:rPr>
              <a:t>Supply</a:t>
            </a:r>
            <a:r>
              <a:rPr dirty="0" sz="1900" spc="409" b="1">
                <a:solidFill>
                  <a:srgbClr val="54AAC7"/>
                </a:solidFill>
                <a:latin typeface="Arial"/>
                <a:cs typeface="Arial"/>
              </a:rPr>
              <a:t> </a:t>
            </a:r>
            <a:r>
              <a:rPr dirty="0" sz="1900" b="1">
                <a:solidFill>
                  <a:srgbClr val="0D2234"/>
                </a:solidFill>
                <a:latin typeface="Arial"/>
                <a:cs typeface="Arial"/>
              </a:rPr>
              <a:t>IN</a:t>
            </a:r>
            <a:r>
              <a:rPr dirty="0" sz="1900" spc="385" b="1">
                <a:solidFill>
                  <a:srgbClr val="0D2234"/>
                </a:solidFill>
                <a:latin typeface="Arial"/>
                <a:cs typeface="Arial"/>
              </a:rPr>
              <a:t> </a:t>
            </a:r>
            <a:r>
              <a:rPr dirty="0" sz="1900" spc="-45" b="1">
                <a:solidFill>
                  <a:srgbClr val="0D2234"/>
                </a:solidFill>
                <a:latin typeface="Arial"/>
                <a:cs typeface="Arial"/>
              </a:rPr>
              <a:t>ALBANIA</a:t>
            </a:r>
            <a:endParaRPr sz="1900">
              <a:latin typeface="Arial"/>
              <a:cs typeface="Arial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5256276" y="2567939"/>
            <a:ext cx="1417320" cy="1049655"/>
            <a:chOff x="5256276" y="2567939"/>
            <a:chExt cx="1417320" cy="1049655"/>
          </a:xfrm>
        </p:grpSpPr>
        <p:sp>
          <p:nvSpPr>
            <p:cNvPr id="4" name="object 4" descr=""/>
            <p:cNvSpPr/>
            <p:nvPr/>
          </p:nvSpPr>
          <p:spPr>
            <a:xfrm>
              <a:off x="6293358" y="2996691"/>
              <a:ext cx="367665" cy="503555"/>
            </a:xfrm>
            <a:custGeom>
              <a:avLst/>
              <a:gdLst/>
              <a:ahLst/>
              <a:cxnLst/>
              <a:rect l="l" t="t" r="r" b="b"/>
              <a:pathLst>
                <a:path w="367665" h="503554">
                  <a:moveTo>
                    <a:pt x="348234" y="0"/>
                  </a:moveTo>
                  <a:lnTo>
                    <a:pt x="326875" y="43573"/>
                  </a:lnTo>
                  <a:lnTo>
                    <a:pt x="298525" y="83495"/>
                  </a:lnTo>
                  <a:lnTo>
                    <a:pt x="263810" y="119205"/>
                  </a:lnTo>
                  <a:lnTo>
                    <a:pt x="223360" y="150142"/>
                  </a:lnTo>
                  <a:lnTo>
                    <a:pt x="177801" y="175745"/>
                  </a:lnTo>
                  <a:lnTo>
                    <a:pt x="127762" y="195453"/>
                  </a:lnTo>
                  <a:lnTo>
                    <a:pt x="127762" y="88392"/>
                  </a:lnTo>
                  <a:lnTo>
                    <a:pt x="0" y="315595"/>
                  </a:lnTo>
                  <a:lnTo>
                    <a:pt x="127762" y="503300"/>
                  </a:lnTo>
                  <a:lnTo>
                    <a:pt x="127762" y="396240"/>
                  </a:lnTo>
                  <a:lnTo>
                    <a:pt x="176223" y="377284"/>
                  </a:lnTo>
                  <a:lnTo>
                    <a:pt x="219977" y="353158"/>
                  </a:lnTo>
                  <a:lnTo>
                    <a:pt x="258697" y="324448"/>
                  </a:lnTo>
                  <a:lnTo>
                    <a:pt x="292059" y="291738"/>
                  </a:lnTo>
                  <a:lnTo>
                    <a:pt x="319737" y="255616"/>
                  </a:lnTo>
                  <a:lnTo>
                    <a:pt x="341405" y="216666"/>
                  </a:lnTo>
                  <a:lnTo>
                    <a:pt x="356740" y="175474"/>
                  </a:lnTo>
                  <a:lnTo>
                    <a:pt x="365415" y="132625"/>
                  </a:lnTo>
                  <a:lnTo>
                    <a:pt x="367106" y="88706"/>
                  </a:lnTo>
                  <a:lnTo>
                    <a:pt x="361487" y="44303"/>
                  </a:lnTo>
                  <a:lnTo>
                    <a:pt x="348234" y="0"/>
                  </a:lnTo>
                  <a:close/>
                </a:path>
              </a:pathLst>
            </a:custGeom>
            <a:solidFill>
              <a:srgbClr val="285E8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6293358" y="2580893"/>
              <a:ext cx="367665" cy="516255"/>
            </a:xfrm>
            <a:custGeom>
              <a:avLst/>
              <a:gdLst/>
              <a:ahLst/>
              <a:cxnLst/>
              <a:rect l="l" t="t" r="r" b="b"/>
              <a:pathLst>
                <a:path w="367665" h="516255">
                  <a:moveTo>
                    <a:pt x="0" y="0"/>
                  </a:moveTo>
                  <a:lnTo>
                    <a:pt x="0" y="200659"/>
                  </a:lnTo>
                  <a:lnTo>
                    <a:pt x="49832" y="203539"/>
                  </a:lnTo>
                  <a:lnTo>
                    <a:pt x="97629" y="211927"/>
                  </a:lnTo>
                  <a:lnTo>
                    <a:pt x="142952" y="225448"/>
                  </a:lnTo>
                  <a:lnTo>
                    <a:pt x="185363" y="243727"/>
                  </a:lnTo>
                  <a:lnTo>
                    <a:pt x="224425" y="266386"/>
                  </a:lnTo>
                  <a:lnTo>
                    <a:pt x="259699" y="293052"/>
                  </a:lnTo>
                  <a:lnTo>
                    <a:pt x="290747" y="323348"/>
                  </a:lnTo>
                  <a:lnTo>
                    <a:pt x="317133" y="356898"/>
                  </a:lnTo>
                  <a:lnTo>
                    <a:pt x="338417" y="393326"/>
                  </a:lnTo>
                  <a:lnTo>
                    <a:pt x="354162" y="432258"/>
                  </a:lnTo>
                  <a:lnTo>
                    <a:pt x="363930" y="473317"/>
                  </a:lnTo>
                  <a:lnTo>
                    <a:pt x="367284" y="516127"/>
                  </a:lnTo>
                  <a:lnTo>
                    <a:pt x="367284" y="315467"/>
                  </a:lnTo>
                  <a:lnTo>
                    <a:pt x="363930" y="272657"/>
                  </a:lnTo>
                  <a:lnTo>
                    <a:pt x="354162" y="231598"/>
                  </a:lnTo>
                  <a:lnTo>
                    <a:pt x="338417" y="192666"/>
                  </a:lnTo>
                  <a:lnTo>
                    <a:pt x="317133" y="156238"/>
                  </a:lnTo>
                  <a:lnTo>
                    <a:pt x="290747" y="122688"/>
                  </a:lnTo>
                  <a:lnTo>
                    <a:pt x="259699" y="92392"/>
                  </a:lnTo>
                  <a:lnTo>
                    <a:pt x="224425" y="65726"/>
                  </a:lnTo>
                  <a:lnTo>
                    <a:pt x="185363" y="43067"/>
                  </a:lnTo>
                  <a:lnTo>
                    <a:pt x="142952" y="24788"/>
                  </a:lnTo>
                  <a:lnTo>
                    <a:pt x="97629" y="11267"/>
                  </a:lnTo>
                  <a:lnTo>
                    <a:pt x="49832" y="28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4B6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6293358" y="2580893"/>
              <a:ext cx="367665" cy="919480"/>
            </a:xfrm>
            <a:custGeom>
              <a:avLst/>
              <a:gdLst/>
              <a:ahLst/>
              <a:cxnLst/>
              <a:rect l="l" t="t" r="r" b="b"/>
              <a:pathLst>
                <a:path w="367665" h="919479">
                  <a:moveTo>
                    <a:pt x="367284" y="516127"/>
                  </a:moveTo>
                  <a:lnTo>
                    <a:pt x="363930" y="473317"/>
                  </a:lnTo>
                  <a:lnTo>
                    <a:pt x="354162" y="432258"/>
                  </a:lnTo>
                  <a:lnTo>
                    <a:pt x="338417" y="393326"/>
                  </a:lnTo>
                  <a:lnTo>
                    <a:pt x="317133" y="356898"/>
                  </a:lnTo>
                  <a:lnTo>
                    <a:pt x="290747" y="323348"/>
                  </a:lnTo>
                  <a:lnTo>
                    <a:pt x="259699" y="293052"/>
                  </a:lnTo>
                  <a:lnTo>
                    <a:pt x="224425" y="266386"/>
                  </a:lnTo>
                  <a:lnTo>
                    <a:pt x="185363" y="243727"/>
                  </a:lnTo>
                  <a:lnTo>
                    <a:pt x="142952" y="225448"/>
                  </a:lnTo>
                  <a:lnTo>
                    <a:pt x="97629" y="211927"/>
                  </a:lnTo>
                  <a:lnTo>
                    <a:pt x="49832" y="203539"/>
                  </a:lnTo>
                  <a:lnTo>
                    <a:pt x="0" y="200659"/>
                  </a:lnTo>
                  <a:lnTo>
                    <a:pt x="0" y="0"/>
                  </a:lnTo>
                  <a:lnTo>
                    <a:pt x="49832" y="2879"/>
                  </a:lnTo>
                  <a:lnTo>
                    <a:pt x="97629" y="11267"/>
                  </a:lnTo>
                  <a:lnTo>
                    <a:pt x="142952" y="24788"/>
                  </a:lnTo>
                  <a:lnTo>
                    <a:pt x="185363" y="43067"/>
                  </a:lnTo>
                  <a:lnTo>
                    <a:pt x="224425" y="65726"/>
                  </a:lnTo>
                  <a:lnTo>
                    <a:pt x="259699" y="92392"/>
                  </a:lnTo>
                  <a:lnTo>
                    <a:pt x="290747" y="122688"/>
                  </a:lnTo>
                  <a:lnTo>
                    <a:pt x="317133" y="156238"/>
                  </a:lnTo>
                  <a:lnTo>
                    <a:pt x="338417" y="192666"/>
                  </a:lnTo>
                  <a:lnTo>
                    <a:pt x="354162" y="231598"/>
                  </a:lnTo>
                  <a:lnTo>
                    <a:pt x="363930" y="272657"/>
                  </a:lnTo>
                  <a:lnTo>
                    <a:pt x="367284" y="315467"/>
                  </a:lnTo>
                  <a:lnTo>
                    <a:pt x="367284" y="516127"/>
                  </a:lnTo>
                  <a:lnTo>
                    <a:pt x="363811" y="559515"/>
                  </a:lnTo>
                  <a:lnTo>
                    <a:pt x="353650" y="601390"/>
                  </a:lnTo>
                  <a:lnTo>
                    <a:pt x="337189" y="641274"/>
                  </a:lnTo>
                  <a:lnTo>
                    <a:pt x="314814" y="678691"/>
                  </a:lnTo>
                  <a:lnTo>
                    <a:pt x="286911" y="713162"/>
                  </a:lnTo>
                  <a:lnTo>
                    <a:pt x="253868" y="744210"/>
                  </a:lnTo>
                  <a:lnTo>
                    <a:pt x="216071" y="771357"/>
                  </a:lnTo>
                  <a:lnTo>
                    <a:pt x="173906" y="794125"/>
                  </a:lnTo>
                  <a:lnTo>
                    <a:pt x="127762" y="812038"/>
                  </a:lnTo>
                  <a:lnTo>
                    <a:pt x="127762" y="919098"/>
                  </a:lnTo>
                  <a:lnTo>
                    <a:pt x="0" y="731392"/>
                  </a:lnTo>
                  <a:lnTo>
                    <a:pt x="127762" y="504189"/>
                  </a:lnTo>
                  <a:lnTo>
                    <a:pt x="127762" y="611251"/>
                  </a:lnTo>
                  <a:lnTo>
                    <a:pt x="177801" y="591543"/>
                  </a:lnTo>
                  <a:lnTo>
                    <a:pt x="223360" y="565940"/>
                  </a:lnTo>
                  <a:lnTo>
                    <a:pt x="263810" y="535003"/>
                  </a:lnTo>
                  <a:lnTo>
                    <a:pt x="298525" y="499293"/>
                  </a:lnTo>
                  <a:lnTo>
                    <a:pt x="326875" y="459371"/>
                  </a:lnTo>
                  <a:lnTo>
                    <a:pt x="348234" y="415797"/>
                  </a:lnTo>
                </a:path>
              </a:pathLst>
            </a:custGeom>
            <a:ln w="25908">
              <a:solidFill>
                <a:srgbClr val="1A4362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56276" y="3272027"/>
              <a:ext cx="1002029" cy="345186"/>
            </a:xfrm>
            <a:prstGeom prst="rect">
              <a:avLst/>
            </a:prstGeom>
          </p:spPr>
        </p:pic>
      </p:grpSp>
      <p:pic>
        <p:nvPicPr>
          <p:cNvPr id="8" name="object 8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2459" y="3454908"/>
            <a:ext cx="1817369" cy="345185"/>
          </a:xfrm>
          <a:prstGeom prst="rect">
            <a:avLst/>
          </a:prstGeom>
        </p:spPr>
      </p:pic>
      <p:sp>
        <p:nvSpPr>
          <p:cNvPr id="9" name="object 9" descr=""/>
          <p:cNvSpPr txBox="1"/>
          <p:nvPr/>
        </p:nvSpPr>
        <p:spPr>
          <a:xfrm>
            <a:off x="336295" y="2686303"/>
            <a:ext cx="5785485" cy="10071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93065" marR="92710" indent="-381000">
              <a:lnSpc>
                <a:spcPct val="100000"/>
              </a:lnSpc>
              <a:spcBef>
                <a:spcPts val="100"/>
              </a:spcBef>
              <a:buFont typeface="Wingdings"/>
              <a:buChar char=""/>
              <a:tabLst>
                <a:tab pos="393065" algn="l"/>
                <a:tab pos="393700" algn="l"/>
              </a:tabLst>
            </a:pPr>
            <a:r>
              <a:rPr dirty="0" sz="1200" spc="60">
                <a:latin typeface="Arial"/>
                <a:cs typeface="Arial"/>
              </a:rPr>
              <a:t>Supplies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 spc="90">
                <a:latin typeface="Arial"/>
                <a:cs typeface="Arial"/>
              </a:rPr>
              <a:t>are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 spc="90">
                <a:latin typeface="Arial"/>
                <a:cs typeface="Arial"/>
              </a:rPr>
              <a:t>often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 spc="80">
                <a:solidFill>
                  <a:srgbClr val="0D2234"/>
                </a:solidFill>
                <a:latin typeface="Arial"/>
                <a:cs typeface="Arial"/>
              </a:rPr>
              <a:t>irregular</a:t>
            </a:r>
            <a:r>
              <a:rPr dirty="0" sz="1200" spc="-30">
                <a:solidFill>
                  <a:srgbClr val="0D2234"/>
                </a:solidFill>
                <a:latin typeface="Arial"/>
                <a:cs typeface="Arial"/>
              </a:rPr>
              <a:t> </a:t>
            </a:r>
            <a:r>
              <a:rPr dirty="0" sz="1200" spc="105">
                <a:latin typeface="Arial"/>
                <a:cs typeface="Arial"/>
              </a:rPr>
              <a:t>due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105">
                <a:latin typeface="Arial"/>
                <a:cs typeface="Arial"/>
              </a:rPr>
              <a:t>to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 spc="95">
                <a:latin typeface="Arial"/>
                <a:cs typeface="Arial"/>
              </a:rPr>
              <a:t>power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 spc="75">
                <a:latin typeface="Arial"/>
                <a:cs typeface="Arial"/>
              </a:rPr>
              <a:t>outages,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 spc="105">
                <a:latin typeface="Arial"/>
                <a:cs typeface="Arial"/>
              </a:rPr>
              <a:t>inadequate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 spc="95">
                <a:latin typeface="Arial"/>
                <a:cs typeface="Arial"/>
              </a:rPr>
              <a:t>piping </a:t>
            </a:r>
            <a:r>
              <a:rPr dirty="0" sz="1200" spc="130">
                <a:latin typeface="Arial"/>
                <a:cs typeface="Arial"/>
              </a:rPr>
              <a:t>and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 spc="95">
                <a:latin typeface="Arial"/>
                <a:cs typeface="Arial"/>
              </a:rPr>
              <a:t>system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 spc="60">
                <a:latin typeface="Arial"/>
                <a:cs typeface="Arial"/>
              </a:rPr>
              <a:t>failures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Wingdings"/>
              <a:buChar char=""/>
            </a:pPr>
            <a:endParaRPr sz="1700">
              <a:latin typeface="Arial"/>
              <a:cs typeface="Arial"/>
            </a:endParaRPr>
          </a:p>
          <a:p>
            <a:pPr marL="393065" marR="5080" indent="-381000">
              <a:lnSpc>
                <a:spcPts val="1440"/>
              </a:lnSpc>
              <a:buFont typeface="Wingdings"/>
              <a:buChar char=""/>
              <a:tabLst>
                <a:tab pos="393065" algn="l"/>
                <a:tab pos="393700" algn="l"/>
              </a:tabLst>
            </a:pP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 spc="80">
                <a:latin typeface="Arial"/>
                <a:cs typeface="Arial"/>
              </a:rPr>
              <a:t>infrastructure</a:t>
            </a:r>
            <a:r>
              <a:rPr dirty="0" sz="1200" spc="30">
                <a:latin typeface="Arial"/>
                <a:cs typeface="Arial"/>
              </a:rPr>
              <a:t> </a:t>
            </a:r>
            <a:r>
              <a:rPr dirty="0" sz="1200" spc="120">
                <a:latin typeface="Arial"/>
                <a:cs typeface="Arial"/>
              </a:rPr>
              <a:t>that</a:t>
            </a:r>
            <a:r>
              <a:rPr dirty="0" sz="1200">
                <a:latin typeface="Arial"/>
                <a:cs typeface="Arial"/>
              </a:rPr>
              <a:t> </a:t>
            </a:r>
            <a:r>
              <a:rPr dirty="0" sz="1200" spc="90">
                <a:latin typeface="Arial"/>
                <a:cs typeface="Arial"/>
              </a:rPr>
              <a:t>supports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 spc="90">
                <a:latin typeface="Arial"/>
                <a:cs typeface="Arial"/>
              </a:rPr>
              <a:t>the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 spc="85">
                <a:latin typeface="Arial"/>
                <a:cs typeface="Arial"/>
              </a:rPr>
              <a:t>network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is</a:t>
            </a:r>
            <a:r>
              <a:rPr dirty="0" sz="1200" spc="10">
                <a:latin typeface="Arial"/>
                <a:cs typeface="Arial"/>
              </a:rPr>
              <a:t> </a:t>
            </a:r>
            <a:r>
              <a:rPr dirty="0" sz="1200" spc="50">
                <a:solidFill>
                  <a:srgbClr val="3B3B3B"/>
                </a:solidFill>
                <a:latin typeface="Arial"/>
                <a:cs typeface="Arial"/>
              </a:rPr>
              <a:t>old,</a:t>
            </a:r>
            <a:r>
              <a:rPr dirty="0" sz="120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dirty="0" sz="1200" spc="85">
                <a:solidFill>
                  <a:srgbClr val="66A4BA"/>
                </a:solidFill>
                <a:latin typeface="Arial"/>
                <a:cs typeface="Arial"/>
              </a:rPr>
              <a:t>bad</a:t>
            </a:r>
            <a:r>
              <a:rPr dirty="0" sz="1200" spc="85">
                <a:latin typeface="Arial"/>
                <a:cs typeface="Arial"/>
              </a:rPr>
              <a:t>,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 spc="130">
                <a:latin typeface="Arial"/>
                <a:cs typeface="Arial"/>
              </a:rPr>
              <a:t>and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50" spc="55" i="1">
                <a:solidFill>
                  <a:srgbClr val="171717"/>
                </a:solidFill>
                <a:latin typeface="Arial"/>
                <a:cs typeface="Arial"/>
              </a:rPr>
              <a:t>in</a:t>
            </a:r>
            <a:r>
              <a:rPr dirty="0" sz="1250" spc="-10" i="1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dirty="0" sz="1250" spc="70" i="1">
                <a:solidFill>
                  <a:srgbClr val="171717"/>
                </a:solidFill>
                <a:latin typeface="Arial"/>
                <a:cs typeface="Arial"/>
              </a:rPr>
              <a:t>need</a:t>
            </a:r>
            <a:r>
              <a:rPr dirty="0" sz="1250" spc="-35" i="1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dirty="0" sz="1250" spc="30" i="1">
                <a:solidFill>
                  <a:srgbClr val="171717"/>
                </a:solidFill>
                <a:latin typeface="Arial"/>
                <a:cs typeface="Arial"/>
              </a:rPr>
              <a:t>of </a:t>
            </a:r>
            <a:r>
              <a:rPr dirty="0" sz="1250" spc="110" i="1">
                <a:solidFill>
                  <a:srgbClr val="171717"/>
                </a:solidFill>
                <a:latin typeface="Arial"/>
                <a:cs typeface="Arial"/>
              </a:rPr>
              <a:t>much</a:t>
            </a:r>
            <a:r>
              <a:rPr dirty="0" sz="1250" spc="-20" i="1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dirty="0" sz="1250" spc="65" i="1">
                <a:solidFill>
                  <a:srgbClr val="171717"/>
                </a:solidFill>
                <a:latin typeface="Arial"/>
                <a:cs typeface="Arial"/>
              </a:rPr>
              <a:t>improvement.</a:t>
            </a:r>
            <a:endParaRPr sz="125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258318" y="3893058"/>
            <a:ext cx="6172200" cy="462280"/>
          </a:xfrm>
          <a:prstGeom prst="rect">
            <a:avLst/>
          </a:prstGeom>
          <a:ln w="25907">
            <a:solidFill>
              <a:srgbClr val="1A4568"/>
            </a:solidFill>
          </a:ln>
        </p:spPr>
        <p:txBody>
          <a:bodyPr wrap="square" lIns="0" tIns="33655" rIns="0" bIns="0" rtlCol="0" vert="horz">
            <a:spAutoFit/>
          </a:bodyPr>
          <a:lstStyle/>
          <a:p>
            <a:pPr marL="471170" marR="368935" indent="-381000">
              <a:lnSpc>
                <a:spcPct val="100000"/>
              </a:lnSpc>
              <a:spcBef>
                <a:spcPts val="265"/>
              </a:spcBef>
              <a:buClr>
                <a:srgbClr val="000000"/>
              </a:buClr>
              <a:buFont typeface="Wingdings"/>
              <a:buChar char=""/>
              <a:tabLst>
                <a:tab pos="471170" algn="l"/>
                <a:tab pos="471805" algn="l"/>
              </a:tabLst>
            </a:pPr>
            <a:r>
              <a:rPr dirty="0" sz="1200">
                <a:solidFill>
                  <a:srgbClr val="1A4568"/>
                </a:solidFill>
                <a:latin typeface="Arial"/>
                <a:cs typeface="Arial"/>
              </a:rPr>
              <a:t>The</a:t>
            </a:r>
            <a:r>
              <a:rPr dirty="0" sz="1200" spc="-10">
                <a:solidFill>
                  <a:srgbClr val="1A4568"/>
                </a:solidFill>
                <a:latin typeface="Arial"/>
                <a:cs typeface="Arial"/>
              </a:rPr>
              <a:t> </a:t>
            </a:r>
            <a:r>
              <a:rPr dirty="0" sz="1200" spc="50">
                <a:solidFill>
                  <a:srgbClr val="1A4568"/>
                </a:solidFill>
                <a:latin typeface="Arial"/>
                <a:cs typeface="Arial"/>
              </a:rPr>
              <a:t>losses</a:t>
            </a:r>
            <a:r>
              <a:rPr dirty="0" sz="1200" spc="-5">
                <a:solidFill>
                  <a:srgbClr val="1A4568"/>
                </a:solidFill>
                <a:latin typeface="Arial"/>
                <a:cs typeface="Arial"/>
              </a:rPr>
              <a:t> </a:t>
            </a:r>
            <a:r>
              <a:rPr dirty="0" sz="1200" spc="70">
                <a:solidFill>
                  <a:srgbClr val="1A4568"/>
                </a:solidFill>
                <a:latin typeface="Arial"/>
                <a:cs typeface="Arial"/>
              </a:rPr>
              <a:t>in</a:t>
            </a:r>
            <a:r>
              <a:rPr dirty="0" sz="1200" spc="-15">
                <a:solidFill>
                  <a:srgbClr val="1A4568"/>
                </a:solidFill>
                <a:latin typeface="Arial"/>
                <a:cs typeface="Arial"/>
              </a:rPr>
              <a:t> </a:t>
            </a:r>
            <a:r>
              <a:rPr dirty="0" sz="1200" spc="90">
                <a:solidFill>
                  <a:srgbClr val="1A4568"/>
                </a:solidFill>
                <a:latin typeface="Arial"/>
                <a:cs typeface="Arial"/>
              </a:rPr>
              <a:t>the</a:t>
            </a:r>
            <a:r>
              <a:rPr dirty="0" sz="1200">
                <a:solidFill>
                  <a:srgbClr val="1A4568"/>
                </a:solidFill>
                <a:latin typeface="Arial"/>
                <a:cs typeface="Arial"/>
              </a:rPr>
              <a:t> </a:t>
            </a:r>
            <a:r>
              <a:rPr dirty="0" sz="1200" spc="85">
                <a:solidFill>
                  <a:srgbClr val="1A4568"/>
                </a:solidFill>
                <a:latin typeface="Arial"/>
                <a:cs typeface="Arial"/>
              </a:rPr>
              <a:t>network</a:t>
            </a:r>
            <a:r>
              <a:rPr dirty="0" sz="1200" spc="-20">
                <a:solidFill>
                  <a:srgbClr val="1A4568"/>
                </a:solidFill>
                <a:latin typeface="Arial"/>
                <a:cs typeface="Arial"/>
              </a:rPr>
              <a:t> </a:t>
            </a:r>
            <a:r>
              <a:rPr dirty="0" sz="1200" spc="90">
                <a:solidFill>
                  <a:srgbClr val="1A4568"/>
                </a:solidFill>
                <a:latin typeface="Arial"/>
                <a:cs typeface="Arial"/>
              </a:rPr>
              <a:t>are</a:t>
            </a:r>
            <a:r>
              <a:rPr dirty="0" sz="1200" spc="-5">
                <a:solidFill>
                  <a:srgbClr val="1A4568"/>
                </a:solidFill>
                <a:latin typeface="Arial"/>
                <a:cs typeface="Arial"/>
              </a:rPr>
              <a:t> </a:t>
            </a:r>
            <a:r>
              <a:rPr dirty="0" sz="1200" spc="90">
                <a:solidFill>
                  <a:srgbClr val="1A4568"/>
                </a:solidFill>
                <a:latin typeface="Arial"/>
                <a:cs typeface="Arial"/>
              </a:rPr>
              <a:t>large</a:t>
            </a:r>
            <a:r>
              <a:rPr dirty="0" sz="1200" spc="-10">
                <a:solidFill>
                  <a:srgbClr val="1A4568"/>
                </a:solidFill>
                <a:latin typeface="Arial"/>
                <a:cs typeface="Arial"/>
              </a:rPr>
              <a:t> </a:t>
            </a:r>
            <a:r>
              <a:rPr dirty="0" sz="1200" spc="130">
                <a:solidFill>
                  <a:srgbClr val="1A4568"/>
                </a:solidFill>
                <a:latin typeface="Arial"/>
                <a:cs typeface="Arial"/>
              </a:rPr>
              <a:t>and</a:t>
            </a:r>
            <a:r>
              <a:rPr dirty="0" sz="1200" spc="15">
                <a:solidFill>
                  <a:srgbClr val="1A4568"/>
                </a:solidFill>
                <a:latin typeface="Arial"/>
                <a:cs typeface="Arial"/>
              </a:rPr>
              <a:t> </a:t>
            </a:r>
            <a:r>
              <a:rPr dirty="0" sz="1200" spc="85">
                <a:solidFill>
                  <a:srgbClr val="0D2234"/>
                </a:solidFill>
                <a:latin typeface="Arial"/>
                <a:cs typeface="Arial"/>
              </a:rPr>
              <a:t>only</a:t>
            </a:r>
            <a:r>
              <a:rPr dirty="0" sz="1200" spc="-40">
                <a:solidFill>
                  <a:srgbClr val="0D2234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D2234"/>
                </a:solidFill>
                <a:latin typeface="Arial"/>
                <a:cs typeface="Arial"/>
              </a:rPr>
              <a:t>50%</a:t>
            </a:r>
            <a:r>
              <a:rPr dirty="0" sz="1200" spc="-25">
                <a:solidFill>
                  <a:srgbClr val="0D2234"/>
                </a:solidFill>
                <a:latin typeface="Arial"/>
                <a:cs typeface="Arial"/>
              </a:rPr>
              <a:t> </a:t>
            </a:r>
            <a:r>
              <a:rPr dirty="0" sz="1200" spc="80">
                <a:solidFill>
                  <a:srgbClr val="1A4568"/>
                </a:solidFill>
                <a:latin typeface="Arial"/>
                <a:cs typeface="Arial"/>
              </a:rPr>
              <a:t>of</a:t>
            </a:r>
            <a:r>
              <a:rPr dirty="0" sz="1200" spc="-5">
                <a:solidFill>
                  <a:srgbClr val="1A4568"/>
                </a:solidFill>
                <a:latin typeface="Arial"/>
                <a:cs typeface="Arial"/>
              </a:rPr>
              <a:t> </a:t>
            </a:r>
            <a:r>
              <a:rPr dirty="0" sz="1200" spc="90">
                <a:solidFill>
                  <a:srgbClr val="1A4568"/>
                </a:solidFill>
                <a:latin typeface="Arial"/>
                <a:cs typeface="Arial"/>
              </a:rPr>
              <a:t>the</a:t>
            </a:r>
            <a:r>
              <a:rPr dirty="0" sz="1200">
                <a:solidFill>
                  <a:srgbClr val="1A4568"/>
                </a:solidFill>
                <a:latin typeface="Arial"/>
                <a:cs typeface="Arial"/>
              </a:rPr>
              <a:t> </a:t>
            </a:r>
            <a:r>
              <a:rPr dirty="0" sz="1200" spc="100">
                <a:solidFill>
                  <a:srgbClr val="1A4568"/>
                </a:solidFill>
                <a:latin typeface="Arial"/>
                <a:cs typeface="Arial"/>
              </a:rPr>
              <a:t>water</a:t>
            </a:r>
            <a:r>
              <a:rPr dirty="0" sz="1200" spc="-15">
                <a:solidFill>
                  <a:srgbClr val="1A4568"/>
                </a:solidFill>
                <a:latin typeface="Arial"/>
                <a:cs typeface="Arial"/>
              </a:rPr>
              <a:t> </a:t>
            </a:r>
            <a:r>
              <a:rPr dirty="0" sz="1200" spc="70">
                <a:solidFill>
                  <a:srgbClr val="1A4568"/>
                </a:solidFill>
                <a:latin typeface="Arial"/>
                <a:cs typeface="Arial"/>
              </a:rPr>
              <a:t>reaches </a:t>
            </a:r>
            <a:r>
              <a:rPr dirty="0" sz="1200" spc="90">
                <a:solidFill>
                  <a:srgbClr val="1A4568"/>
                </a:solidFill>
                <a:latin typeface="Arial"/>
                <a:cs typeface="Arial"/>
              </a:rPr>
              <a:t>the</a:t>
            </a:r>
            <a:r>
              <a:rPr dirty="0" sz="1200" spc="-15">
                <a:solidFill>
                  <a:srgbClr val="1A4568"/>
                </a:solidFill>
                <a:latin typeface="Arial"/>
                <a:cs typeface="Arial"/>
              </a:rPr>
              <a:t> </a:t>
            </a:r>
            <a:r>
              <a:rPr dirty="0" sz="1200" spc="70">
                <a:solidFill>
                  <a:srgbClr val="1A4568"/>
                </a:solidFill>
                <a:latin typeface="Arial"/>
                <a:cs typeface="Arial"/>
              </a:rPr>
              <a:t>consumers.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11" name="object 11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608832" y="4500371"/>
            <a:ext cx="1773174" cy="345186"/>
          </a:xfrm>
          <a:prstGeom prst="rect">
            <a:avLst/>
          </a:prstGeom>
        </p:spPr>
      </p:pic>
      <p:sp>
        <p:nvSpPr>
          <p:cNvPr id="12" name="object 12" descr=""/>
          <p:cNvSpPr txBox="1"/>
          <p:nvPr/>
        </p:nvSpPr>
        <p:spPr>
          <a:xfrm>
            <a:off x="336295" y="4527930"/>
            <a:ext cx="597090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93065" marR="5080" indent="-381000">
              <a:lnSpc>
                <a:spcPct val="100000"/>
              </a:lnSpc>
              <a:spcBef>
                <a:spcPts val="100"/>
              </a:spcBef>
              <a:buFont typeface="Wingdings"/>
              <a:buChar char=""/>
              <a:tabLst>
                <a:tab pos="393065" algn="l"/>
                <a:tab pos="393700" algn="l"/>
              </a:tabLst>
            </a:pPr>
            <a:r>
              <a:rPr dirty="0" sz="1200" spc="70">
                <a:latin typeface="Arial"/>
                <a:cs typeface="Arial"/>
              </a:rPr>
              <a:t>Household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 spc="120">
                <a:latin typeface="Arial"/>
                <a:cs typeface="Arial"/>
              </a:rPr>
              <a:t>plumbing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 spc="85">
                <a:latin typeface="Arial"/>
                <a:cs typeface="Arial"/>
              </a:rPr>
              <a:t>systems</a:t>
            </a:r>
            <a:r>
              <a:rPr dirty="0" sz="1200" spc="10">
                <a:latin typeface="Arial"/>
                <a:cs typeface="Arial"/>
              </a:rPr>
              <a:t> </a:t>
            </a:r>
            <a:r>
              <a:rPr dirty="0" sz="1200" spc="90">
                <a:latin typeface="Arial"/>
                <a:cs typeface="Arial"/>
              </a:rPr>
              <a:t>are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 spc="75">
                <a:latin typeface="Arial"/>
                <a:cs typeface="Arial"/>
              </a:rPr>
              <a:t>also</a:t>
            </a:r>
            <a:r>
              <a:rPr dirty="0" sz="1200">
                <a:latin typeface="Arial"/>
                <a:cs typeface="Arial"/>
              </a:rPr>
              <a:t> </a:t>
            </a:r>
            <a:r>
              <a:rPr dirty="0" sz="1200" spc="100">
                <a:latin typeface="Arial"/>
                <a:cs typeface="Arial"/>
              </a:rPr>
              <a:t>not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 spc="65">
                <a:latin typeface="Arial"/>
                <a:cs typeface="Arial"/>
              </a:rPr>
              <a:t>well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 spc="110">
                <a:latin typeface="Arial"/>
                <a:cs typeface="Arial"/>
              </a:rPr>
              <a:t>maintained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 spc="85">
                <a:latin typeface="Arial"/>
                <a:cs typeface="Arial"/>
              </a:rPr>
              <a:t>as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 spc="80">
                <a:latin typeface="Arial"/>
                <a:cs typeface="Arial"/>
              </a:rPr>
              <a:t>there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is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 spc="75">
                <a:latin typeface="Arial"/>
                <a:cs typeface="Arial"/>
              </a:rPr>
              <a:t>no </a:t>
            </a:r>
            <a:r>
              <a:rPr dirty="0" sz="1200" spc="80">
                <a:latin typeface="Arial"/>
                <a:cs typeface="Arial"/>
              </a:rPr>
              <a:t>incentive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 spc="70">
                <a:latin typeface="Arial"/>
                <a:cs typeface="Arial"/>
              </a:rPr>
              <a:t>for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 spc="95">
                <a:latin typeface="Arial"/>
                <a:cs typeface="Arial"/>
              </a:rPr>
              <a:t>consumers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 spc="100">
                <a:solidFill>
                  <a:srgbClr val="132E45"/>
                </a:solidFill>
                <a:latin typeface="Arial"/>
                <a:cs typeface="Arial"/>
              </a:rPr>
              <a:t>to</a:t>
            </a:r>
            <a:r>
              <a:rPr dirty="0" sz="1200" spc="-10">
                <a:solidFill>
                  <a:srgbClr val="132E45"/>
                </a:solidFill>
                <a:latin typeface="Arial"/>
                <a:cs typeface="Arial"/>
              </a:rPr>
              <a:t> </a:t>
            </a:r>
            <a:r>
              <a:rPr dirty="0" sz="1200" spc="85">
                <a:solidFill>
                  <a:srgbClr val="132E45"/>
                </a:solidFill>
                <a:latin typeface="Arial"/>
                <a:cs typeface="Arial"/>
              </a:rPr>
              <a:t>save</a:t>
            </a:r>
            <a:r>
              <a:rPr dirty="0" sz="1200" spc="-55">
                <a:solidFill>
                  <a:srgbClr val="132E45"/>
                </a:solidFill>
                <a:latin typeface="Arial"/>
                <a:cs typeface="Arial"/>
              </a:rPr>
              <a:t> </a:t>
            </a:r>
            <a:r>
              <a:rPr dirty="0" sz="1200" spc="70">
                <a:solidFill>
                  <a:srgbClr val="132E45"/>
                </a:solidFill>
                <a:latin typeface="Arial"/>
                <a:cs typeface="Arial"/>
              </a:rPr>
              <a:t>water.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7140320" y="827658"/>
            <a:ext cx="4507230" cy="33083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65">
                <a:solidFill>
                  <a:srgbClr val="000000"/>
                </a:solidFill>
              </a:rPr>
              <a:t>Concrete</a:t>
            </a:r>
            <a:r>
              <a:rPr dirty="0" sz="1400" spc="-120">
                <a:solidFill>
                  <a:srgbClr val="000000"/>
                </a:solidFill>
              </a:rPr>
              <a:t> </a:t>
            </a:r>
            <a:r>
              <a:rPr dirty="0" sz="1400" spc="60">
                <a:solidFill>
                  <a:srgbClr val="000000"/>
                </a:solidFill>
              </a:rPr>
              <a:t>cases</a:t>
            </a:r>
            <a:r>
              <a:rPr dirty="0" sz="1400" spc="-90">
                <a:solidFill>
                  <a:srgbClr val="000000"/>
                </a:solidFill>
              </a:rPr>
              <a:t> </a:t>
            </a:r>
            <a:r>
              <a:rPr dirty="0" sz="1400">
                <a:solidFill>
                  <a:srgbClr val="000000"/>
                </a:solidFill>
              </a:rPr>
              <a:t>of</a:t>
            </a:r>
            <a:r>
              <a:rPr dirty="0" sz="1400" spc="225">
                <a:solidFill>
                  <a:srgbClr val="000000"/>
                </a:solidFill>
              </a:rPr>
              <a:t> </a:t>
            </a:r>
            <a:r>
              <a:rPr dirty="0" sz="2000" spc="50">
                <a:solidFill>
                  <a:srgbClr val="247489"/>
                </a:solidFill>
              </a:rPr>
              <a:t>river</a:t>
            </a:r>
            <a:r>
              <a:rPr dirty="0" sz="2000" spc="-50">
                <a:solidFill>
                  <a:srgbClr val="247489"/>
                </a:solidFill>
              </a:rPr>
              <a:t> </a:t>
            </a:r>
            <a:r>
              <a:rPr dirty="0" sz="2000" spc="55">
                <a:solidFill>
                  <a:srgbClr val="247489"/>
                </a:solidFill>
              </a:rPr>
              <a:t>pollution</a:t>
            </a:r>
            <a:r>
              <a:rPr dirty="0" sz="2000" spc="-85">
                <a:solidFill>
                  <a:srgbClr val="247489"/>
                </a:solidFill>
              </a:rPr>
              <a:t> </a:t>
            </a:r>
            <a:r>
              <a:rPr dirty="0" sz="1400" spc="50">
                <a:solidFill>
                  <a:srgbClr val="000000"/>
                </a:solidFill>
              </a:rPr>
              <a:t>in</a:t>
            </a:r>
            <a:r>
              <a:rPr dirty="0" sz="1400" spc="-85">
                <a:solidFill>
                  <a:srgbClr val="000000"/>
                </a:solidFill>
              </a:rPr>
              <a:t> </a:t>
            </a:r>
            <a:r>
              <a:rPr dirty="0" sz="1400" spc="70">
                <a:solidFill>
                  <a:srgbClr val="000000"/>
                </a:solidFill>
              </a:rPr>
              <a:t>Albania</a:t>
            </a:r>
            <a:endParaRPr sz="1400"/>
          </a:p>
        </p:txBody>
      </p:sp>
      <p:pic>
        <p:nvPicPr>
          <p:cNvPr id="14" name="object 14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164323" y="1530096"/>
            <a:ext cx="2644139" cy="1988819"/>
          </a:xfrm>
          <a:prstGeom prst="rect">
            <a:avLst/>
          </a:prstGeom>
        </p:spPr>
      </p:pic>
      <p:pic>
        <p:nvPicPr>
          <p:cNvPr id="15" name="object 15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867900" y="1542288"/>
            <a:ext cx="2209800" cy="1976627"/>
          </a:xfrm>
          <a:prstGeom prst="rect">
            <a:avLst/>
          </a:prstGeom>
        </p:spPr>
      </p:pic>
      <p:sp>
        <p:nvSpPr>
          <p:cNvPr id="16" name="object 16" descr=""/>
          <p:cNvSpPr txBox="1"/>
          <p:nvPr/>
        </p:nvSpPr>
        <p:spPr>
          <a:xfrm>
            <a:off x="7140320" y="1286383"/>
            <a:ext cx="3354704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760345" algn="l"/>
              </a:tabLst>
            </a:pPr>
            <a:r>
              <a:rPr dirty="0" baseline="2314" sz="1800">
                <a:latin typeface="Arial"/>
                <a:cs typeface="Arial"/>
              </a:rPr>
              <a:t>Tirana’s</a:t>
            </a:r>
            <a:r>
              <a:rPr dirty="0" baseline="2314" sz="1800" spc="367">
                <a:latin typeface="Arial"/>
                <a:cs typeface="Arial"/>
              </a:rPr>
              <a:t> </a:t>
            </a:r>
            <a:r>
              <a:rPr dirty="0" baseline="2314" sz="1800" spc="-15">
                <a:latin typeface="Arial"/>
                <a:cs typeface="Arial"/>
              </a:rPr>
              <a:t>river</a:t>
            </a:r>
            <a:r>
              <a:rPr dirty="0" baseline="2314" sz="1800">
                <a:latin typeface="Arial"/>
                <a:cs typeface="Arial"/>
              </a:rPr>
              <a:t>	</a:t>
            </a:r>
            <a:r>
              <a:rPr dirty="0" sz="1200" spc="50">
                <a:latin typeface="Arial"/>
                <a:cs typeface="Arial"/>
              </a:rPr>
              <a:t>in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 spc="50">
                <a:latin typeface="Arial"/>
                <a:cs typeface="Arial"/>
              </a:rPr>
              <a:t>Dibra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7140320" y="3640073"/>
            <a:ext cx="4855845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40">
                <a:latin typeface="Arial"/>
                <a:cs typeface="Arial"/>
              </a:rPr>
              <a:t> </a:t>
            </a:r>
            <a:r>
              <a:rPr dirty="0" sz="1200" spc="110">
                <a:latin typeface="Arial"/>
                <a:cs typeface="Arial"/>
              </a:rPr>
              <a:t>number</a:t>
            </a:r>
            <a:r>
              <a:rPr dirty="0" sz="1200" spc="30">
                <a:latin typeface="Arial"/>
                <a:cs typeface="Arial"/>
              </a:rPr>
              <a:t> </a:t>
            </a:r>
            <a:r>
              <a:rPr dirty="0" sz="1200" spc="80">
                <a:latin typeface="Arial"/>
                <a:cs typeface="Arial"/>
              </a:rPr>
              <a:t>of</a:t>
            </a:r>
            <a:r>
              <a:rPr dirty="0" sz="1200" spc="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rivers</a:t>
            </a:r>
            <a:r>
              <a:rPr dirty="0" sz="1200" spc="55">
                <a:latin typeface="Arial"/>
                <a:cs typeface="Arial"/>
              </a:rPr>
              <a:t> </a:t>
            </a:r>
            <a:r>
              <a:rPr dirty="0" sz="1200" spc="60">
                <a:latin typeface="Arial"/>
                <a:cs typeface="Arial"/>
              </a:rPr>
              <a:t>in</a:t>
            </a:r>
            <a:r>
              <a:rPr dirty="0" sz="1200" spc="20">
                <a:latin typeface="Arial"/>
                <a:cs typeface="Arial"/>
              </a:rPr>
              <a:t> </a:t>
            </a:r>
            <a:r>
              <a:rPr dirty="0" sz="1200" spc="80">
                <a:latin typeface="Arial"/>
                <a:cs typeface="Arial"/>
              </a:rPr>
              <a:t>Albania</a:t>
            </a:r>
            <a:r>
              <a:rPr dirty="0" sz="1200" spc="35">
                <a:latin typeface="Arial"/>
                <a:cs typeface="Arial"/>
              </a:rPr>
              <a:t> </a:t>
            </a:r>
            <a:r>
              <a:rPr dirty="0" sz="1200" spc="95">
                <a:latin typeface="Arial"/>
                <a:cs typeface="Arial"/>
              </a:rPr>
              <a:t>contain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 spc="80">
                <a:latin typeface="Arial"/>
                <a:cs typeface="Arial"/>
              </a:rPr>
              <a:t>pollutants</a:t>
            </a:r>
            <a:r>
              <a:rPr dirty="0" sz="1200" spc="20">
                <a:latin typeface="Arial"/>
                <a:cs typeface="Arial"/>
              </a:rPr>
              <a:t> </a:t>
            </a:r>
            <a:r>
              <a:rPr dirty="0" sz="1200" spc="100">
                <a:latin typeface="Arial"/>
                <a:cs typeface="Arial"/>
              </a:rPr>
              <a:t>caused</a:t>
            </a:r>
            <a:r>
              <a:rPr dirty="0" sz="1200" spc="25">
                <a:latin typeface="Arial"/>
                <a:cs typeface="Arial"/>
              </a:rPr>
              <a:t> </a:t>
            </a:r>
            <a:r>
              <a:rPr dirty="0" sz="1200" spc="80">
                <a:latin typeface="Arial"/>
                <a:cs typeface="Arial"/>
              </a:rPr>
              <a:t>by </a:t>
            </a:r>
            <a:r>
              <a:rPr dirty="0" sz="1200" spc="85">
                <a:latin typeface="Arial"/>
                <a:cs typeface="Arial"/>
              </a:rPr>
              <a:t>uncontrolled</a:t>
            </a:r>
            <a:r>
              <a:rPr dirty="0" sz="1200" spc="15">
                <a:latin typeface="Arial"/>
                <a:cs typeface="Arial"/>
              </a:rPr>
              <a:t> </a:t>
            </a:r>
            <a:r>
              <a:rPr dirty="0" sz="1200" spc="70">
                <a:latin typeface="Arial"/>
                <a:cs typeface="Arial"/>
              </a:rPr>
              <a:t>industrial</a:t>
            </a:r>
            <a:r>
              <a:rPr dirty="0" sz="1200" spc="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spills</a:t>
            </a:r>
            <a:r>
              <a:rPr dirty="0" sz="1200" spc="35">
                <a:latin typeface="Arial"/>
                <a:cs typeface="Arial"/>
              </a:rPr>
              <a:t> </a:t>
            </a:r>
            <a:r>
              <a:rPr dirty="0" sz="1200" spc="110">
                <a:latin typeface="Arial"/>
                <a:cs typeface="Arial"/>
              </a:rPr>
              <a:t>that</a:t>
            </a:r>
            <a:r>
              <a:rPr dirty="0" sz="1200" spc="25">
                <a:latin typeface="Arial"/>
                <a:cs typeface="Arial"/>
              </a:rPr>
              <a:t> </a:t>
            </a:r>
            <a:r>
              <a:rPr dirty="0" sz="1200" spc="145">
                <a:latin typeface="Arial"/>
                <a:cs typeface="Arial"/>
              </a:rPr>
              <a:t>may</a:t>
            </a:r>
            <a:r>
              <a:rPr dirty="0" sz="1200" spc="35">
                <a:latin typeface="Arial"/>
                <a:cs typeface="Arial"/>
              </a:rPr>
              <a:t> </a:t>
            </a:r>
            <a:r>
              <a:rPr dirty="0" sz="1200" spc="85">
                <a:latin typeface="Arial"/>
                <a:cs typeface="Arial"/>
              </a:rPr>
              <a:t>include</a:t>
            </a:r>
            <a:r>
              <a:rPr dirty="0" sz="1200" spc="55"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0D2234"/>
                </a:solidFill>
                <a:latin typeface="Arial"/>
                <a:cs typeface="Arial"/>
              </a:rPr>
              <a:t>oils</a:t>
            </a:r>
            <a:r>
              <a:rPr dirty="0" sz="1200" spc="-70" b="1">
                <a:solidFill>
                  <a:srgbClr val="0D2234"/>
                </a:solidFill>
                <a:latin typeface="Arial"/>
                <a:cs typeface="Arial"/>
              </a:rPr>
              <a:t> </a:t>
            </a:r>
            <a:r>
              <a:rPr dirty="0" sz="1200" spc="95" b="1">
                <a:solidFill>
                  <a:srgbClr val="0D2234"/>
                </a:solidFill>
                <a:latin typeface="Arial"/>
                <a:cs typeface="Arial"/>
              </a:rPr>
              <a:t>and</a:t>
            </a:r>
            <a:r>
              <a:rPr dirty="0" sz="1200" spc="-40" b="1">
                <a:solidFill>
                  <a:srgbClr val="0D2234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0D2234"/>
                </a:solidFill>
                <a:latin typeface="Arial"/>
                <a:cs typeface="Arial"/>
              </a:rPr>
              <a:t>phenols, </a:t>
            </a:r>
            <a:r>
              <a:rPr dirty="0" sz="1200" spc="95" b="1">
                <a:solidFill>
                  <a:srgbClr val="0D2234"/>
                </a:solidFill>
                <a:latin typeface="Arial"/>
                <a:cs typeface="Arial"/>
              </a:rPr>
              <a:t>cadmium,</a:t>
            </a:r>
            <a:r>
              <a:rPr dirty="0" sz="1200" spc="-65" b="1">
                <a:solidFill>
                  <a:srgbClr val="0D2234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0D2234"/>
                </a:solidFill>
                <a:latin typeface="Arial"/>
                <a:cs typeface="Arial"/>
              </a:rPr>
              <a:t>zinc</a:t>
            </a:r>
            <a:r>
              <a:rPr dirty="0" sz="1200" spc="-65" b="1">
                <a:solidFill>
                  <a:srgbClr val="0D2234"/>
                </a:solidFill>
                <a:latin typeface="Arial"/>
                <a:cs typeface="Arial"/>
              </a:rPr>
              <a:t> </a:t>
            </a:r>
            <a:r>
              <a:rPr dirty="0" sz="1200" spc="95" b="1">
                <a:solidFill>
                  <a:srgbClr val="0D2234"/>
                </a:solidFill>
                <a:latin typeface="Arial"/>
                <a:cs typeface="Arial"/>
              </a:rPr>
              <a:t>and</a:t>
            </a:r>
            <a:r>
              <a:rPr dirty="0" sz="1200" spc="-50" b="1">
                <a:solidFill>
                  <a:srgbClr val="0D2234"/>
                </a:solidFill>
                <a:latin typeface="Arial"/>
                <a:cs typeface="Arial"/>
              </a:rPr>
              <a:t> </a:t>
            </a:r>
            <a:r>
              <a:rPr dirty="0" sz="1200" spc="85" b="1">
                <a:solidFill>
                  <a:srgbClr val="0D2234"/>
                </a:solidFill>
                <a:latin typeface="Arial"/>
                <a:cs typeface="Arial"/>
              </a:rPr>
              <a:t>magnesium</a:t>
            </a:r>
            <a:r>
              <a:rPr dirty="0" sz="1200" spc="85" b="1">
                <a:latin typeface="Arial"/>
                <a:cs typeface="Arial"/>
              </a:rPr>
              <a:t>,</a:t>
            </a:r>
            <a:r>
              <a:rPr dirty="0" sz="1200" spc="-40" b="1">
                <a:latin typeface="Arial"/>
                <a:cs typeface="Arial"/>
              </a:rPr>
              <a:t> </a:t>
            </a:r>
            <a:r>
              <a:rPr dirty="0" sz="1200" spc="105">
                <a:latin typeface="Arial"/>
                <a:cs typeface="Arial"/>
              </a:rPr>
              <a:t>making</a:t>
            </a:r>
            <a:r>
              <a:rPr dirty="0" sz="1200">
                <a:latin typeface="Arial"/>
                <a:cs typeface="Arial"/>
              </a:rPr>
              <a:t> </a:t>
            </a:r>
            <a:r>
              <a:rPr dirty="0" sz="1200" spc="120">
                <a:latin typeface="Arial"/>
                <a:cs typeface="Arial"/>
              </a:rPr>
              <a:t>them</a:t>
            </a:r>
            <a:r>
              <a:rPr dirty="0" sz="1200" spc="20">
                <a:latin typeface="Arial"/>
                <a:cs typeface="Arial"/>
              </a:rPr>
              <a:t> </a:t>
            </a:r>
            <a:r>
              <a:rPr dirty="0" sz="1200" spc="75">
                <a:latin typeface="Arial"/>
                <a:cs typeface="Arial"/>
              </a:rPr>
              <a:t>unfit</a:t>
            </a:r>
            <a:r>
              <a:rPr dirty="0" sz="1200" spc="15">
                <a:latin typeface="Arial"/>
                <a:cs typeface="Arial"/>
              </a:rPr>
              <a:t> </a:t>
            </a:r>
            <a:r>
              <a:rPr dirty="0" sz="1200" spc="40">
                <a:latin typeface="Arial"/>
                <a:cs typeface="Arial"/>
              </a:rPr>
              <a:t>for </a:t>
            </a:r>
            <a:r>
              <a:rPr dirty="0" sz="1200" spc="100">
                <a:latin typeface="Arial"/>
                <a:cs typeface="Arial"/>
              </a:rPr>
              <a:t>consumption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if</a:t>
            </a:r>
            <a:r>
              <a:rPr dirty="0" sz="1200" spc="25">
                <a:latin typeface="Arial"/>
                <a:cs typeface="Arial"/>
              </a:rPr>
              <a:t> </a:t>
            </a:r>
            <a:r>
              <a:rPr dirty="0" sz="1200" spc="100">
                <a:latin typeface="Arial"/>
                <a:cs typeface="Arial"/>
              </a:rPr>
              <a:t>not</a:t>
            </a:r>
            <a:r>
              <a:rPr dirty="0" sz="1200" spc="15">
                <a:latin typeface="Arial"/>
                <a:cs typeface="Arial"/>
              </a:rPr>
              <a:t> </a:t>
            </a:r>
            <a:r>
              <a:rPr dirty="0" sz="1200" spc="90">
                <a:latin typeface="Arial"/>
                <a:cs typeface="Arial"/>
              </a:rPr>
              <a:t>treated</a:t>
            </a:r>
            <a:r>
              <a:rPr dirty="0" sz="1200" spc="50">
                <a:latin typeface="Arial"/>
                <a:cs typeface="Arial"/>
              </a:rPr>
              <a:t> </a:t>
            </a:r>
            <a:r>
              <a:rPr dirty="0" sz="1200" spc="45">
                <a:latin typeface="Arial"/>
                <a:cs typeface="Arial"/>
              </a:rPr>
              <a:t>properly.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11384660" y="6344208"/>
            <a:ext cx="577215" cy="2971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245"/>
              </a:lnSpc>
              <a:spcBef>
                <a:spcPts val="100"/>
              </a:spcBef>
            </a:pPr>
            <a:r>
              <a:rPr dirty="0" sz="1100" spc="-10" b="1">
                <a:solidFill>
                  <a:srgbClr val="0D2234"/>
                </a:solidFill>
                <a:latin typeface="Arial"/>
                <a:cs typeface="Arial"/>
              </a:rPr>
              <a:t>HYDRO</a:t>
            </a:r>
            <a:endParaRPr sz="1100">
              <a:latin typeface="Arial"/>
              <a:cs typeface="Arial"/>
            </a:endParaRPr>
          </a:p>
          <a:p>
            <a:pPr marL="321310">
              <a:lnSpc>
                <a:spcPts val="885"/>
              </a:lnSpc>
            </a:pPr>
            <a:r>
              <a:rPr dirty="0" sz="800" spc="-70">
                <a:solidFill>
                  <a:srgbClr val="1A4568"/>
                </a:solidFill>
                <a:latin typeface="Arial"/>
                <a:cs typeface="Arial"/>
              </a:rPr>
              <a:t>PURE</a:t>
            </a:r>
            <a:endParaRPr sz="800">
              <a:latin typeface="Arial"/>
              <a:cs typeface="Arial"/>
            </a:endParaRPr>
          </a:p>
        </p:txBody>
      </p:sp>
      <p:sp>
        <p:nvSpPr>
          <p:cNvPr id="19" name="object 19" descr=""/>
          <p:cNvSpPr/>
          <p:nvPr/>
        </p:nvSpPr>
        <p:spPr>
          <a:xfrm>
            <a:off x="11305793" y="6374129"/>
            <a:ext cx="0" cy="249554"/>
          </a:xfrm>
          <a:custGeom>
            <a:avLst/>
            <a:gdLst/>
            <a:ahLst/>
            <a:cxnLst/>
            <a:rect l="l" t="t" r="r" b="b"/>
            <a:pathLst>
              <a:path w="0" h="249554">
                <a:moveTo>
                  <a:pt x="0" y="0"/>
                </a:moveTo>
                <a:lnTo>
                  <a:pt x="0" y="249199"/>
                </a:lnTo>
              </a:path>
            </a:pathLst>
          </a:custGeom>
          <a:ln w="38100">
            <a:solidFill>
              <a:srgbClr val="0D2234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8457335" y="0"/>
            <a:ext cx="3735070" cy="2034539"/>
            <a:chOff x="8457335" y="0"/>
            <a:chExt cx="3735070" cy="2034539"/>
          </a:xfrm>
        </p:grpSpPr>
        <p:sp>
          <p:nvSpPr>
            <p:cNvPr id="3" name="object 3" descr=""/>
            <p:cNvSpPr/>
            <p:nvPr/>
          </p:nvSpPr>
          <p:spPr>
            <a:xfrm>
              <a:off x="8457335" y="0"/>
              <a:ext cx="3735070" cy="2034539"/>
            </a:xfrm>
            <a:custGeom>
              <a:avLst/>
              <a:gdLst/>
              <a:ahLst/>
              <a:cxnLst/>
              <a:rect l="l" t="t" r="r" b="b"/>
              <a:pathLst>
                <a:path w="3735070" h="2034539">
                  <a:moveTo>
                    <a:pt x="3734664" y="710057"/>
                  </a:moveTo>
                  <a:lnTo>
                    <a:pt x="2434946" y="710057"/>
                  </a:lnTo>
                  <a:lnTo>
                    <a:pt x="2487738" y="713226"/>
                  </a:lnTo>
                  <a:lnTo>
                    <a:pt x="2539911" y="722741"/>
                  </a:lnTo>
                  <a:lnTo>
                    <a:pt x="2590751" y="738614"/>
                  </a:lnTo>
                  <a:lnTo>
                    <a:pt x="2639543" y="760857"/>
                  </a:lnTo>
                  <a:lnTo>
                    <a:pt x="2681283" y="787216"/>
                  </a:lnTo>
                  <a:lnTo>
                    <a:pt x="2718303" y="817092"/>
                  </a:lnTo>
                  <a:lnTo>
                    <a:pt x="2751030" y="850171"/>
                  </a:lnTo>
                  <a:lnTo>
                    <a:pt x="2779888" y="886139"/>
                  </a:lnTo>
                  <a:lnTo>
                    <a:pt x="2805302" y="924682"/>
                  </a:lnTo>
                  <a:lnTo>
                    <a:pt x="2827698" y="965486"/>
                  </a:lnTo>
                  <a:lnTo>
                    <a:pt x="2847500" y="1008236"/>
                  </a:lnTo>
                  <a:lnTo>
                    <a:pt x="2865134" y="1052619"/>
                  </a:lnTo>
                  <a:lnTo>
                    <a:pt x="2881025" y="1098320"/>
                  </a:lnTo>
                  <a:lnTo>
                    <a:pt x="2895598" y="1145026"/>
                  </a:lnTo>
                  <a:lnTo>
                    <a:pt x="2909277" y="1192422"/>
                  </a:lnTo>
                  <a:lnTo>
                    <a:pt x="2922490" y="1240194"/>
                  </a:lnTo>
                  <a:lnTo>
                    <a:pt x="2935659" y="1288029"/>
                  </a:lnTo>
                  <a:lnTo>
                    <a:pt x="2949211" y="1335612"/>
                  </a:lnTo>
                  <a:lnTo>
                    <a:pt x="2963571" y="1382628"/>
                  </a:lnTo>
                  <a:lnTo>
                    <a:pt x="2979163" y="1428765"/>
                  </a:lnTo>
                  <a:lnTo>
                    <a:pt x="2996413" y="1473708"/>
                  </a:lnTo>
                  <a:lnTo>
                    <a:pt x="3016535" y="1517344"/>
                  </a:lnTo>
                  <a:lnTo>
                    <a:pt x="3038965" y="1559680"/>
                  </a:lnTo>
                  <a:lnTo>
                    <a:pt x="3063625" y="1600659"/>
                  </a:lnTo>
                  <a:lnTo>
                    <a:pt x="3090435" y="1640228"/>
                  </a:lnTo>
                  <a:lnTo>
                    <a:pt x="3119316" y="1678331"/>
                  </a:lnTo>
                  <a:lnTo>
                    <a:pt x="3150187" y="1714913"/>
                  </a:lnTo>
                  <a:lnTo>
                    <a:pt x="3182971" y="1749918"/>
                  </a:lnTo>
                  <a:lnTo>
                    <a:pt x="3217588" y="1783293"/>
                  </a:lnTo>
                  <a:lnTo>
                    <a:pt x="3253958" y="1814981"/>
                  </a:lnTo>
                  <a:lnTo>
                    <a:pt x="3292002" y="1844928"/>
                  </a:lnTo>
                  <a:lnTo>
                    <a:pt x="3331641" y="1873079"/>
                  </a:lnTo>
                  <a:lnTo>
                    <a:pt x="3372795" y="1899379"/>
                  </a:lnTo>
                  <a:lnTo>
                    <a:pt x="3415385" y="1923772"/>
                  </a:lnTo>
                  <a:lnTo>
                    <a:pt x="3459333" y="1946204"/>
                  </a:lnTo>
                  <a:lnTo>
                    <a:pt x="3504557" y="1966619"/>
                  </a:lnTo>
                  <a:lnTo>
                    <a:pt x="3550980" y="1984963"/>
                  </a:lnTo>
                  <a:lnTo>
                    <a:pt x="3598522" y="2001181"/>
                  </a:lnTo>
                  <a:lnTo>
                    <a:pt x="3647103" y="2015216"/>
                  </a:lnTo>
                  <a:lnTo>
                    <a:pt x="3696645" y="2027015"/>
                  </a:lnTo>
                  <a:lnTo>
                    <a:pt x="3734664" y="2034184"/>
                  </a:lnTo>
                  <a:lnTo>
                    <a:pt x="3734664" y="710057"/>
                  </a:lnTo>
                  <a:close/>
                </a:path>
                <a:path w="3735070" h="2034539">
                  <a:moveTo>
                    <a:pt x="3734664" y="0"/>
                  </a:moveTo>
                  <a:lnTo>
                    <a:pt x="0" y="0"/>
                  </a:lnTo>
                  <a:lnTo>
                    <a:pt x="46112" y="22337"/>
                  </a:lnTo>
                  <a:lnTo>
                    <a:pt x="91703" y="47015"/>
                  </a:lnTo>
                  <a:lnTo>
                    <a:pt x="135915" y="73590"/>
                  </a:lnTo>
                  <a:lnTo>
                    <a:pt x="178680" y="101996"/>
                  </a:lnTo>
                  <a:lnTo>
                    <a:pt x="219926" y="132171"/>
                  </a:lnTo>
                  <a:lnTo>
                    <a:pt x="259585" y="164050"/>
                  </a:lnTo>
                  <a:lnTo>
                    <a:pt x="297585" y="197569"/>
                  </a:lnTo>
                  <a:lnTo>
                    <a:pt x="333858" y="232664"/>
                  </a:lnTo>
                  <a:lnTo>
                    <a:pt x="376426" y="280430"/>
                  </a:lnTo>
                  <a:lnTo>
                    <a:pt x="418954" y="337579"/>
                  </a:lnTo>
                  <a:lnTo>
                    <a:pt x="440397" y="369155"/>
                  </a:lnTo>
                  <a:lnTo>
                    <a:pt x="462062" y="402458"/>
                  </a:lnTo>
                  <a:lnTo>
                    <a:pt x="484027" y="437280"/>
                  </a:lnTo>
                  <a:lnTo>
                    <a:pt x="506369" y="473415"/>
                  </a:lnTo>
                  <a:lnTo>
                    <a:pt x="552495" y="548800"/>
                  </a:lnTo>
                  <a:lnTo>
                    <a:pt x="576433" y="587636"/>
                  </a:lnTo>
                  <a:lnTo>
                    <a:pt x="601058" y="626959"/>
                  </a:lnTo>
                  <a:lnTo>
                    <a:pt x="626448" y="666562"/>
                  </a:lnTo>
                  <a:lnTo>
                    <a:pt x="652680" y="706240"/>
                  </a:lnTo>
                  <a:lnTo>
                    <a:pt x="679831" y="745786"/>
                  </a:lnTo>
                  <a:lnTo>
                    <a:pt x="707979" y="784992"/>
                  </a:lnTo>
                  <a:lnTo>
                    <a:pt x="737202" y="823654"/>
                  </a:lnTo>
                  <a:lnTo>
                    <a:pt x="767576" y="861564"/>
                  </a:lnTo>
                  <a:lnTo>
                    <a:pt x="799179" y="898515"/>
                  </a:lnTo>
                  <a:lnTo>
                    <a:pt x="832089" y="934302"/>
                  </a:lnTo>
                  <a:lnTo>
                    <a:pt x="866383" y="968717"/>
                  </a:lnTo>
                  <a:lnTo>
                    <a:pt x="902139" y="1001554"/>
                  </a:lnTo>
                  <a:lnTo>
                    <a:pt x="939433" y="1032608"/>
                  </a:lnTo>
                  <a:lnTo>
                    <a:pt x="978344" y="1061670"/>
                  </a:lnTo>
                  <a:lnTo>
                    <a:pt x="1018949" y="1088535"/>
                  </a:lnTo>
                  <a:lnTo>
                    <a:pt x="1061325" y="1112997"/>
                  </a:lnTo>
                  <a:lnTo>
                    <a:pt x="1105550" y="1134848"/>
                  </a:lnTo>
                  <a:lnTo>
                    <a:pt x="1151701" y="1153883"/>
                  </a:lnTo>
                  <a:lnTo>
                    <a:pt x="1199856" y="1169894"/>
                  </a:lnTo>
                  <a:lnTo>
                    <a:pt x="1250092" y="1182676"/>
                  </a:lnTo>
                  <a:lnTo>
                    <a:pt x="1302487" y="1192022"/>
                  </a:lnTo>
                  <a:lnTo>
                    <a:pt x="1342873" y="1196244"/>
                  </a:lnTo>
                  <a:lnTo>
                    <a:pt x="1382878" y="1197610"/>
                  </a:lnTo>
                  <a:lnTo>
                    <a:pt x="1438432" y="1195075"/>
                  </a:lnTo>
                  <a:lnTo>
                    <a:pt x="1493199" y="1187777"/>
                  </a:lnTo>
                  <a:lnTo>
                    <a:pt x="1547068" y="1176178"/>
                  </a:lnTo>
                  <a:lnTo>
                    <a:pt x="1599931" y="1160739"/>
                  </a:lnTo>
                  <a:lnTo>
                    <a:pt x="1651677" y="1141920"/>
                  </a:lnTo>
                  <a:lnTo>
                    <a:pt x="1702198" y="1120183"/>
                  </a:lnTo>
                  <a:lnTo>
                    <a:pt x="1751383" y="1095988"/>
                  </a:lnTo>
                  <a:lnTo>
                    <a:pt x="1799123" y="1069797"/>
                  </a:lnTo>
                  <a:lnTo>
                    <a:pt x="1845309" y="1042070"/>
                  </a:lnTo>
                  <a:lnTo>
                    <a:pt x="1889830" y="1013269"/>
                  </a:lnTo>
                  <a:lnTo>
                    <a:pt x="1932578" y="983855"/>
                  </a:lnTo>
                  <a:lnTo>
                    <a:pt x="1973443" y="954288"/>
                  </a:lnTo>
                  <a:lnTo>
                    <a:pt x="2012316" y="925029"/>
                  </a:lnTo>
                  <a:lnTo>
                    <a:pt x="2049086" y="896541"/>
                  </a:lnTo>
                  <a:lnTo>
                    <a:pt x="2145688" y="820303"/>
                  </a:lnTo>
                  <a:lnTo>
                    <a:pt x="2172954" y="799503"/>
                  </a:lnTo>
                  <a:lnTo>
                    <a:pt x="2219427" y="767588"/>
                  </a:lnTo>
                  <a:lnTo>
                    <a:pt x="2270175" y="742471"/>
                  </a:lnTo>
                  <a:lnTo>
                    <a:pt x="2323567" y="724487"/>
                  </a:lnTo>
                  <a:lnTo>
                    <a:pt x="2378768" y="713670"/>
                  </a:lnTo>
                  <a:lnTo>
                    <a:pt x="2434946" y="710057"/>
                  </a:lnTo>
                  <a:lnTo>
                    <a:pt x="3734664" y="710057"/>
                  </a:lnTo>
                  <a:lnTo>
                    <a:pt x="3734664" y="0"/>
                  </a:lnTo>
                  <a:close/>
                </a:path>
              </a:pathLst>
            </a:custGeom>
            <a:solidFill>
              <a:srgbClr val="EEEEE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9323440" y="0"/>
              <a:ext cx="2868930" cy="1282065"/>
            </a:xfrm>
            <a:custGeom>
              <a:avLst/>
              <a:gdLst/>
              <a:ahLst/>
              <a:cxnLst/>
              <a:rect l="l" t="t" r="r" b="b"/>
              <a:pathLst>
                <a:path w="2868929" h="1282065">
                  <a:moveTo>
                    <a:pt x="2868558" y="343280"/>
                  </a:moveTo>
                  <a:lnTo>
                    <a:pt x="1223909" y="343280"/>
                  </a:lnTo>
                  <a:lnTo>
                    <a:pt x="1276139" y="344338"/>
                  </a:lnTo>
                  <a:lnTo>
                    <a:pt x="1328388" y="347718"/>
                  </a:lnTo>
                  <a:lnTo>
                    <a:pt x="1380582" y="353732"/>
                  </a:lnTo>
                  <a:lnTo>
                    <a:pt x="1432648" y="362690"/>
                  </a:lnTo>
                  <a:lnTo>
                    <a:pt x="1484513" y="374903"/>
                  </a:lnTo>
                  <a:lnTo>
                    <a:pt x="1525589" y="387535"/>
                  </a:lnTo>
                  <a:lnTo>
                    <a:pt x="1562793" y="402354"/>
                  </a:lnTo>
                  <a:lnTo>
                    <a:pt x="1626924" y="438117"/>
                  </a:lnTo>
                  <a:lnTo>
                    <a:pt x="1679578" y="481319"/>
                  </a:lnTo>
                  <a:lnTo>
                    <a:pt x="1723431" y="531082"/>
                  </a:lnTo>
                  <a:lnTo>
                    <a:pt x="1761156" y="586530"/>
                  </a:lnTo>
                  <a:lnTo>
                    <a:pt x="1795428" y="646788"/>
                  </a:lnTo>
                  <a:lnTo>
                    <a:pt x="1846213" y="744275"/>
                  </a:lnTo>
                  <a:lnTo>
                    <a:pt x="1864312" y="778226"/>
                  </a:lnTo>
                  <a:lnTo>
                    <a:pt x="1883553" y="812722"/>
                  </a:lnTo>
                  <a:lnTo>
                    <a:pt x="1904271" y="847654"/>
                  </a:lnTo>
                  <a:lnTo>
                    <a:pt x="1926801" y="882912"/>
                  </a:lnTo>
                  <a:lnTo>
                    <a:pt x="1951475" y="918386"/>
                  </a:lnTo>
                  <a:lnTo>
                    <a:pt x="1978630" y="953968"/>
                  </a:lnTo>
                  <a:lnTo>
                    <a:pt x="2008598" y="989547"/>
                  </a:lnTo>
                  <a:lnTo>
                    <a:pt x="2041715" y="1025015"/>
                  </a:lnTo>
                  <a:lnTo>
                    <a:pt x="2078314" y="1060260"/>
                  </a:lnTo>
                  <a:lnTo>
                    <a:pt x="2118730" y="1095175"/>
                  </a:lnTo>
                  <a:lnTo>
                    <a:pt x="2163297" y="1129649"/>
                  </a:lnTo>
                  <a:lnTo>
                    <a:pt x="2212350" y="1163574"/>
                  </a:lnTo>
                  <a:lnTo>
                    <a:pt x="2262515" y="1193626"/>
                  </a:lnTo>
                  <a:lnTo>
                    <a:pt x="2312894" y="1218729"/>
                  </a:lnTo>
                  <a:lnTo>
                    <a:pt x="2363333" y="1239174"/>
                  </a:lnTo>
                  <a:lnTo>
                    <a:pt x="2413677" y="1255252"/>
                  </a:lnTo>
                  <a:lnTo>
                    <a:pt x="2463770" y="1267251"/>
                  </a:lnTo>
                  <a:lnTo>
                    <a:pt x="2513459" y="1275462"/>
                  </a:lnTo>
                  <a:lnTo>
                    <a:pt x="2562588" y="1280177"/>
                  </a:lnTo>
                  <a:lnTo>
                    <a:pt x="2611003" y="1281684"/>
                  </a:lnTo>
                  <a:lnTo>
                    <a:pt x="2836317" y="1251581"/>
                  </a:lnTo>
                  <a:lnTo>
                    <a:pt x="2868558" y="1240016"/>
                  </a:lnTo>
                  <a:lnTo>
                    <a:pt x="2868558" y="343280"/>
                  </a:lnTo>
                  <a:close/>
                </a:path>
                <a:path w="2868929" h="1282065">
                  <a:moveTo>
                    <a:pt x="2868558" y="0"/>
                  </a:moveTo>
                  <a:lnTo>
                    <a:pt x="0" y="0"/>
                  </a:lnTo>
                  <a:lnTo>
                    <a:pt x="11068" y="26995"/>
                  </a:lnTo>
                  <a:lnTo>
                    <a:pt x="36886" y="81028"/>
                  </a:lnTo>
                  <a:lnTo>
                    <a:pt x="64103" y="129884"/>
                  </a:lnTo>
                  <a:lnTo>
                    <a:pt x="92673" y="173796"/>
                  </a:lnTo>
                  <a:lnTo>
                    <a:pt x="122551" y="212997"/>
                  </a:lnTo>
                  <a:lnTo>
                    <a:pt x="153689" y="247722"/>
                  </a:lnTo>
                  <a:lnTo>
                    <a:pt x="186041" y="278202"/>
                  </a:lnTo>
                  <a:lnTo>
                    <a:pt x="219561" y="304673"/>
                  </a:lnTo>
                  <a:lnTo>
                    <a:pt x="254203" y="327366"/>
                  </a:lnTo>
                  <a:lnTo>
                    <a:pt x="289921" y="346515"/>
                  </a:lnTo>
                  <a:lnTo>
                    <a:pt x="326668" y="362354"/>
                  </a:lnTo>
                  <a:lnTo>
                    <a:pt x="364398" y="375116"/>
                  </a:lnTo>
                  <a:lnTo>
                    <a:pt x="403065" y="385034"/>
                  </a:lnTo>
                  <a:lnTo>
                    <a:pt x="442623" y="392342"/>
                  </a:lnTo>
                  <a:lnTo>
                    <a:pt x="483024" y="397274"/>
                  </a:lnTo>
                  <a:lnTo>
                    <a:pt x="524224" y="400061"/>
                  </a:lnTo>
                  <a:lnTo>
                    <a:pt x="566176" y="400938"/>
                  </a:lnTo>
                  <a:lnTo>
                    <a:pt x="613342" y="399967"/>
                  </a:lnTo>
                  <a:lnTo>
                    <a:pt x="661307" y="397264"/>
                  </a:lnTo>
                  <a:lnTo>
                    <a:pt x="710009" y="393144"/>
                  </a:lnTo>
                  <a:lnTo>
                    <a:pt x="759386" y="387921"/>
                  </a:lnTo>
                  <a:lnTo>
                    <a:pt x="962402" y="362307"/>
                  </a:lnTo>
                  <a:lnTo>
                    <a:pt x="1014223" y="356298"/>
                  </a:lnTo>
                  <a:lnTo>
                    <a:pt x="1066346" y="351075"/>
                  </a:lnTo>
                  <a:lnTo>
                    <a:pt x="1118709" y="346955"/>
                  </a:lnTo>
                  <a:lnTo>
                    <a:pt x="1171251" y="344252"/>
                  </a:lnTo>
                  <a:lnTo>
                    <a:pt x="1223909" y="343280"/>
                  </a:lnTo>
                  <a:lnTo>
                    <a:pt x="2868558" y="343280"/>
                  </a:lnTo>
                  <a:lnTo>
                    <a:pt x="2868558" y="0"/>
                  </a:lnTo>
                  <a:close/>
                </a:path>
              </a:pathLst>
            </a:custGeom>
            <a:solidFill>
              <a:srgbClr val="9DCED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10675774" y="0"/>
              <a:ext cx="1516380" cy="666750"/>
            </a:xfrm>
            <a:custGeom>
              <a:avLst/>
              <a:gdLst/>
              <a:ahLst/>
              <a:cxnLst/>
              <a:rect l="l" t="t" r="r" b="b"/>
              <a:pathLst>
                <a:path w="1516379" h="666750">
                  <a:moveTo>
                    <a:pt x="1516225" y="0"/>
                  </a:moveTo>
                  <a:lnTo>
                    <a:pt x="6072" y="0"/>
                  </a:lnTo>
                  <a:lnTo>
                    <a:pt x="1827" y="39380"/>
                  </a:lnTo>
                  <a:lnTo>
                    <a:pt x="0" y="83638"/>
                  </a:lnTo>
                  <a:lnTo>
                    <a:pt x="1126" y="125812"/>
                  </a:lnTo>
                  <a:lnTo>
                    <a:pt x="5052" y="165353"/>
                  </a:lnTo>
                  <a:lnTo>
                    <a:pt x="14389" y="213454"/>
                  </a:lnTo>
                  <a:lnTo>
                    <a:pt x="28416" y="260679"/>
                  </a:lnTo>
                  <a:lnTo>
                    <a:pt x="46807" y="306732"/>
                  </a:lnTo>
                  <a:lnTo>
                    <a:pt x="69236" y="351313"/>
                  </a:lnTo>
                  <a:lnTo>
                    <a:pt x="95377" y="394123"/>
                  </a:lnTo>
                  <a:lnTo>
                    <a:pt x="124905" y="434864"/>
                  </a:lnTo>
                  <a:lnTo>
                    <a:pt x="157495" y="473237"/>
                  </a:lnTo>
                  <a:lnTo>
                    <a:pt x="192819" y="508943"/>
                  </a:lnTo>
                  <a:lnTo>
                    <a:pt x="230552" y="541684"/>
                  </a:lnTo>
                  <a:lnTo>
                    <a:pt x="270369" y="571161"/>
                  </a:lnTo>
                  <a:lnTo>
                    <a:pt x="311944" y="597075"/>
                  </a:lnTo>
                  <a:lnTo>
                    <a:pt x="354950" y="619128"/>
                  </a:lnTo>
                  <a:lnTo>
                    <a:pt x="399063" y="637020"/>
                  </a:lnTo>
                  <a:lnTo>
                    <a:pt x="443956" y="650454"/>
                  </a:lnTo>
                  <a:lnTo>
                    <a:pt x="489303" y="659129"/>
                  </a:lnTo>
                  <a:lnTo>
                    <a:pt x="534815" y="664090"/>
                  </a:lnTo>
                  <a:lnTo>
                    <a:pt x="578981" y="666337"/>
                  </a:lnTo>
                  <a:lnTo>
                    <a:pt x="621837" y="666059"/>
                  </a:lnTo>
                  <a:lnTo>
                    <a:pt x="663420" y="663448"/>
                  </a:lnTo>
                  <a:lnTo>
                    <a:pt x="716013" y="656708"/>
                  </a:lnTo>
                  <a:lnTo>
                    <a:pt x="766761" y="646608"/>
                  </a:lnTo>
                  <a:lnTo>
                    <a:pt x="815822" y="633526"/>
                  </a:lnTo>
                  <a:lnTo>
                    <a:pt x="863356" y="617839"/>
                  </a:lnTo>
                  <a:lnTo>
                    <a:pt x="909520" y="599926"/>
                  </a:lnTo>
                  <a:lnTo>
                    <a:pt x="954475" y="580163"/>
                  </a:lnTo>
                  <a:lnTo>
                    <a:pt x="998378" y="558928"/>
                  </a:lnTo>
                  <a:lnTo>
                    <a:pt x="1041388" y="536600"/>
                  </a:lnTo>
                  <a:lnTo>
                    <a:pt x="1083665" y="513555"/>
                  </a:lnTo>
                  <a:lnTo>
                    <a:pt x="1207680" y="443900"/>
                  </a:lnTo>
                  <a:lnTo>
                    <a:pt x="1248609" y="421767"/>
                  </a:lnTo>
                  <a:lnTo>
                    <a:pt x="1289599" y="400806"/>
                  </a:lnTo>
                  <a:lnTo>
                    <a:pt x="1330807" y="381394"/>
                  </a:lnTo>
                  <a:lnTo>
                    <a:pt x="1372393" y="363910"/>
                  </a:lnTo>
                  <a:lnTo>
                    <a:pt x="1414515" y="348731"/>
                  </a:lnTo>
                  <a:lnTo>
                    <a:pt x="1457333" y="336235"/>
                  </a:lnTo>
                  <a:lnTo>
                    <a:pt x="1501005" y="326799"/>
                  </a:lnTo>
                  <a:lnTo>
                    <a:pt x="1516225" y="324756"/>
                  </a:lnTo>
                  <a:lnTo>
                    <a:pt x="1516225" y="0"/>
                  </a:lnTo>
                  <a:close/>
                </a:path>
              </a:pathLst>
            </a:custGeom>
            <a:solidFill>
              <a:srgbClr val="285E8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630156" y="611123"/>
              <a:ext cx="217932" cy="217931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902696" y="929639"/>
              <a:ext cx="131063" cy="131063"/>
            </a:xfrm>
            <a:prstGeom prst="rect">
              <a:avLst/>
            </a:prstGeom>
          </p:spPr>
        </p:pic>
      </p:grpSp>
      <p:pic>
        <p:nvPicPr>
          <p:cNvPr id="8" name="object 8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929871" y="2109216"/>
            <a:ext cx="132587" cy="131063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600443" y="1726692"/>
            <a:ext cx="4210811" cy="4491228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65887" y="214375"/>
            <a:ext cx="620141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70"/>
              <a:t>SAMPLE</a:t>
            </a:r>
            <a:r>
              <a:rPr dirty="0" sz="2800" spc="-204"/>
              <a:t> </a:t>
            </a:r>
            <a:r>
              <a:rPr dirty="0" sz="2800"/>
              <a:t>WATER</a:t>
            </a:r>
            <a:r>
              <a:rPr dirty="0" sz="2800" spc="-190"/>
              <a:t> </a:t>
            </a:r>
            <a:r>
              <a:rPr dirty="0" sz="2800"/>
              <a:t>ANALYSIS</a:t>
            </a:r>
            <a:r>
              <a:rPr dirty="0" sz="2800" spc="-204"/>
              <a:t> </a:t>
            </a:r>
            <a:r>
              <a:rPr dirty="0" sz="2800" spc="-75"/>
              <a:t>REPORT</a:t>
            </a:r>
            <a:endParaRPr sz="2800"/>
          </a:p>
        </p:txBody>
      </p:sp>
      <p:grpSp>
        <p:nvGrpSpPr>
          <p:cNvPr id="11" name="object 11" descr=""/>
          <p:cNvGrpSpPr/>
          <p:nvPr/>
        </p:nvGrpSpPr>
        <p:grpSpPr>
          <a:xfrm>
            <a:off x="242963" y="806704"/>
            <a:ext cx="7860665" cy="2928620"/>
            <a:chOff x="242963" y="806704"/>
            <a:chExt cx="7860665" cy="2928620"/>
          </a:xfrm>
        </p:grpSpPr>
        <p:pic>
          <p:nvPicPr>
            <p:cNvPr id="12" name="object 12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49313" y="813054"/>
              <a:ext cx="7848600" cy="2915412"/>
            </a:xfrm>
            <a:prstGeom prst="rect">
              <a:avLst/>
            </a:prstGeom>
          </p:spPr>
        </p:pic>
        <p:sp>
          <p:nvSpPr>
            <p:cNvPr id="13" name="object 13" descr=""/>
            <p:cNvSpPr/>
            <p:nvPr/>
          </p:nvSpPr>
          <p:spPr>
            <a:xfrm>
              <a:off x="242963" y="806704"/>
              <a:ext cx="7860665" cy="2928620"/>
            </a:xfrm>
            <a:custGeom>
              <a:avLst/>
              <a:gdLst/>
              <a:ahLst/>
              <a:cxnLst/>
              <a:rect l="l" t="t" r="r" b="b"/>
              <a:pathLst>
                <a:path w="7860665" h="2928620">
                  <a:moveTo>
                    <a:pt x="2622283" y="0"/>
                  </a:moveTo>
                  <a:lnTo>
                    <a:pt x="2622283" y="2928239"/>
                  </a:lnTo>
                </a:path>
                <a:path w="7860665" h="2928620">
                  <a:moveTo>
                    <a:pt x="5238356" y="0"/>
                  </a:moveTo>
                  <a:lnTo>
                    <a:pt x="5238356" y="2928239"/>
                  </a:lnTo>
                </a:path>
                <a:path w="7860665" h="2928620">
                  <a:moveTo>
                    <a:pt x="0" y="483488"/>
                  </a:moveTo>
                  <a:lnTo>
                    <a:pt x="7860652" y="483488"/>
                  </a:lnTo>
                </a:path>
                <a:path w="7860665" h="2928620">
                  <a:moveTo>
                    <a:pt x="0" y="788288"/>
                  </a:moveTo>
                  <a:lnTo>
                    <a:pt x="7860652" y="788288"/>
                  </a:lnTo>
                </a:path>
                <a:path w="7860665" h="2928620">
                  <a:moveTo>
                    <a:pt x="0" y="1093089"/>
                  </a:moveTo>
                  <a:lnTo>
                    <a:pt x="7860652" y="1093089"/>
                  </a:lnTo>
                </a:path>
                <a:path w="7860665" h="2928620">
                  <a:moveTo>
                    <a:pt x="0" y="1397889"/>
                  </a:moveTo>
                  <a:lnTo>
                    <a:pt x="7860652" y="1397889"/>
                  </a:lnTo>
                </a:path>
                <a:path w="7860665" h="2928620">
                  <a:moveTo>
                    <a:pt x="0" y="1702689"/>
                  </a:moveTo>
                  <a:lnTo>
                    <a:pt x="7860652" y="1702689"/>
                  </a:lnTo>
                </a:path>
                <a:path w="7860665" h="2928620">
                  <a:moveTo>
                    <a:pt x="0" y="2007489"/>
                  </a:moveTo>
                  <a:lnTo>
                    <a:pt x="7860652" y="2007489"/>
                  </a:lnTo>
                </a:path>
                <a:path w="7860665" h="2928620">
                  <a:moveTo>
                    <a:pt x="0" y="2312289"/>
                  </a:moveTo>
                  <a:lnTo>
                    <a:pt x="7860652" y="2312289"/>
                  </a:lnTo>
                </a:path>
                <a:path w="7860665" h="2928620">
                  <a:moveTo>
                    <a:pt x="0" y="2617089"/>
                  </a:moveTo>
                  <a:lnTo>
                    <a:pt x="7860652" y="2617089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aphicFrame>
        <p:nvGraphicFramePr>
          <p:cNvPr id="14" name="object 14" descr=""/>
          <p:cNvGraphicFramePr>
            <a:graphicFrameLocks noGrp="1"/>
          </p:cNvGraphicFramePr>
          <p:nvPr/>
        </p:nvGraphicFramePr>
        <p:xfrm>
          <a:off x="242963" y="806704"/>
          <a:ext cx="7860665" cy="29140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24380"/>
                <a:gridCol w="2643505"/>
                <a:gridCol w="3180080"/>
              </a:tblGrid>
              <a:tr h="476884">
                <a:tc>
                  <a:txBody>
                    <a:bodyPr/>
                    <a:lstStyle/>
                    <a:p>
                      <a:pPr marL="12192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16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PARAMETER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45085">
                    <a:lnL w="12700">
                      <a:solidFill>
                        <a:srgbClr val="1A4568"/>
                      </a:solidFill>
                      <a:prstDash val="solid"/>
                    </a:lnL>
                    <a:lnT w="12700">
                      <a:solidFill>
                        <a:srgbClr val="1A4568"/>
                      </a:solidFill>
                      <a:prstDash val="solid"/>
                    </a:lnT>
                    <a:solidFill>
                      <a:srgbClr val="2E768F"/>
                    </a:solidFill>
                  </a:tcPr>
                </a:tc>
                <a:tc>
                  <a:txBody>
                    <a:bodyPr/>
                    <a:lstStyle/>
                    <a:p>
                      <a:pPr marL="71374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1600" spc="-7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TAP</a:t>
                      </a:r>
                      <a:r>
                        <a:rPr dirty="0" sz="1600" spc="-4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WATER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45085">
                    <a:lnT w="12700">
                      <a:solidFill>
                        <a:srgbClr val="1A4568"/>
                      </a:solidFill>
                      <a:prstDash val="solid"/>
                    </a:lnT>
                    <a:solidFill>
                      <a:srgbClr val="2E768F"/>
                    </a:solidFill>
                  </a:tcPr>
                </a:tc>
                <a:tc>
                  <a:txBody>
                    <a:bodyPr/>
                    <a:lstStyle/>
                    <a:p>
                      <a:pPr marL="68643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1600" spc="-3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DRINKING</a:t>
                      </a:r>
                      <a:r>
                        <a:rPr dirty="0" sz="1600" spc="-4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WATER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45085">
                    <a:lnR w="12700">
                      <a:solidFill>
                        <a:srgbClr val="1A4568"/>
                      </a:solidFill>
                      <a:prstDash val="solid"/>
                    </a:lnR>
                    <a:lnT w="12700">
                      <a:solidFill>
                        <a:srgbClr val="1A4568"/>
                      </a:solidFill>
                      <a:prstDash val="solid"/>
                    </a:lnT>
                    <a:solidFill>
                      <a:srgbClr val="2E768F"/>
                    </a:solidFill>
                  </a:tcPr>
                </a:tc>
              </a:tr>
              <a:tr h="300355">
                <a:tc>
                  <a:txBody>
                    <a:bodyPr/>
                    <a:lstStyle/>
                    <a:p>
                      <a:pPr marL="121920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dirty="0" sz="1200" spc="-10" b="1">
                          <a:solidFill>
                            <a:srgbClr val="0D2234"/>
                          </a:solidFill>
                          <a:latin typeface="Arial"/>
                          <a:cs typeface="Arial"/>
                        </a:rPr>
                        <a:t>Color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8895">
                    <a:lnL w="12700">
                      <a:solidFill>
                        <a:srgbClr val="1A4568"/>
                      </a:solidFill>
                      <a:prstDash val="solid"/>
                    </a:lnL>
                    <a:solidFill>
                      <a:srgbClr val="C4E1EB"/>
                    </a:solidFill>
                  </a:tcPr>
                </a:tc>
                <a:tc>
                  <a:txBody>
                    <a:bodyPr/>
                    <a:lstStyle/>
                    <a:p>
                      <a:pPr marL="713740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dirty="0" sz="1200" b="1">
                          <a:solidFill>
                            <a:srgbClr val="0D2234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dirty="0" sz="1200" spc="-5" b="1">
                          <a:solidFill>
                            <a:srgbClr val="0D223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50" b="1">
                          <a:solidFill>
                            <a:srgbClr val="0D2234"/>
                          </a:solidFill>
                          <a:latin typeface="Arial"/>
                          <a:cs typeface="Arial"/>
                        </a:rPr>
                        <a:t>Pt/Co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8895">
                    <a:solidFill>
                      <a:srgbClr val="C4E1EB"/>
                    </a:solidFill>
                  </a:tcPr>
                </a:tc>
                <a:tc>
                  <a:txBody>
                    <a:bodyPr/>
                    <a:lstStyle/>
                    <a:p>
                      <a:pPr marL="68643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dirty="0" sz="1200" spc="-75" b="1">
                          <a:solidFill>
                            <a:srgbClr val="0D2234"/>
                          </a:solidFill>
                          <a:latin typeface="Arial"/>
                          <a:cs typeface="Arial"/>
                        </a:rPr>
                        <a:t>15</a:t>
                      </a:r>
                      <a:r>
                        <a:rPr dirty="0" sz="1200" spc="-30" b="1">
                          <a:solidFill>
                            <a:srgbClr val="0D223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50" b="1">
                          <a:solidFill>
                            <a:srgbClr val="0D2234"/>
                          </a:solidFill>
                          <a:latin typeface="Arial"/>
                          <a:cs typeface="Arial"/>
                        </a:rPr>
                        <a:t>Pt/Co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8895">
                    <a:lnR w="12700">
                      <a:solidFill>
                        <a:srgbClr val="1A4568"/>
                      </a:solidFill>
                      <a:prstDash val="solid"/>
                    </a:lnR>
                    <a:solidFill>
                      <a:srgbClr val="C4E1EB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12192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dirty="0" sz="1200" spc="-25" b="1">
                          <a:solidFill>
                            <a:srgbClr val="0D2234"/>
                          </a:solidFill>
                          <a:latin typeface="Arial"/>
                          <a:cs typeface="Arial"/>
                        </a:rPr>
                        <a:t>pH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53340">
                    <a:lnL w="12700">
                      <a:solidFill>
                        <a:srgbClr val="1A4568"/>
                      </a:solidFill>
                      <a:prstDash val="solid"/>
                    </a:lnL>
                    <a:solidFill>
                      <a:srgbClr val="C4E1EB"/>
                    </a:solidFill>
                  </a:tcPr>
                </a:tc>
                <a:tc>
                  <a:txBody>
                    <a:bodyPr/>
                    <a:lstStyle/>
                    <a:p>
                      <a:pPr marL="71374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dirty="0" sz="1200" spc="35" b="1">
                          <a:solidFill>
                            <a:srgbClr val="0D2234"/>
                          </a:solidFill>
                          <a:latin typeface="Arial"/>
                          <a:cs typeface="Arial"/>
                        </a:rPr>
                        <a:t>6.5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53340">
                    <a:solidFill>
                      <a:srgbClr val="C4E1EB"/>
                    </a:solidFill>
                  </a:tcPr>
                </a:tc>
                <a:tc>
                  <a:txBody>
                    <a:bodyPr/>
                    <a:lstStyle/>
                    <a:p>
                      <a:pPr marL="686435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dirty="0" sz="1200" spc="114" b="1">
                          <a:solidFill>
                            <a:srgbClr val="0D2234"/>
                          </a:solidFill>
                          <a:latin typeface="Arial"/>
                          <a:cs typeface="Arial"/>
                        </a:rPr>
                        <a:t>6.5-</a:t>
                      </a:r>
                      <a:r>
                        <a:rPr dirty="0" sz="1200" spc="35" b="1">
                          <a:solidFill>
                            <a:srgbClr val="0D2234"/>
                          </a:solidFill>
                          <a:latin typeface="Arial"/>
                          <a:cs typeface="Arial"/>
                        </a:rPr>
                        <a:t>8.5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53340">
                    <a:lnR w="12700">
                      <a:solidFill>
                        <a:srgbClr val="1A4568"/>
                      </a:solidFill>
                      <a:prstDash val="solid"/>
                    </a:lnR>
                    <a:solidFill>
                      <a:srgbClr val="C4E1EB"/>
                    </a:solidFill>
                  </a:tcPr>
                </a:tc>
              </a:tr>
              <a:tr h="304165">
                <a:tc>
                  <a:txBody>
                    <a:bodyPr/>
                    <a:lstStyle/>
                    <a:p>
                      <a:pPr marL="12192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dirty="0" sz="1200" spc="-20" b="1">
                          <a:solidFill>
                            <a:srgbClr val="0D2234"/>
                          </a:solidFill>
                          <a:latin typeface="Arial"/>
                          <a:cs typeface="Arial"/>
                        </a:rPr>
                        <a:t>Taste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53340">
                    <a:lnL w="12700">
                      <a:solidFill>
                        <a:srgbClr val="1A4568"/>
                      </a:solidFill>
                      <a:prstDash val="solid"/>
                    </a:lnL>
                    <a:solidFill>
                      <a:srgbClr val="C4E1EB"/>
                    </a:solidFill>
                  </a:tcPr>
                </a:tc>
                <a:tc>
                  <a:txBody>
                    <a:bodyPr/>
                    <a:lstStyle/>
                    <a:p>
                      <a:pPr marL="71374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dirty="0" sz="1200" spc="60" b="1">
                          <a:solidFill>
                            <a:srgbClr val="0D2234"/>
                          </a:solidFill>
                          <a:latin typeface="Arial"/>
                          <a:cs typeface="Arial"/>
                        </a:rPr>
                        <a:t>normal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53340">
                    <a:solidFill>
                      <a:srgbClr val="C4E1EB"/>
                    </a:solidFill>
                  </a:tcPr>
                </a:tc>
                <a:tc>
                  <a:txBody>
                    <a:bodyPr/>
                    <a:lstStyle/>
                    <a:p>
                      <a:pPr marL="686435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dirty="0" sz="1200" spc="-10" b="1">
                          <a:solidFill>
                            <a:srgbClr val="0D2234"/>
                          </a:solidFill>
                          <a:latin typeface="Arial"/>
                          <a:cs typeface="Arial"/>
                        </a:rPr>
                        <a:t>tasteless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53340">
                    <a:lnR w="12700">
                      <a:solidFill>
                        <a:srgbClr val="1A4568"/>
                      </a:solidFill>
                      <a:prstDash val="solid"/>
                    </a:lnR>
                    <a:solidFill>
                      <a:srgbClr val="C4E1EB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12192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dirty="0" sz="1200" spc="-10" b="1">
                          <a:solidFill>
                            <a:srgbClr val="0D2234"/>
                          </a:solidFill>
                          <a:latin typeface="Arial"/>
                          <a:cs typeface="Arial"/>
                        </a:rPr>
                        <a:t>Chloride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53340">
                    <a:lnL w="12700">
                      <a:solidFill>
                        <a:srgbClr val="1A4568"/>
                      </a:solidFill>
                      <a:prstDash val="solid"/>
                    </a:lnL>
                    <a:solidFill>
                      <a:srgbClr val="C4E1EB"/>
                    </a:solidFill>
                  </a:tcPr>
                </a:tc>
                <a:tc>
                  <a:txBody>
                    <a:bodyPr/>
                    <a:lstStyle/>
                    <a:p>
                      <a:pPr marL="71374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dirty="0" sz="1200" spc="-25" b="1">
                          <a:solidFill>
                            <a:srgbClr val="0D2234"/>
                          </a:solidFill>
                          <a:latin typeface="Arial"/>
                          <a:cs typeface="Arial"/>
                        </a:rPr>
                        <a:t>140.41</a:t>
                      </a:r>
                      <a:r>
                        <a:rPr dirty="0" sz="1200" spc="-45" b="1">
                          <a:solidFill>
                            <a:srgbClr val="0D223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105" b="1">
                          <a:solidFill>
                            <a:srgbClr val="0D2234"/>
                          </a:solidFill>
                          <a:latin typeface="Arial"/>
                          <a:cs typeface="Arial"/>
                        </a:rPr>
                        <a:t>mg/l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53340">
                    <a:solidFill>
                      <a:srgbClr val="C4E1EB"/>
                    </a:solidFill>
                  </a:tcPr>
                </a:tc>
                <a:tc>
                  <a:txBody>
                    <a:bodyPr/>
                    <a:lstStyle/>
                    <a:p>
                      <a:pPr marL="686435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dirty="0" sz="1200" spc="70" b="1">
                          <a:solidFill>
                            <a:srgbClr val="0D2234"/>
                          </a:solidFill>
                          <a:latin typeface="Arial"/>
                          <a:cs typeface="Arial"/>
                        </a:rPr>
                        <a:t>250</a:t>
                      </a:r>
                      <a:r>
                        <a:rPr dirty="0" sz="1200" spc="-45" b="1">
                          <a:solidFill>
                            <a:srgbClr val="0D223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105" b="1">
                          <a:solidFill>
                            <a:srgbClr val="0D2234"/>
                          </a:solidFill>
                          <a:latin typeface="Arial"/>
                          <a:cs typeface="Arial"/>
                        </a:rPr>
                        <a:t>mg/l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53340">
                    <a:lnR w="12700">
                      <a:solidFill>
                        <a:srgbClr val="1A4568"/>
                      </a:solidFill>
                      <a:prstDash val="solid"/>
                    </a:lnR>
                    <a:solidFill>
                      <a:srgbClr val="C4E1EB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12192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dirty="0" sz="1200" spc="-20" b="1">
                          <a:solidFill>
                            <a:srgbClr val="0D2234"/>
                          </a:solidFill>
                          <a:latin typeface="Arial"/>
                          <a:cs typeface="Arial"/>
                        </a:rPr>
                        <a:t>Odor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53340">
                    <a:lnL w="12700">
                      <a:solidFill>
                        <a:srgbClr val="1A4568"/>
                      </a:solidFill>
                      <a:prstDash val="solid"/>
                    </a:lnL>
                    <a:solidFill>
                      <a:srgbClr val="C4E1EB"/>
                    </a:solidFill>
                  </a:tcPr>
                </a:tc>
                <a:tc>
                  <a:txBody>
                    <a:bodyPr/>
                    <a:lstStyle/>
                    <a:p>
                      <a:pPr marL="71374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dirty="0" sz="1200" spc="55" b="1">
                          <a:solidFill>
                            <a:srgbClr val="0D2234"/>
                          </a:solidFill>
                          <a:latin typeface="Arial"/>
                          <a:cs typeface="Arial"/>
                        </a:rPr>
                        <a:t>negative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53340">
                    <a:solidFill>
                      <a:srgbClr val="C4E1EB"/>
                    </a:solidFill>
                  </a:tcPr>
                </a:tc>
                <a:tc>
                  <a:txBody>
                    <a:bodyPr/>
                    <a:lstStyle/>
                    <a:p>
                      <a:pPr marL="686435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dirty="0" sz="1200" spc="-10" b="1">
                          <a:solidFill>
                            <a:srgbClr val="0D2234"/>
                          </a:solidFill>
                          <a:latin typeface="Arial"/>
                          <a:cs typeface="Arial"/>
                        </a:rPr>
                        <a:t>odorless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53340">
                    <a:lnR w="12700">
                      <a:solidFill>
                        <a:srgbClr val="1A4568"/>
                      </a:solidFill>
                      <a:prstDash val="solid"/>
                    </a:lnR>
                    <a:solidFill>
                      <a:srgbClr val="C4E1EB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12192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dirty="0" sz="1200" spc="50" b="1">
                          <a:solidFill>
                            <a:srgbClr val="0D2234"/>
                          </a:solidFill>
                          <a:latin typeface="Arial"/>
                          <a:cs typeface="Arial"/>
                        </a:rPr>
                        <a:t>Aluminum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53340">
                    <a:lnL w="12700">
                      <a:solidFill>
                        <a:srgbClr val="1A4568"/>
                      </a:solidFill>
                      <a:prstDash val="solid"/>
                    </a:lnL>
                    <a:solidFill>
                      <a:srgbClr val="C4E1EB"/>
                    </a:solidFill>
                  </a:tcPr>
                </a:tc>
                <a:tc>
                  <a:txBody>
                    <a:bodyPr/>
                    <a:lstStyle/>
                    <a:p>
                      <a:pPr marL="71374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dirty="0" sz="1200" b="1">
                          <a:solidFill>
                            <a:srgbClr val="0D2234"/>
                          </a:solidFill>
                          <a:latin typeface="Arial"/>
                          <a:cs typeface="Arial"/>
                        </a:rPr>
                        <a:t>below</a:t>
                      </a:r>
                      <a:r>
                        <a:rPr dirty="0" sz="1200" spc="55" b="1">
                          <a:solidFill>
                            <a:srgbClr val="0D223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50" b="1">
                          <a:solidFill>
                            <a:srgbClr val="0D2234"/>
                          </a:solidFill>
                          <a:latin typeface="Arial"/>
                          <a:cs typeface="Arial"/>
                        </a:rPr>
                        <a:t>0.20</a:t>
                      </a:r>
                      <a:r>
                        <a:rPr dirty="0" sz="1200" spc="90" b="1">
                          <a:solidFill>
                            <a:srgbClr val="0D223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105" b="1">
                          <a:solidFill>
                            <a:srgbClr val="0D2234"/>
                          </a:solidFill>
                          <a:latin typeface="Arial"/>
                          <a:cs typeface="Arial"/>
                        </a:rPr>
                        <a:t>mg/l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53340">
                    <a:solidFill>
                      <a:srgbClr val="C4E1EB"/>
                    </a:solidFill>
                  </a:tcPr>
                </a:tc>
                <a:tc>
                  <a:txBody>
                    <a:bodyPr/>
                    <a:lstStyle/>
                    <a:p>
                      <a:pPr marL="686435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dirty="0" sz="1200" b="1">
                          <a:solidFill>
                            <a:srgbClr val="0D2234"/>
                          </a:solidFill>
                          <a:latin typeface="Arial"/>
                          <a:cs typeface="Arial"/>
                        </a:rPr>
                        <a:t>0.2</a:t>
                      </a:r>
                      <a:r>
                        <a:rPr dirty="0" sz="1200" spc="50" b="1">
                          <a:solidFill>
                            <a:srgbClr val="0D223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105" b="1">
                          <a:solidFill>
                            <a:srgbClr val="0D2234"/>
                          </a:solidFill>
                          <a:latin typeface="Arial"/>
                          <a:cs typeface="Arial"/>
                        </a:rPr>
                        <a:t>mg/l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53340">
                    <a:lnR w="12700">
                      <a:solidFill>
                        <a:srgbClr val="1A4568"/>
                      </a:solidFill>
                      <a:prstDash val="solid"/>
                    </a:lnR>
                    <a:solidFill>
                      <a:srgbClr val="C4E1EB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12192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dirty="0" sz="1200" spc="40" b="1">
                          <a:solidFill>
                            <a:srgbClr val="0D2234"/>
                          </a:solidFill>
                          <a:latin typeface="Arial"/>
                          <a:cs typeface="Arial"/>
                        </a:rPr>
                        <a:t>Nitrate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53340">
                    <a:lnL w="12700">
                      <a:solidFill>
                        <a:srgbClr val="1A4568"/>
                      </a:solidFill>
                      <a:prstDash val="solid"/>
                    </a:lnL>
                    <a:solidFill>
                      <a:srgbClr val="C4E1EB"/>
                    </a:solidFill>
                  </a:tcPr>
                </a:tc>
                <a:tc>
                  <a:txBody>
                    <a:bodyPr/>
                    <a:lstStyle/>
                    <a:p>
                      <a:pPr marL="71374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dirty="0" sz="1200" b="1">
                          <a:solidFill>
                            <a:srgbClr val="0D2234"/>
                          </a:solidFill>
                          <a:latin typeface="Arial"/>
                          <a:cs typeface="Arial"/>
                        </a:rPr>
                        <a:t>below</a:t>
                      </a:r>
                      <a:r>
                        <a:rPr dirty="0" sz="1200" spc="65" b="1">
                          <a:solidFill>
                            <a:srgbClr val="0D223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5" b="1">
                          <a:solidFill>
                            <a:srgbClr val="0D2234"/>
                          </a:solidFill>
                          <a:latin typeface="Arial"/>
                          <a:cs typeface="Arial"/>
                        </a:rPr>
                        <a:t>0.11</a:t>
                      </a:r>
                      <a:r>
                        <a:rPr dirty="0" sz="1200" spc="100" b="1">
                          <a:solidFill>
                            <a:srgbClr val="0D223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105" b="1">
                          <a:solidFill>
                            <a:srgbClr val="0D2234"/>
                          </a:solidFill>
                          <a:latin typeface="Arial"/>
                          <a:cs typeface="Arial"/>
                        </a:rPr>
                        <a:t>mg/l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53340">
                    <a:solidFill>
                      <a:srgbClr val="C4E1EB"/>
                    </a:solidFill>
                  </a:tcPr>
                </a:tc>
                <a:tc>
                  <a:txBody>
                    <a:bodyPr/>
                    <a:lstStyle/>
                    <a:p>
                      <a:pPr marL="686435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dirty="0" sz="1200" spc="-75" b="1">
                          <a:solidFill>
                            <a:srgbClr val="0D2234"/>
                          </a:solidFill>
                          <a:latin typeface="Arial"/>
                          <a:cs typeface="Arial"/>
                        </a:rPr>
                        <a:t>10</a:t>
                      </a:r>
                      <a:r>
                        <a:rPr dirty="0" sz="1200" spc="-30" b="1">
                          <a:solidFill>
                            <a:srgbClr val="0D223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105" b="1">
                          <a:solidFill>
                            <a:srgbClr val="0D2234"/>
                          </a:solidFill>
                          <a:latin typeface="Arial"/>
                          <a:cs typeface="Arial"/>
                        </a:rPr>
                        <a:t>mg/l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53340">
                    <a:lnR w="12700">
                      <a:solidFill>
                        <a:srgbClr val="1A4568"/>
                      </a:solidFill>
                      <a:prstDash val="solid"/>
                    </a:lnR>
                    <a:solidFill>
                      <a:srgbClr val="C4E1EB"/>
                    </a:solidFill>
                  </a:tcPr>
                </a:tc>
              </a:tr>
              <a:tr h="308610">
                <a:tc>
                  <a:txBody>
                    <a:bodyPr/>
                    <a:lstStyle/>
                    <a:p>
                      <a:pPr marL="12192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dirty="0" sz="1200" b="1">
                          <a:solidFill>
                            <a:srgbClr val="0D2234"/>
                          </a:solidFill>
                          <a:latin typeface="Arial"/>
                          <a:cs typeface="Arial"/>
                        </a:rPr>
                        <a:t>Total</a:t>
                      </a:r>
                      <a:r>
                        <a:rPr dirty="0" sz="1200" spc="114" b="1">
                          <a:solidFill>
                            <a:srgbClr val="0D223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 b="1">
                          <a:solidFill>
                            <a:srgbClr val="0D2234"/>
                          </a:solidFill>
                          <a:latin typeface="Arial"/>
                          <a:cs typeface="Arial"/>
                        </a:rPr>
                        <a:t>Bacteria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53340">
                    <a:lnL w="12700">
                      <a:solidFill>
                        <a:srgbClr val="1A4568"/>
                      </a:solidFill>
                      <a:prstDash val="solid"/>
                    </a:lnL>
                    <a:lnB w="12700">
                      <a:solidFill>
                        <a:srgbClr val="1A4568"/>
                      </a:solidFill>
                      <a:prstDash val="solid"/>
                    </a:lnB>
                    <a:solidFill>
                      <a:srgbClr val="C4E1EB"/>
                    </a:solidFill>
                  </a:tcPr>
                </a:tc>
                <a:tc>
                  <a:txBody>
                    <a:bodyPr/>
                    <a:lstStyle/>
                    <a:p>
                      <a:pPr marL="71374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dirty="0" sz="1200" spc="50" b="1">
                          <a:solidFill>
                            <a:srgbClr val="0D2234"/>
                          </a:solidFill>
                          <a:latin typeface="Arial"/>
                          <a:cs typeface="Arial"/>
                        </a:rPr>
                        <a:t>6.9</a:t>
                      </a:r>
                      <a:r>
                        <a:rPr dirty="0" sz="1200" spc="-55" b="1">
                          <a:solidFill>
                            <a:srgbClr val="0D223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solidFill>
                            <a:srgbClr val="0D2234"/>
                          </a:solidFill>
                          <a:latin typeface="Arial"/>
                          <a:cs typeface="Arial"/>
                        </a:rPr>
                        <a:t>x</a:t>
                      </a:r>
                      <a:r>
                        <a:rPr dirty="0" sz="1200" spc="-50" b="1">
                          <a:solidFill>
                            <a:srgbClr val="0D223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45" b="1">
                          <a:solidFill>
                            <a:srgbClr val="0D2234"/>
                          </a:solidFill>
                          <a:latin typeface="Arial"/>
                          <a:cs typeface="Arial"/>
                        </a:rPr>
                        <a:t>102</a:t>
                      </a:r>
                      <a:r>
                        <a:rPr dirty="0" sz="1200" spc="-55" b="1">
                          <a:solidFill>
                            <a:srgbClr val="0D223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50" b="1">
                          <a:solidFill>
                            <a:srgbClr val="0D2234"/>
                          </a:solidFill>
                          <a:latin typeface="Arial"/>
                          <a:cs typeface="Arial"/>
                        </a:rPr>
                        <a:t>per</a:t>
                      </a:r>
                      <a:r>
                        <a:rPr dirty="0" sz="1200" spc="-50" b="1">
                          <a:solidFill>
                            <a:srgbClr val="0D223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65" b="1">
                          <a:solidFill>
                            <a:srgbClr val="0D2234"/>
                          </a:solidFill>
                          <a:latin typeface="Arial"/>
                          <a:cs typeface="Arial"/>
                        </a:rPr>
                        <a:t>ml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53340">
                    <a:lnB w="12700">
                      <a:solidFill>
                        <a:srgbClr val="1A4568"/>
                      </a:solidFill>
                      <a:prstDash val="solid"/>
                    </a:lnB>
                    <a:solidFill>
                      <a:srgbClr val="C4E1EB"/>
                    </a:solidFill>
                  </a:tcPr>
                </a:tc>
                <a:tc>
                  <a:txBody>
                    <a:bodyPr/>
                    <a:lstStyle/>
                    <a:p>
                      <a:pPr marL="686435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dirty="0" sz="1200" spc="-55" b="1">
                          <a:solidFill>
                            <a:srgbClr val="0D2234"/>
                          </a:solidFill>
                          <a:latin typeface="Arial"/>
                          <a:cs typeface="Arial"/>
                        </a:rPr>
                        <a:t>1.0</a:t>
                      </a:r>
                      <a:r>
                        <a:rPr dirty="0" sz="1200" spc="-40" b="1">
                          <a:solidFill>
                            <a:srgbClr val="0D223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solidFill>
                            <a:srgbClr val="0D2234"/>
                          </a:solidFill>
                          <a:latin typeface="Arial"/>
                          <a:cs typeface="Arial"/>
                        </a:rPr>
                        <a:t>x</a:t>
                      </a:r>
                      <a:r>
                        <a:rPr dirty="0" sz="1200" spc="-45" b="1">
                          <a:solidFill>
                            <a:srgbClr val="0D2234"/>
                          </a:solidFill>
                          <a:latin typeface="Arial"/>
                          <a:cs typeface="Arial"/>
                        </a:rPr>
                        <a:t> 102</a:t>
                      </a:r>
                      <a:r>
                        <a:rPr dirty="0" sz="1200" spc="-50" b="1">
                          <a:solidFill>
                            <a:srgbClr val="0D223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50" b="1">
                          <a:solidFill>
                            <a:srgbClr val="0D2234"/>
                          </a:solidFill>
                          <a:latin typeface="Arial"/>
                          <a:cs typeface="Arial"/>
                        </a:rPr>
                        <a:t>per</a:t>
                      </a:r>
                      <a:r>
                        <a:rPr dirty="0" sz="1200" spc="-50" b="1">
                          <a:solidFill>
                            <a:srgbClr val="0D223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65" b="1">
                          <a:solidFill>
                            <a:srgbClr val="0D2234"/>
                          </a:solidFill>
                          <a:latin typeface="Arial"/>
                          <a:cs typeface="Arial"/>
                        </a:rPr>
                        <a:t>ml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53340">
                    <a:lnR w="12700">
                      <a:solidFill>
                        <a:srgbClr val="1A4568"/>
                      </a:solidFill>
                      <a:prstDash val="solid"/>
                    </a:lnR>
                    <a:lnB w="12700">
                      <a:solidFill>
                        <a:srgbClr val="1A4568"/>
                      </a:solidFill>
                      <a:prstDash val="solid"/>
                    </a:lnB>
                    <a:solidFill>
                      <a:srgbClr val="C4E1EB"/>
                    </a:solidFill>
                  </a:tcPr>
                </a:tc>
              </a:tr>
            </a:tbl>
          </a:graphicData>
        </a:graphic>
      </p:graphicFrame>
      <p:grpSp>
        <p:nvGrpSpPr>
          <p:cNvPr id="15" name="object 15" descr=""/>
          <p:cNvGrpSpPr/>
          <p:nvPr/>
        </p:nvGrpSpPr>
        <p:grpSpPr>
          <a:xfrm>
            <a:off x="421052" y="4444619"/>
            <a:ext cx="1893570" cy="1892935"/>
            <a:chOff x="421052" y="4444619"/>
            <a:chExt cx="1893570" cy="1892935"/>
          </a:xfrm>
        </p:grpSpPr>
        <p:sp>
          <p:nvSpPr>
            <p:cNvPr id="16" name="object 16" descr=""/>
            <p:cNvSpPr/>
            <p:nvPr/>
          </p:nvSpPr>
          <p:spPr>
            <a:xfrm>
              <a:off x="1367662" y="4454525"/>
              <a:ext cx="683260" cy="936625"/>
            </a:xfrm>
            <a:custGeom>
              <a:avLst/>
              <a:gdLst/>
              <a:ahLst/>
              <a:cxnLst/>
              <a:rect l="l" t="t" r="r" b="b"/>
              <a:pathLst>
                <a:path w="683260" h="936625">
                  <a:moveTo>
                    <a:pt x="0" y="0"/>
                  </a:moveTo>
                  <a:lnTo>
                    <a:pt x="0" y="936497"/>
                  </a:lnTo>
                  <a:lnTo>
                    <a:pt x="682751" y="295401"/>
                  </a:lnTo>
                  <a:lnTo>
                    <a:pt x="646427" y="258803"/>
                  </a:lnTo>
                  <a:lnTo>
                    <a:pt x="608336" y="224423"/>
                  </a:lnTo>
                  <a:lnTo>
                    <a:pt x="568586" y="192308"/>
                  </a:lnTo>
                  <a:lnTo>
                    <a:pt x="527278" y="162503"/>
                  </a:lnTo>
                  <a:lnTo>
                    <a:pt x="484519" y="135052"/>
                  </a:lnTo>
                  <a:lnTo>
                    <a:pt x="440411" y="110002"/>
                  </a:lnTo>
                  <a:lnTo>
                    <a:pt x="395060" y="87397"/>
                  </a:lnTo>
                  <a:lnTo>
                    <a:pt x="348570" y="67282"/>
                  </a:lnTo>
                  <a:lnTo>
                    <a:pt x="301044" y="49702"/>
                  </a:lnTo>
                  <a:lnTo>
                    <a:pt x="252588" y="34703"/>
                  </a:lnTo>
                  <a:lnTo>
                    <a:pt x="203306" y="22330"/>
                  </a:lnTo>
                  <a:lnTo>
                    <a:pt x="153302" y="12628"/>
                  </a:lnTo>
                  <a:lnTo>
                    <a:pt x="102680" y="5642"/>
                  </a:lnTo>
                  <a:lnTo>
                    <a:pt x="51544" y="14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85E8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1192148" y="4749927"/>
              <a:ext cx="1112520" cy="1577975"/>
            </a:xfrm>
            <a:custGeom>
              <a:avLst/>
              <a:gdLst/>
              <a:ahLst/>
              <a:cxnLst/>
              <a:rect l="l" t="t" r="r" b="b"/>
              <a:pathLst>
                <a:path w="1112520" h="1577975">
                  <a:moveTo>
                    <a:pt x="858265" y="0"/>
                  </a:moveTo>
                  <a:lnTo>
                    <a:pt x="175513" y="641096"/>
                  </a:lnTo>
                  <a:lnTo>
                    <a:pt x="0" y="1561147"/>
                  </a:lnTo>
                  <a:lnTo>
                    <a:pt x="49152" y="1569179"/>
                  </a:lnTo>
                  <a:lnTo>
                    <a:pt x="98376" y="1574565"/>
                  </a:lnTo>
                  <a:lnTo>
                    <a:pt x="147572" y="1577334"/>
                  </a:lnTo>
                  <a:lnTo>
                    <a:pt x="196646" y="1577513"/>
                  </a:lnTo>
                  <a:lnTo>
                    <a:pt x="245500" y="1575131"/>
                  </a:lnTo>
                  <a:lnTo>
                    <a:pt x="294037" y="1570216"/>
                  </a:lnTo>
                  <a:lnTo>
                    <a:pt x="342162" y="1562796"/>
                  </a:lnTo>
                  <a:lnTo>
                    <a:pt x="389776" y="1552899"/>
                  </a:lnTo>
                  <a:lnTo>
                    <a:pt x="436784" y="1540554"/>
                  </a:lnTo>
                  <a:lnTo>
                    <a:pt x="483089" y="1525788"/>
                  </a:lnTo>
                  <a:lnTo>
                    <a:pt x="528594" y="1508630"/>
                  </a:lnTo>
                  <a:lnTo>
                    <a:pt x="573202" y="1489107"/>
                  </a:lnTo>
                  <a:lnTo>
                    <a:pt x="616817" y="1467248"/>
                  </a:lnTo>
                  <a:lnTo>
                    <a:pt x="659342" y="1443082"/>
                  </a:lnTo>
                  <a:lnTo>
                    <a:pt x="700681" y="1416635"/>
                  </a:lnTo>
                  <a:lnTo>
                    <a:pt x="740736" y="1387937"/>
                  </a:lnTo>
                  <a:lnTo>
                    <a:pt x="779411" y="1357015"/>
                  </a:lnTo>
                  <a:lnTo>
                    <a:pt x="816609" y="1323898"/>
                  </a:lnTo>
                  <a:lnTo>
                    <a:pt x="850909" y="1290016"/>
                  </a:lnTo>
                  <a:lnTo>
                    <a:pt x="883105" y="1254819"/>
                  </a:lnTo>
                  <a:lnTo>
                    <a:pt x="913197" y="1218390"/>
                  </a:lnTo>
                  <a:lnTo>
                    <a:pt x="941180" y="1180812"/>
                  </a:lnTo>
                  <a:lnTo>
                    <a:pt x="967053" y="1142168"/>
                  </a:lnTo>
                  <a:lnTo>
                    <a:pt x="990813" y="1102543"/>
                  </a:lnTo>
                  <a:lnTo>
                    <a:pt x="1012458" y="1062018"/>
                  </a:lnTo>
                  <a:lnTo>
                    <a:pt x="1031984" y="1020677"/>
                  </a:lnTo>
                  <a:lnTo>
                    <a:pt x="1049389" y="978604"/>
                  </a:lnTo>
                  <a:lnTo>
                    <a:pt x="1064670" y="935880"/>
                  </a:lnTo>
                  <a:lnTo>
                    <a:pt x="1077825" y="892591"/>
                  </a:lnTo>
                  <a:lnTo>
                    <a:pt x="1088851" y="848818"/>
                  </a:lnTo>
                  <a:lnTo>
                    <a:pt x="1097746" y="804646"/>
                  </a:lnTo>
                  <a:lnTo>
                    <a:pt x="1104506" y="760156"/>
                  </a:lnTo>
                  <a:lnTo>
                    <a:pt x="1109130" y="715433"/>
                  </a:lnTo>
                  <a:lnTo>
                    <a:pt x="1111615" y="670560"/>
                  </a:lnTo>
                  <a:lnTo>
                    <a:pt x="1111957" y="625619"/>
                  </a:lnTo>
                  <a:lnTo>
                    <a:pt x="1110155" y="580694"/>
                  </a:lnTo>
                  <a:lnTo>
                    <a:pt x="1106205" y="535868"/>
                  </a:lnTo>
                  <a:lnTo>
                    <a:pt x="1100106" y="491224"/>
                  </a:lnTo>
                  <a:lnTo>
                    <a:pt x="1091854" y="446846"/>
                  </a:lnTo>
                  <a:lnTo>
                    <a:pt x="1081447" y="402817"/>
                  </a:lnTo>
                  <a:lnTo>
                    <a:pt x="1068882" y="359219"/>
                  </a:lnTo>
                  <a:lnTo>
                    <a:pt x="1054157" y="316137"/>
                  </a:lnTo>
                  <a:lnTo>
                    <a:pt x="1037269" y="273652"/>
                  </a:lnTo>
                  <a:lnTo>
                    <a:pt x="1018215" y="231849"/>
                  </a:lnTo>
                  <a:lnTo>
                    <a:pt x="996993" y="190811"/>
                  </a:lnTo>
                  <a:lnTo>
                    <a:pt x="973600" y="150620"/>
                  </a:lnTo>
                  <a:lnTo>
                    <a:pt x="948033" y="111361"/>
                  </a:lnTo>
                  <a:lnTo>
                    <a:pt x="920290" y="73115"/>
                  </a:lnTo>
                  <a:lnTo>
                    <a:pt x="890369" y="35967"/>
                  </a:lnTo>
                  <a:lnTo>
                    <a:pt x="858265" y="0"/>
                  </a:lnTo>
                  <a:close/>
                </a:path>
              </a:pathLst>
            </a:custGeom>
            <a:solidFill>
              <a:srgbClr val="132E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1192148" y="4749927"/>
              <a:ext cx="1112520" cy="1577975"/>
            </a:xfrm>
            <a:custGeom>
              <a:avLst/>
              <a:gdLst/>
              <a:ahLst/>
              <a:cxnLst/>
              <a:rect l="l" t="t" r="r" b="b"/>
              <a:pathLst>
                <a:path w="1112520" h="1577975">
                  <a:moveTo>
                    <a:pt x="858265" y="0"/>
                  </a:moveTo>
                  <a:lnTo>
                    <a:pt x="890369" y="35967"/>
                  </a:lnTo>
                  <a:lnTo>
                    <a:pt x="920290" y="73115"/>
                  </a:lnTo>
                  <a:lnTo>
                    <a:pt x="948033" y="111361"/>
                  </a:lnTo>
                  <a:lnTo>
                    <a:pt x="973600" y="150620"/>
                  </a:lnTo>
                  <a:lnTo>
                    <a:pt x="996993" y="190811"/>
                  </a:lnTo>
                  <a:lnTo>
                    <a:pt x="1018215" y="231849"/>
                  </a:lnTo>
                  <a:lnTo>
                    <a:pt x="1037269" y="273652"/>
                  </a:lnTo>
                  <a:lnTo>
                    <a:pt x="1054157" y="316137"/>
                  </a:lnTo>
                  <a:lnTo>
                    <a:pt x="1068882" y="359219"/>
                  </a:lnTo>
                  <a:lnTo>
                    <a:pt x="1081447" y="402817"/>
                  </a:lnTo>
                  <a:lnTo>
                    <a:pt x="1091854" y="446846"/>
                  </a:lnTo>
                  <a:lnTo>
                    <a:pt x="1100106" y="491224"/>
                  </a:lnTo>
                  <a:lnTo>
                    <a:pt x="1106205" y="535868"/>
                  </a:lnTo>
                  <a:lnTo>
                    <a:pt x="1110155" y="580694"/>
                  </a:lnTo>
                  <a:lnTo>
                    <a:pt x="1111957" y="625619"/>
                  </a:lnTo>
                  <a:lnTo>
                    <a:pt x="1111615" y="670560"/>
                  </a:lnTo>
                  <a:lnTo>
                    <a:pt x="1109130" y="715433"/>
                  </a:lnTo>
                  <a:lnTo>
                    <a:pt x="1104506" y="760156"/>
                  </a:lnTo>
                  <a:lnTo>
                    <a:pt x="1097746" y="804646"/>
                  </a:lnTo>
                  <a:lnTo>
                    <a:pt x="1088851" y="848818"/>
                  </a:lnTo>
                  <a:lnTo>
                    <a:pt x="1077825" y="892591"/>
                  </a:lnTo>
                  <a:lnTo>
                    <a:pt x="1064670" y="935880"/>
                  </a:lnTo>
                  <a:lnTo>
                    <a:pt x="1049389" y="978604"/>
                  </a:lnTo>
                  <a:lnTo>
                    <a:pt x="1031984" y="1020677"/>
                  </a:lnTo>
                  <a:lnTo>
                    <a:pt x="1012458" y="1062018"/>
                  </a:lnTo>
                  <a:lnTo>
                    <a:pt x="990813" y="1102543"/>
                  </a:lnTo>
                  <a:lnTo>
                    <a:pt x="967053" y="1142168"/>
                  </a:lnTo>
                  <a:lnTo>
                    <a:pt x="941180" y="1180812"/>
                  </a:lnTo>
                  <a:lnTo>
                    <a:pt x="913197" y="1218390"/>
                  </a:lnTo>
                  <a:lnTo>
                    <a:pt x="883105" y="1254819"/>
                  </a:lnTo>
                  <a:lnTo>
                    <a:pt x="850909" y="1290016"/>
                  </a:lnTo>
                  <a:lnTo>
                    <a:pt x="816609" y="1323898"/>
                  </a:lnTo>
                  <a:lnTo>
                    <a:pt x="779411" y="1357015"/>
                  </a:lnTo>
                  <a:lnTo>
                    <a:pt x="740736" y="1387937"/>
                  </a:lnTo>
                  <a:lnTo>
                    <a:pt x="700681" y="1416635"/>
                  </a:lnTo>
                  <a:lnTo>
                    <a:pt x="659342" y="1443082"/>
                  </a:lnTo>
                  <a:lnTo>
                    <a:pt x="616817" y="1467248"/>
                  </a:lnTo>
                  <a:lnTo>
                    <a:pt x="573202" y="1489107"/>
                  </a:lnTo>
                  <a:lnTo>
                    <a:pt x="528594" y="1508630"/>
                  </a:lnTo>
                  <a:lnTo>
                    <a:pt x="483089" y="1525788"/>
                  </a:lnTo>
                  <a:lnTo>
                    <a:pt x="436784" y="1540554"/>
                  </a:lnTo>
                  <a:lnTo>
                    <a:pt x="389776" y="1552899"/>
                  </a:lnTo>
                  <a:lnTo>
                    <a:pt x="342162" y="1562796"/>
                  </a:lnTo>
                  <a:lnTo>
                    <a:pt x="294037" y="1570216"/>
                  </a:lnTo>
                  <a:lnTo>
                    <a:pt x="245500" y="1575131"/>
                  </a:lnTo>
                  <a:lnTo>
                    <a:pt x="196646" y="1577513"/>
                  </a:lnTo>
                  <a:lnTo>
                    <a:pt x="147572" y="1577334"/>
                  </a:lnTo>
                  <a:lnTo>
                    <a:pt x="98376" y="1574565"/>
                  </a:lnTo>
                  <a:lnTo>
                    <a:pt x="49152" y="1569179"/>
                  </a:lnTo>
                  <a:lnTo>
                    <a:pt x="0" y="1561147"/>
                  </a:lnTo>
                  <a:lnTo>
                    <a:pt x="175513" y="641096"/>
                  </a:lnTo>
                  <a:lnTo>
                    <a:pt x="858265" y="0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430958" y="4454525"/>
              <a:ext cx="937260" cy="1856739"/>
            </a:xfrm>
            <a:custGeom>
              <a:avLst/>
              <a:gdLst/>
              <a:ahLst/>
              <a:cxnLst/>
              <a:rect l="l" t="t" r="r" b="b"/>
              <a:pathLst>
                <a:path w="937260" h="1856739">
                  <a:moveTo>
                    <a:pt x="936704" y="0"/>
                  </a:moveTo>
                  <a:lnTo>
                    <a:pt x="888786" y="1213"/>
                  </a:lnTo>
                  <a:lnTo>
                    <a:pt x="841418" y="4816"/>
                  </a:lnTo>
                  <a:lnTo>
                    <a:pt x="794666" y="10757"/>
                  </a:lnTo>
                  <a:lnTo>
                    <a:pt x="748595" y="18980"/>
                  </a:lnTo>
                  <a:lnTo>
                    <a:pt x="703270" y="29432"/>
                  </a:lnTo>
                  <a:lnTo>
                    <a:pt x="658757" y="42058"/>
                  </a:lnTo>
                  <a:lnTo>
                    <a:pt x="615121" y="56806"/>
                  </a:lnTo>
                  <a:lnTo>
                    <a:pt x="572426" y="73621"/>
                  </a:lnTo>
                  <a:lnTo>
                    <a:pt x="530738" y="92449"/>
                  </a:lnTo>
                  <a:lnTo>
                    <a:pt x="490122" y="113236"/>
                  </a:lnTo>
                  <a:lnTo>
                    <a:pt x="450643" y="135929"/>
                  </a:lnTo>
                  <a:lnTo>
                    <a:pt x="412367" y="160473"/>
                  </a:lnTo>
                  <a:lnTo>
                    <a:pt x="375359" y="186814"/>
                  </a:lnTo>
                  <a:lnTo>
                    <a:pt x="339683" y="214899"/>
                  </a:lnTo>
                  <a:lnTo>
                    <a:pt x="305406" y="244674"/>
                  </a:lnTo>
                  <a:lnTo>
                    <a:pt x="272592" y="276085"/>
                  </a:lnTo>
                  <a:lnTo>
                    <a:pt x="241306" y="309077"/>
                  </a:lnTo>
                  <a:lnTo>
                    <a:pt x="211613" y="343598"/>
                  </a:lnTo>
                  <a:lnTo>
                    <a:pt x="183580" y="379593"/>
                  </a:lnTo>
                  <a:lnTo>
                    <a:pt x="157270" y="417008"/>
                  </a:lnTo>
                  <a:lnTo>
                    <a:pt x="132750" y="455789"/>
                  </a:lnTo>
                  <a:lnTo>
                    <a:pt x="110084" y="495882"/>
                  </a:lnTo>
                  <a:lnTo>
                    <a:pt x="89337" y="537234"/>
                  </a:lnTo>
                  <a:lnTo>
                    <a:pt x="70575" y="579790"/>
                  </a:lnTo>
                  <a:lnTo>
                    <a:pt x="53863" y="623498"/>
                  </a:lnTo>
                  <a:lnTo>
                    <a:pt x="39266" y="668301"/>
                  </a:lnTo>
                  <a:lnTo>
                    <a:pt x="26849" y="714148"/>
                  </a:lnTo>
                  <a:lnTo>
                    <a:pt x="16678" y="760983"/>
                  </a:lnTo>
                  <a:lnTo>
                    <a:pt x="8844" y="808561"/>
                  </a:lnTo>
                  <a:lnTo>
                    <a:pt x="3484" y="855966"/>
                  </a:lnTo>
                  <a:lnTo>
                    <a:pt x="551" y="903129"/>
                  </a:lnTo>
                  <a:lnTo>
                    <a:pt x="0" y="949983"/>
                  </a:lnTo>
                  <a:lnTo>
                    <a:pt x="1782" y="996457"/>
                  </a:lnTo>
                  <a:lnTo>
                    <a:pt x="5851" y="1042484"/>
                  </a:lnTo>
                  <a:lnTo>
                    <a:pt x="12160" y="1087994"/>
                  </a:lnTo>
                  <a:lnTo>
                    <a:pt x="20663" y="1132919"/>
                  </a:lnTo>
                  <a:lnTo>
                    <a:pt x="31313" y="1177190"/>
                  </a:lnTo>
                  <a:lnTo>
                    <a:pt x="44063" y="1220738"/>
                  </a:lnTo>
                  <a:lnTo>
                    <a:pt x="58866" y="1263494"/>
                  </a:lnTo>
                  <a:lnTo>
                    <a:pt x="75676" y="1305389"/>
                  </a:lnTo>
                  <a:lnTo>
                    <a:pt x="94445" y="1346355"/>
                  </a:lnTo>
                  <a:lnTo>
                    <a:pt x="115128" y="1386322"/>
                  </a:lnTo>
                  <a:lnTo>
                    <a:pt x="137676" y="1425223"/>
                  </a:lnTo>
                  <a:lnTo>
                    <a:pt x="162044" y="1462987"/>
                  </a:lnTo>
                  <a:lnTo>
                    <a:pt x="188184" y="1499547"/>
                  </a:lnTo>
                  <a:lnTo>
                    <a:pt x="216050" y="1534833"/>
                  </a:lnTo>
                  <a:lnTo>
                    <a:pt x="245595" y="1568776"/>
                  </a:lnTo>
                  <a:lnTo>
                    <a:pt x="276772" y="1601308"/>
                  </a:lnTo>
                  <a:lnTo>
                    <a:pt x="309535" y="1632360"/>
                  </a:lnTo>
                  <a:lnTo>
                    <a:pt x="343837" y="1661863"/>
                  </a:lnTo>
                  <a:lnTo>
                    <a:pt x="379630" y="1689749"/>
                  </a:lnTo>
                  <a:lnTo>
                    <a:pt x="416869" y="1715947"/>
                  </a:lnTo>
                  <a:lnTo>
                    <a:pt x="455506" y="1740391"/>
                  </a:lnTo>
                  <a:lnTo>
                    <a:pt x="495494" y="1763010"/>
                  </a:lnTo>
                  <a:lnTo>
                    <a:pt x="536788" y="1783736"/>
                  </a:lnTo>
                  <a:lnTo>
                    <a:pt x="579339" y="1802500"/>
                  </a:lnTo>
                  <a:lnTo>
                    <a:pt x="623102" y="1819234"/>
                  </a:lnTo>
                  <a:lnTo>
                    <a:pt x="668029" y="1833868"/>
                  </a:lnTo>
                  <a:lnTo>
                    <a:pt x="714074" y="1846333"/>
                  </a:lnTo>
                  <a:lnTo>
                    <a:pt x="761190" y="1856562"/>
                  </a:lnTo>
                  <a:lnTo>
                    <a:pt x="936704" y="936497"/>
                  </a:lnTo>
                  <a:lnTo>
                    <a:pt x="936704" y="0"/>
                  </a:lnTo>
                  <a:close/>
                </a:path>
              </a:pathLst>
            </a:custGeom>
            <a:solidFill>
              <a:srgbClr val="80C8D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430958" y="4454525"/>
              <a:ext cx="937260" cy="1856739"/>
            </a:xfrm>
            <a:custGeom>
              <a:avLst/>
              <a:gdLst/>
              <a:ahLst/>
              <a:cxnLst/>
              <a:rect l="l" t="t" r="r" b="b"/>
              <a:pathLst>
                <a:path w="937260" h="1856739">
                  <a:moveTo>
                    <a:pt x="761190" y="1856562"/>
                  </a:moveTo>
                  <a:lnTo>
                    <a:pt x="714074" y="1846333"/>
                  </a:lnTo>
                  <a:lnTo>
                    <a:pt x="668029" y="1833868"/>
                  </a:lnTo>
                  <a:lnTo>
                    <a:pt x="623102" y="1819234"/>
                  </a:lnTo>
                  <a:lnTo>
                    <a:pt x="579339" y="1802500"/>
                  </a:lnTo>
                  <a:lnTo>
                    <a:pt x="536788" y="1783736"/>
                  </a:lnTo>
                  <a:lnTo>
                    <a:pt x="495494" y="1763010"/>
                  </a:lnTo>
                  <a:lnTo>
                    <a:pt x="455506" y="1740391"/>
                  </a:lnTo>
                  <a:lnTo>
                    <a:pt x="416869" y="1715947"/>
                  </a:lnTo>
                  <a:lnTo>
                    <a:pt x="379630" y="1689749"/>
                  </a:lnTo>
                  <a:lnTo>
                    <a:pt x="343837" y="1661863"/>
                  </a:lnTo>
                  <a:lnTo>
                    <a:pt x="309535" y="1632360"/>
                  </a:lnTo>
                  <a:lnTo>
                    <a:pt x="276772" y="1601308"/>
                  </a:lnTo>
                  <a:lnTo>
                    <a:pt x="245595" y="1568776"/>
                  </a:lnTo>
                  <a:lnTo>
                    <a:pt x="216050" y="1534833"/>
                  </a:lnTo>
                  <a:lnTo>
                    <a:pt x="188184" y="1499547"/>
                  </a:lnTo>
                  <a:lnTo>
                    <a:pt x="162044" y="1462987"/>
                  </a:lnTo>
                  <a:lnTo>
                    <a:pt x="137676" y="1425223"/>
                  </a:lnTo>
                  <a:lnTo>
                    <a:pt x="115128" y="1386322"/>
                  </a:lnTo>
                  <a:lnTo>
                    <a:pt x="94445" y="1346355"/>
                  </a:lnTo>
                  <a:lnTo>
                    <a:pt x="75676" y="1305389"/>
                  </a:lnTo>
                  <a:lnTo>
                    <a:pt x="58866" y="1263494"/>
                  </a:lnTo>
                  <a:lnTo>
                    <a:pt x="44063" y="1220738"/>
                  </a:lnTo>
                  <a:lnTo>
                    <a:pt x="31313" y="1177190"/>
                  </a:lnTo>
                  <a:lnTo>
                    <a:pt x="20663" y="1132919"/>
                  </a:lnTo>
                  <a:lnTo>
                    <a:pt x="12160" y="1087994"/>
                  </a:lnTo>
                  <a:lnTo>
                    <a:pt x="5851" y="1042484"/>
                  </a:lnTo>
                  <a:lnTo>
                    <a:pt x="1782" y="996457"/>
                  </a:lnTo>
                  <a:lnTo>
                    <a:pt x="0" y="949983"/>
                  </a:lnTo>
                  <a:lnTo>
                    <a:pt x="551" y="903129"/>
                  </a:lnTo>
                  <a:lnTo>
                    <a:pt x="3484" y="855966"/>
                  </a:lnTo>
                  <a:lnTo>
                    <a:pt x="8844" y="808561"/>
                  </a:lnTo>
                  <a:lnTo>
                    <a:pt x="16678" y="760983"/>
                  </a:lnTo>
                  <a:lnTo>
                    <a:pt x="26849" y="714148"/>
                  </a:lnTo>
                  <a:lnTo>
                    <a:pt x="39266" y="668301"/>
                  </a:lnTo>
                  <a:lnTo>
                    <a:pt x="53863" y="623498"/>
                  </a:lnTo>
                  <a:lnTo>
                    <a:pt x="70575" y="579790"/>
                  </a:lnTo>
                  <a:lnTo>
                    <a:pt x="89337" y="537234"/>
                  </a:lnTo>
                  <a:lnTo>
                    <a:pt x="110084" y="495882"/>
                  </a:lnTo>
                  <a:lnTo>
                    <a:pt x="132750" y="455789"/>
                  </a:lnTo>
                  <a:lnTo>
                    <a:pt x="157270" y="417008"/>
                  </a:lnTo>
                  <a:lnTo>
                    <a:pt x="183580" y="379593"/>
                  </a:lnTo>
                  <a:lnTo>
                    <a:pt x="211613" y="343598"/>
                  </a:lnTo>
                  <a:lnTo>
                    <a:pt x="241306" y="309077"/>
                  </a:lnTo>
                  <a:lnTo>
                    <a:pt x="272592" y="276085"/>
                  </a:lnTo>
                  <a:lnTo>
                    <a:pt x="305406" y="244674"/>
                  </a:lnTo>
                  <a:lnTo>
                    <a:pt x="339683" y="214899"/>
                  </a:lnTo>
                  <a:lnTo>
                    <a:pt x="375359" y="186814"/>
                  </a:lnTo>
                  <a:lnTo>
                    <a:pt x="412367" y="160473"/>
                  </a:lnTo>
                  <a:lnTo>
                    <a:pt x="450643" y="135929"/>
                  </a:lnTo>
                  <a:lnTo>
                    <a:pt x="490122" y="113236"/>
                  </a:lnTo>
                  <a:lnTo>
                    <a:pt x="530738" y="92449"/>
                  </a:lnTo>
                  <a:lnTo>
                    <a:pt x="572426" y="73621"/>
                  </a:lnTo>
                  <a:lnTo>
                    <a:pt x="615121" y="56806"/>
                  </a:lnTo>
                  <a:lnTo>
                    <a:pt x="658757" y="42058"/>
                  </a:lnTo>
                  <a:lnTo>
                    <a:pt x="703270" y="29432"/>
                  </a:lnTo>
                  <a:lnTo>
                    <a:pt x="748595" y="18980"/>
                  </a:lnTo>
                  <a:lnTo>
                    <a:pt x="794666" y="10757"/>
                  </a:lnTo>
                  <a:lnTo>
                    <a:pt x="841418" y="4816"/>
                  </a:lnTo>
                  <a:lnTo>
                    <a:pt x="888786" y="1213"/>
                  </a:lnTo>
                  <a:lnTo>
                    <a:pt x="936704" y="0"/>
                  </a:lnTo>
                  <a:lnTo>
                    <a:pt x="936704" y="936497"/>
                  </a:lnTo>
                  <a:lnTo>
                    <a:pt x="761190" y="1856562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1" name="object 21" descr=""/>
          <p:cNvGrpSpPr/>
          <p:nvPr/>
        </p:nvGrpSpPr>
        <p:grpSpPr>
          <a:xfrm>
            <a:off x="2759964" y="4579620"/>
            <a:ext cx="165100" cy="581025"/>
            <a:chOff x="2759964" y="4579620"/>
            <a:chExt cx="165100" cy="581025"/>
          </a:xfrm>
        </p:grpSpPr>
        <p:sp>
          <p:nvSpPr>
            <p:cNvPr id="22" name="object 22" descr=""/>
            <p:cNvSpPr/>
            <p:nvPr/>
          </p:nvSpPr>
          <p:spPr>
            <a:xfrm>
              <a:off x="2759964" y="4579620"/>
              <a:ext cx="165100" cy="166370"/>
            </a:xfrm>
            <a:custGeom>
              <a:avLst/>
              <a:gdLst/>
              <a:ahLst/>
              <a:cxnLst/>
              <a:rect l="l" t="t" r="r" b="b"/>
              <a:pathLst>
                <a:path w="165100" h="166370">
                  <a:moveTo>
                    <a:pt x="164592" y="0"/>
                  </a:moveTo>
                  <a:lnTo>
                    <a:pt x="0" y="0"/>
                  </a:lnTo>
                  <a:lnTo>
                    <a:pt x="0" y="166115"/>
                  </a:lnTo>
                  <a:lnTo>
                    <a:pt x="164592" y="166115"/>
                  </a:lnTo>
                  <a:lnTo>
                    <a:pt x="164592" y="0"/>
                  </a:lnTo>
                  <a:close/>
                </a:path>
              </a:pathLst>
            </a:custGeom>
            <a:solidFill>
              <a:srgbClr val="132E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2759964" y="4783836"/>
              <a:ext cx="165100" cy="166370"/>
            </a:xfrm>
            <a:custGeom>
              <a:avLst/>
              <a:gdLst/>
              <a:ahLst/>
              <a:cxnLst/>
              <a:rect l="l" t="t" r="r" b="b"/>
              <a:pathLst>
                <a:path w="165100" h="166370">
                  <a:moveTo>
                    <a:pt x="164592" y="0"/>
                  </a:moveTo>
                  <a:lnTo>
                    <a:pt x="0" y="0"/>
                  </a:lnTo>
                  <a:lnTo>
                    <a:pt x="0" y="166116"/>
                  </a:lnTo>
                  <a:lnTo>
                    <a:pt x="164592" y="166116"/>
                  </a:lnTo>
                  <a:lnTo>
                    <a:pt x="164592" y="0"/>
                  </a:lnTo>
                  <a:close/>
                </a:path>
              </a:pathLst>
            </a:custGeom>
            <a:solidFill>
              <a:srgbClr val="285E8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2759964" y="4994148"/>
              <a:ext cx="165100" cy="166370"/>
            </a:xfrm>
            <a:custGeom>
              <a:avLst/>
              <a:gdLst/>
              <a:ahLst/>
              <a:cxnLst/>
              <a:rect l="l" t="t" r="r" b="b"/>
              <a:pathLst>
                <a:path w="165100" h="166370">
                  <a:moveTo>
                    <a:pt x="164592" y="0"/>
                  </a:moveTo>
                  <a:lnTo>
                    <a:pt x="0" y="0"/>
                  </a:lnTo>
                  <a:lnTo>
                    <a:pt x="0" y="166115"/>
                  </a:lnTo>
                  <a:lnTo>
                    <a:pt x="164592" y="166115"/>
                  </a:lnTo>
                  <a:lnTo>
                    <a:pt x="164592" y="0"/>
                  </a:lnTo>
                  <a:close/>
                </a:path>
              </a:pathLst>
            </a:custGeom>
            <a:solidFill>
              <a:srgbClr val="80C8DD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5" name="object 25" descr=""/>
          <p:cNvSpPr txBox="1"/>
          <p:nvPr/>
        </p:nvSpPr>
        <p:spPr>
          <a:xfrm>
            <a:off x="1072083" y="4111879"/>
            <a:ext cx="3942715" cy="10471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latin typeface="Arial"/>
                <a:cs typeface="Arial"/>
              </a:rPr>
              <a:t>WAYS</a:t>
            </a:r>
            <a:r>
              <a:rPr dirty="0" sz="1200" spc="-50" b="1">
                <a:latin typeface="Arial"/>
                <a:cs typeface="Arial"/>
              </a:rPr>
              <a:t> </a:t>
            </a:r>
            <a:r>
              <a:rPr dirty="0" sz="1200" spc="-45" b="1">
                <a:latin typeface="Arial"/>
                <a:cs typeface="Arial"/>
              </a:rPr>
              <a:t>OF</a:t>
            </a:r>
            <a:r>
              <a:rPr dirty="0" sz="1200" spc="-60" b="1">
                <a:latin typeface="Arial"/>
                <a:cs typeface="Arial"/>
              </a:rPr>
              <a:t> </a:t>
            </a:r>
            <a:r>
              <a:rPr dirty="0" sz="1200" spc="-70" b="1">
                <a:latin typeface="Arial"/>
                <a:cs typeface="Arial"/>
              </a:rPr>
              <a:t>SUPPLY</a:t>
            </a:r>
            <a:r>
              <a:rPr dirty="0" sz="1200" spc="-35" b="1">
                <a:latin typeface="Arial"/>
                <a:cs typeface="Arial"/>
              </a:rPr>
              <a:t> </a:t>
            </a:r>
            <a:r>
              <a:rPr dirty="0" sz="1200" spc="-30" b="1">
                <a:latin typeface="Arial"/>
                <a:cs typeface="Arial"/>
              </a:rPr>
              <a:t>WATER</a:t>
            </a:r>
            <a:r>
              <a:rPr dirty="0" sz="1200" spc="-3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IN</a:t>
            </a:r>
            <a:r>
              <a:rPr dirty="0" sz="1200" spc="-60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TIRANA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350">
              <a:latin typeface="Arial"/>
              <a:cs typeface="Arial"/>
            </a:endParaRPr>
          </a:p>
          <a:p>
            <a:pPr marL="1906905" marR="5080" indent="3175">
              <a:lnSpc>
                <a:spcPct val="133100"/>
              </a:lnSpc>
            </a:pPr>
            <a:r>
              <a:rPr dirty="0" sz="1050" spc="90">
                <a:latin typeface="Arial"/>
                <a:cs typeface="Arial"/>
              </a:rPr>
              <a:t>bottled</a:t>
            </a:r>
            <a:r>
              <a:rPr dirty="0" sz="1050" spc="-20">
                <a:latin typeface="Arial"/>
                <a:cs typeface="Arial"/>
              </a:rPr>
              <a:t> </a:t>
            </a:r>
            <a:r>
              <a:rPr dirty="0" sz="1050" spc="114">
                <a:latin typeface="Arial"/>
                <a:cs typeface="Arial"/>
              </a:rPr>
              <a:t>water-</a:t>
            </a:r>
            <a:r>
              <a:rPr dirty="0" sz="1050" spc="-40">
                <a:latin typeface="Arial"/>
                <a:cs typeface="Arial"/>
              </a:rPr>
              <a:t> </a:t>
            </a:r>
            <a:r>
              <a:rPr dirty="0" sz="1050" spc="-25">
                <a:latin typeface="Arial"/>
                <a:cs typeface="Arial"/>
              </a:rPr>
              <a:t>40% </a:t>
            </a:r>
            <a:r>
              <a:rPr dirty="0" sz="1050" spc="90">
                <a:latin typeface="Arial"/>
                <a:cs typeface="Arial"/>
              </a:rPr>
              <a:t>underground</a:t>
            </a:r>
            <a:r>
              <a:rPr dirty="0" sz="1050" spc="-15">
                <a:latin typeface="Arial"/>
                <a:cs typeface="Arial"/>
              </a:rPr>
              <a:t> </a:t>
            </a:r>
            <a:r>
              <a:rPr dirty="0" sz="1050" spc="55">
                <a:latin typeface="Arial"/>
                <a:cs typeface="Arial"/>
              </a:rPr>
              <a:t>wells</a:t>
            </a:r>
            <a:r>
              <a:rPr dirty="0" sz="1050" spc="-5">
                <a:latin typeface="Arial"/>
                <a:cs typeface="Arial"/>
              </a:rPr>
              <a:t> </a:t>
            </a:r>
            <a:r>
              <a:rPr dirty="0" sz="1050" spc="114">
                <a:latin typeface="Arial"/>
                <a:cs typeface="Arial"/>
              </a:rPr>
              <a:t>water-</a:t>
            </a:r>
            <a:r>
              <a:rPr dirty="0" sz="1050" spc="-35">
                <a:latin typeface="Arial"/>
                <a:cs typeface="Arial"/>
              </a:rPr>
              <a:t> </a:t>
            </a:r>
            <a:r>
              <a:rPr dirty="0" sz="1050" spc="-70">
                <a:latin typeface="Arial"/>
                <a:cs typeface="Arial"/>
              </a:rPr>
              <a:t>13% </a:t>
            </a:r>
            <a:r>
              <a:rPr dirty="0" sz="1050" spc="114">
                <a:latin typeface="Arial"/>
                <a:cs typeface="Arial"/>
              </a:rPr>
              <a:t>tap</a:t>
            </a:r>
            <a:r>
              <a:rPr dirty="0" sz="1050" spc="-25">
                <a:latin typeface="Arial"/>
                <a:cs typeface="Arial"/>
              </a:rPr>
              <a:t> </a:t>
            </a:r>
            <a:r>
              <a:rPr dirty="0" sz="1050" spc="114">
                <a:latin typeface="Arial"/>
                <a:cs typeface="Arial"/>
              </a:rPr>
              <a:t>water-</a:t>
            </a:r>
            <a:r>
              <a:rPr dirty="0" sz="1050" spc="-40">
                <a:latin typeface="Arial"/>
                <a:cs typeface="Arial"/>
              </a:rPr>
              <a:t> </a:t>
            </a:r>
            <a:r>
              <a:rPr dirty="0" sz="1050" spc="-25">
                <a:latin typeface="Arial"/>
                <a:cs typeface="Arial"/>
              </a:rPr>
              <a:t>47%</a:t>
            </a:r>
            <a:endParaRPr sz="1050">
              <a:latin typeface="Arial"/>
              <a:cs typeface="Arial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11384660" y="6344208"/>
            <a:ext cx="577215" cy="2971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245"/>
              </a:lnSpc>
              <a:spcBef>
                <a:spcPts val="100"/>
              </a:spcBef>
            </a:pPr>
            <a:r>
              <a:rPr dirty="0" sz="1100" spc="-10" b="1">
                <a:solidFill>
                  <a:srgbClr val="0D2234"/>
                </a:solidFill>
                <a:latin typeface="Arial"/>
                <a:cs typeface="Arial"/>
              </a:rPr>
              <a:t>HYDRO</a:t>
            </a:r>
            <a:endParaRPr sz="1100">
              <a:latin typeface="Arial"/>
              <a:cs typeface="Arial"/>
            </a:endParaRPr>
          </a:p>
          <a:p>
            <a:pPr marL="321310">
              <a:lnSpc>
                <a:spcPts val="885"/>
              </a:lnSpc>
            </a:pPr>
            <a:r>
              <a:rPr dirty="0" sz="800" spc="-70">
                <a:solidFill>
                  <a:srgbClr val="1A4568"/>
                </a:solidFill>
                <a:latin typeface="Arial"/>
                <a:cs typeface="Arial"/>
              </a:rPr>
              <a:t>PURE</a:t>
            </a:r>
            <a:endParaRPr sz="800">
              <a:latin typeface="Arial"/>
              <a:cs typeface="Arial"/>
            </a:endParaRPr>
          </a:p>
        </p:txBody>
      </p:sp>
      <p:sp>
        <p:nvSpPr>
          <p:cNvPr id="27" name="object 27" descr=""/>
          <p:cNvSpPr/>
          <p:nvPr/>
        </p:nvSpPr>
        <p:spPr>
          <a:xfrm>
            <a:off x="11305793" y="6374129"/>
            <a:ext cx="0" cy="249554"/>
          </a:xfrm>
          <a:custGeom>
            <a:avLst/>
            <a:gdLst/>
            <a:ahLst/>
            <a:cxnLst/>
            <a:rect l="l" t="t" r="r" b="b"/>
            <a:pathLst>
              <a:path w="0" h="249554">
                <a:moveTo>
                  <a:pt x="0" y="0"/>
                </a:moveTo>
                <a:lnTo>
                  <a:pt x="0" y="249199"/>
                </a:lnTo>
              </a:path>
            </a:pathLst>
          </a:custGeom>
          <a:ln w="38100">
            <a:solidFill>
              <a:srgbClr val="0D2234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8319516" y="5127342"/>
            <a:ext cx="3872865" cy="1731010"/>
            <a:chOff x="8319516" y="5127342"/>
            <a:chExt cx="3872865" cy="1731010"/>
          </a:xfrm>
        </p:grpSpPr>
        <p:sp>
          <p:nvSpPr>
            <p:cNvPr id="3" name="object 3" descr=""/>
            <p:cNvSpPr/>
            <p:nvPr/>
          </p:nvSpPr>
          <p:spPr>
            <a:xfrm>
              <a:off x="8849868" y="5127342"/>
              <a:ext cx="3342640" cy="1534160"/>
            </a:xfrm>
            <a:custGeom>
              <a:avLst/>
              <a:gdLst/>
              <a:ahLst/>
              <a:cxnLst/>
              <a:rect l="l" t="t" r="r" b="b"/>
              <a:pathLst>
                <a:path w="3342640" h="1534159">
                  <a:moveTo>
                    <a:pt x="1504314" y="550014"/>
                  </a:moveTo>
                  <a:lnTo>
                    <a:pt x="1451522" y="552275"/>
                  </a:lnTo>
                  <a:lnTo>
                    <a:pt x="1377130" y="562854"/>
                  </a:lnTo>
                  <a:lnTo>
                    <a:pt x="1323317" y="575439"/>
                  </a:lnTo>
                  <a:lnTo>
                    <a:pt x="1272261" y="591519"/>
                  </a:lnTo>
                  <a:lnTo>
                    <a:pt x="1223832" y="610811"/>
                  </a:lnTo>
                  <a:lnTo>
                    <a:pt x="1177902" y="633026"/>
                  </a:lnTo>
                  <a:lnTo>
                    <a:pt x="1134340" y="657880"/>
                  </a:lnTo>
                  <a:lnTo>
                    <a:pt x="1093017" y="685087"/>
                  </a:lnTo>
                  <a:lnTo>
                    <a:pt x="1053803" y="714360"/>
                  </a:lnTo>
                  <a:lnTo>
                    <a:pt x="1016569" y="745413"/>
                  </a:lnTo>
                  <a:lnTo>
                    <a:pt x="981185" y="777960"/>
                  </a:lnTo>
                  <a:lnTo>
                    <a:pt x="947522" y="811716"/>
                  </a:lnTo>
                  <a:lnTo>
                    <a:pt x="915449" y="846394"/>
                  </a:lnTo>
                  <a:lnTo>
                    <a:pt x="884838" y="881708"/>
                  </a:lnTo>
                  <a:lnTo>
                    <a:pt x="855559" y="917373"/>
                  </a:lnTo>
                  <a:lnTo>
                    <a:pt x="827482" y="953102"/>
                  </a:lnTo>
                  <a:lnTo>
                    <a:pt x="800477" y="988609"/>
                  </a:lnTo>
                  <a:lnTo>
                    <a:pt x="724604" y="1090940"/>
                  </a:lnTo>
                  <a:lnTo>
                    <a:pt x="700594" y="1122700"/>
                  </a:lnTo>
                  <a:lnTo>
                    <a:pt x="677010" y="1152809"/>
                  </a:lnTo>
                  <a:lnTo>
                    <a:pt x="630596" y="1206926"/>
                  </a:lnTo>
                  <a:lnTo>
                    <a:pt x="584326" y="1251003"/>
                  </a:lnTo>
                  <a:lnTo>
                    <a:pt x="547875" y="1280061"/>
                  </a:lnTo>
                  <a:lnTo>
                    <a:pt x="509448" y="1307611"/>
                  </a:lnTo>
                  <a:lnTo>
                    <a:pt x="469140" y="1333585"/>
                  </a:lnTo>
                  <a:lnTo>
                    <a:pt x="427043" y="1357913"/>
                  </a:lnTo>
                  <a:lnTo>
                    <a:pt x="383252" y="1380527"/>
                  </a:lnTo>
                  <a:lnTo>
                    <a:pt x="337858" y="1401356"/>
                  </a:lnTo>
                  <a:lnTo>
                    <a:pt x="290956" y="1420332"/>
                  </a:lnTo>
                  <a:lnTo>
                    <a:pt x="253238" y="1430473"/>
                  </a:lnTo>
                  <a:lnTo>
                    <a:pt x="131905" y="1454727"/>
                  </a:lnTo>
                  <a:lnTo>
                    <a:pt x="70268" y="1468132"/>
                  </a:lnTo>
                  <a:lnTo>
                    <a:pt x="22637" y="1481918"/>
                  </a:lnTo>
                  <a:lnTo>
                    <a:pt x="0" y="1495732"/>
                  </a:lnTo>
                  <a:lnTo>
                    <a:pt x="3721" y="1507356"/>
                  </a:lnTo>
                  <a:lnTo>
                    <a:pt x="61162" y="1523486"/>
                  </a:lnTo>
                  <a:lnTo>
                    <a:pt x="109810" y="1528476"/>
                  </a:lnTo>
                  <a:lnTo>
                    <a:pt x="168365" y="1531740"/>
                  </a:lnTo>
                  <a:lnTo>
                    <a:pt x="234291" y="1533521"/>
                  </a:lnTo>
                  <a:lnTo>
                    <a:pt x="305053" y="1534061"/>
                  </a:lnTo>
                  <a:lnTo>
                    <a:pt x="442331" y="1532563"/>
                  </a:lnTo>
                  <a:lnTo>
                    <a:pt x="2879654" y="1467290"/>
                  </a:lnTo>
                  <a:lnTo>
                    <a:pt x="3131945" y="1456083"/>
                  </a:lnTo>
                  <a:lnTo>
                    <a:pt x="3283034" y="1446855"/>
                  </a:lnTo>
                  <a:lnTo>
                    <a:pt x="3342131" y="1442581"/>
                  </a:lnTo>
                  <a:lnTo>
                    <a:pt x="3342131" y="904166"/>
                  </a:lnTo>
                  <a:lnTo>
                    <a:pt x="2426970" y="904166"/>
                  </a:lnTo>
                  <a:lnTo>
                    <a:pt x="2377705" y="901547"/>
                  </a:lnTo>
                  <a:lnTo>
                    <a:pt x="2329275" y="893704"/>
                  </a:lnTo>
                  <a:lnTo>
                    <a:pt x="2282416" y="880656"/>
                  </a:lnTo>
                  <a:lnTo>
                    <a:pt x="2237866" y="862421"/>
                  </a:lnTo>
                  <a:lnTo>
                    <a:pt x="2188970" y="834135"/>
                  </a:lnTo>
                  <a:lnTo>
                    <a:pt x="2092224" y="771113"/>
                  </a:lnTo>
                  <a:lnTo>
                    <a:pt x="2054361" y="746795"/>
                  </a:lnTo>
                  <a:lnTo>
                    <a:pt x="2013953" y="721731"/>
                  </a:lnTo>
                  <a:lnTo>
                    <a:pt x="1971155" y="696466"/>
                  </a:lnTo>
                  <a:lnTo>
                    <a:pt x="1926126" y="671546"/>
                  </a:lnTo>
                  <a:lnTo>
                    <a:pt x="1879020" y="647515"/>
                  </a:lnTo>
                  <a:lnTo>
                    <a:pt x="1829995" y="624919"/>
                  </a:lnTo>
                  <a:lnTo>
                    <a:pt x="1779207" y="604303"/>
                  </a:lnTo>
                  <a:lnTo>
                    <a:pt x="1726814" y="586213"/>
                  </a:lnTo>
                  <a:lnTo>
                    <a:pt x="1672971" y="571194"/>
                  </a:lnTo>
                  <a:lnTo>
                    <a:pt x="1617836" y="559791"/>
                  </a:lnTo>
                  <a:lnTo>
                    <a:pt x="1561565" y="552549"/>
                  </a:lnTo>
                  <a:lnTo>
                    <a:pt x="1504314" y="550014"/>
                  </a:lnTo>
                  <a:close/>
                </a:path>
                <a:path w="3342640" h="1534159">
                  <a:moveTo>
                    <a:pt x="3342131" y="0"/>
                  </a:moveTo>
                  <a:lnTo>
                    <a:pt x="3262474" y="33806"/>
                  </a:lnTo>
                  <a:lnTo>
                    <a:pt x="3217524" y="57008"/>
                  </a:lnTo>
                  <a:lnTo>
                    <a:pt x="3174588" y="82268"/>
                  </a:lnTo>
                  <a:lnTo>
                    <a:pt x="3133798" y="109512"/>
                  </a:lnTo>
                  <a:lnTo>
                    <a:pt x="3095285" y="138664"/>
                  </a:lnTo>
                  <a:lnTo>
                    <a:pt x="3059180" y="169647"/>
                  </a:lnTo>
                  <a:lnTo>
                    <a:pt x="3025613" y="202388"/>
                  </a:lnTo>
                  <a:lnTo>
                    <a:pt x="2994716" y="236809"/>
                  </a:lnTo>
                  <a:lnTo>
                    <a:pt x="2966618" y="272836"/>
                  </a:lnTo>
                  <a:lnTo>
                    <a:pt x="2941452" y="310393"/>
                  </a:lnTo>
                  <a:lnTo>
                    <a:pt x="2919349" y="349405"/>
                  </a:lnTo>
                  <a:lnTo>
                    <a:pt x="2899875" y="392289"/>
                  </a:lnTo>
                  <a:lnTo>
                    <a:pt x="2882693" y="436537"/>
                  </a:lnTo>
                  <a:lnTo>
                    <a:pt x="2866968" y="481636"/>
                  </a:lnTo>
                  <a:lnTo>
                    <a:pt x="2851866" y="527079"/>
                  </a:lnTo>
                  <a:lnTo>
                    <a:pt x="2836554" y="572353"/>
                  </a:lnTo>
                  <a:lnTo>
                    <a:pt x="2820197" y="616950"/>
                  </a:lnTo>
                  <a:lnTo>
                    <a:pt x="2801962" y="660358"/>
                  </a:lnTo>
                  <a:lnTo>
                    <a:pt x="2781016" y="702068"/>
                  </a:lnTo>
                  <a:lnTo>
                    <a:pt x="2756523" y="741570"/>
                  </a:lnTo>
                  <a:lnTo>
                    <a:pt x="2727651" y="778352"/>
                  </a:lnTo>
                  <a:lnTo>
                    <a:pt x="2693566" y="811906"/>
                  </a:lnTo>
                  <a:lnTo>
                    <a:pt x="2653434" y="841720"/>
                  </a:lnTo>
                  <a:lnTo>
                    <a:pt x="2606421" y="867285"/>
                  </a:lnTo>
                  <a:lnTo>
                    <a:pt x="2563594" y="883426"/>
                  </a:lnTo>
                  <a:lnTo>
                    <a:pt x="2518981" y="894951"/>
                  </a:lnTo>
                  <a:lnTo>
                    <a:pt x="2473225" y="901863"/>
                  </a:lnTo>
                  <a:lnTo>
                    <a:pt x="2426970" y="904166"/>
                  </a:lnTo>
                  <a:lnTo>
                    <a:pt x="3342131" y="904166"/>
                  </a:lnTo>
                  <a:lnTo>
                    <a:pt x="3342131" y="0"/>
                  </a:lnTo>
                  <a:close/>
                </a:path>
              </a:pathLst>
            </a:custGeom>
            <a:solidFill>
              <a:srgbClr val="EEEEE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8452259" y="6120553"/>
              <a:ext cx="3740150" cy="737870"/>
            </a:xfrm>
            <a:custGeom>
              <a:avLst/>
              <a:gdLst/>
              <a:ahLst/>
              <a:cxnLst/>
              <a:rect l="l" t="t" r="r" b="b"/>
              <a:pathLst>
                <a:path w="3740150" h="737870">
                  <a:moveTo>
                    <a:pt x="1484094" y="217204"/>
                  </a:moveTo>
                  <a:lnTo>
                    <a:pt x="1436231" y="217624"/>
                  </a:lnTo>
                  <a:lnTo>
                    <a:pt x="1387367" y="218928"/>
                  </a:lnTo>
                  <a:lnTo>
                    <a:pt x="1337472" y="221175"/>
                  </a:lnTo>
                  <a:lnTo>
                    <a:pt x="1286519" y="224428"/>
                  </a:lnTo>
                  <a:lnTo>
                    <a:pt x="1234480" y="228748"/>
                  </a:lnTo>
                  <a:lnTo>
                    <a:pt x="1181326" y="234196"/>
                  </a:lnTo>
                  <a:lnTo>
                    <a:pt x="1111018" y="243050"/>
                  </a:lnTo>
                  <a:lnTo>
                    <a:pt x="1041787" y="253599"/>
                  </a:lnTo>
                  <a:lnTo>
                    <a:pt x="973755" y="265715"/>
                  </a:lnTo>
                  <a:lnTo>
                    <a:pt x="907043" y="279271"/>
                  </a:lnTo>
                  <a:lnTo>
                    <a:pt x="841772" y="294141"/>
                  </a:lnTo>
                  <a:lnTo>
                    <a:pt x="778066" y="310195"/>
                  </a:lnTo>
                  <a:lnTo>
                    <a:pt x="716046" y="327309"/>
                  </a:lnTo>
                  <a:lnTo>
                    <a:pt x="655833" y="345353"/>
                  </a:lnTo>
                  <a:lnTo>
                    <a:pt x="597550" y="364202"/>
                  </a:lnTo>
                  <a:lnTo>
                    <a:pt x="541319" y="383727"/>
                  </a:lnTo>
                  <a:lnTo>
                    <a:pt x="487261" y="403802"/>
                  </a:lnTo>
                  <a:lnTo>
                    <a:pt x="435498" y="424299"/>
                  </a:lnTo>
                  <a:lnTo>
                    <a:pt x="386152" y="445091"/>
                  </a:lnTo>
                  <a:lnTo>
                    <a:pt x="339345" y="466050"/>
                  </a:lnTo>
                  <a:lnTo>
                    <a:pt x="295199" y="487051"/>
                  </a:lnTo>
                  <a:lnTo>
                    <a:pt x="253836" y="507964"/>
                  </a:lnTo>
                  <a:lnTo>
                    <a:pt x="215377" y="528664"/>
                  </a:lnTo>
                  <a:lnTo>
                    <a:pt x="179944" y="549022"/>
                  </a:lnTo>
                  <a:lnTo>
                    <a:pt x="118647" y="588207"/>
                  </a:lnTo>
                  <a:lnTo>
                    <a:pt x="70917" y="624500"/>
                  </a:lnTo>
                  <a:lnTo>
                    <a:pt x="37731" y="656884"/>
                  </a:lnTo>
                  <a:lnTo>
                    <a:pt x="8720" y="709943"/>
                  </a:lnTo>
                  <a:lnTo>
                    <a:pt x="0" y="737446"/>
                  </a:lnTo>
                  <a:lnTo>
                    <a:pt x="3671727" y="737446"/>
                  </a:lnTo>
                  <a:lnTo>
                    <a:pt x="3668209" y="689994"/>
                  </a:lnTo>
                  <a:lnTo>
                    <a:pt x="3665189" y="640473"/>
                  </a:lnTo>
                  <a:lnTo>
                    <a:pt x="3662950" y="590951"/>
                  </a:lnTo>
                  <a:lnTo>
                    <a:pt x="3661621" y="541439"/>
                  </a:lnTo>
                  <a:lnTo>
                    <a:pt x="3661426" y="507964"/>
                  </a:lnTo>
                  <a:lnTo>
                    <a:pt x="3661420" y="487051"/>
                  </a:lnTo>
                  <a:lnTo>
                    <a:pt x="3662216" y="442473"/>
                  </a:lnTo>
                  <a:lnTo>
                    <a:pt x="3664399" y="393037"/>
                  </a:lnTo>
                  <a:lnTo>
                    <a:pt x="3668014" y="343645"/>
                  </a:lnTo>
                  <a:lnTo>
                    <a:pt x="3670904" y="316098"/>
                  </a:lnTo>
                  <a:lnTo>
                    <a:pt x="2532860" y="316098"/>
                  </a:lnTo>
                  <a:lnTo>
                    <a:pt x="2488189" y="315447"/>
                  </a:lnTo>
                  <a:lnTo>
                    <a:pt x="2443463" y="313578"/>
                  </a:lnTo>
                  <a:lnTo>
                    <a:pt x="2398607" y="310620"/>
                  </a:lnTo>
                  <a:lnTo>
                    <a:pt x="2353547" y="306701"/>
                  </a:lnTo>
                  <a:lnTo>
                    <a:pt x="2308207" y="301949"/>
                  </a:lnTo>
                  <a:lnTo>
                    <a:pt x="2262515" y="296492"/>
                  </a:lnTo>
                  <a:lnTo>
                    <a:pt x="1926519" y="249325"/>
                  </a:lnTo>
                  <a:lnTo>
                    <a:pt x="1875320" y="242843"/>
                  </a:lnTo>
                  <a:lnTo>
                    <a:pt x="1823096" y="236810"/>
                  </a:lnTo>
                  <a:lnTo>
                    <a:pt x="1769775" y="231353"/>
                  </a:lnTo>
                  <a:lnTo>
                    <a:pt x="1715282" y="226601"/>
                  </a:lnTo>
                  <a:lnTo>
                    <a:pt x="1659541" y="222682"/>
                  </a:lnTo>
                  <a:lnTo>
                    <a:pt x="1602479" y="219724"/>
                  </a:lnTo>
                  <a:lnTo>
                    <a:pt x="1544022" y="217855"/>
                  </a:lnTo>
                  <a:lnTo>
                    <a:pt x="1484094" y="217204"/>
                  </a:lnTo>
                  <a:close/>
                </a:path>
                <a:path w="3740150" h="737870">
                  <a:moveTo>
                    <a:pt x="3739741" y="0"/>
                  </a:moveTo>
                  <a:lnTo>
                    <a:pt x="3665374" y="2751"/>
                  </a:lnTo>
                  <a:lnTo>
                    <a:pt x="3592487" y="6758"/>
                  </a:lnTo>
                  <a:lnTo>
                    <a:pt x="3525349" y="11783"/>
                  </a:lnTo>
                  <a:lnTo>
                    <a:pt x="3463656" y="17761"/>
                  </a:lnTo>
                  <a:lnTo>
                    <a:pt x="3407106" y="24625"/>
                  </a:lnTo>
                  <a:lnTo>
                    <a:pt x="3355397" y="32310"/>
                  </a:lnTo>
                  <a:lnTo>
                    <a:pt x="3308224" y="40748"/>
                  </a:lnTo>
                  <a:lnTo>
                    <a:pt x="3265286" y="49875"/>
                  </a:lnTo>
                  <a:lnTo>
                    <a:pt x="3226280" y="59623"/>
                  </a:lnTo>
                  <a:lnTo>
                    <a:pt x="3158852" y="80718"/>
                  </a:lnTo>
                  <a:lnTo>
                    <a:pt x="3103517" y="103505"/>
                  </a:lnTo>
                  <a:lnTo>
                    <a:pt x="3057852" y="127453"/>
                  </a:lnTo>
                  <a:lnTo>
                    <a:pt x="3019436" y="152033"/>
                  </a:lnTo>
                  <a:lnTo>
                    <a:pt x="2985845" y="176715"/>
                  </a:lnTo>
                  <a:lnTo>
                    <a:pt x="2954658" y="200969"/>
                  </a:lnTo>
                  <a:lnTo>
                    <a:pt x="2939208" y="212770"/>
                  </a:lnTo>
                  <a:lnTo>
                    <a:pt x="2907083" y="235388"/>
                  </a:lnTo>
                  <a:lnTo>
                    <a:pt x="2871305" y="256254"/>
                  </a:lnTo>
                  <a:lnTo>
                    <a:pt x="2829451" y="274837"/>
                  </a:lnTo>
                  <a:lnTo>
                    <a:pt x="2779099" y="290607"/>
                  </a:lnTo>
                  <a:lnTo>
                    <a:pt x="2717827" y="303035"/>
                  </a:lnTo>
                  <a:lnTo>
                    <a:pt x="2644802" y="311555"/>
                  </a:lnTo>
                  <a:lnTo>
                    <a:pt x="2570110" y="315617"/>
                  </a:lnTo>
                  <a:lnTo>
                    <a:pt x="2532860" y="316098"/>
                  </a:lnTo>
                  <a:lnTo>
                    <a:pt x="3670904" y="316098"/>
                  </a:lnTo>
                  <a:lnTo>
                    <a:pt x="3680057" y="245024"/>
                  </a:lnTo>
                  <a:lnTo>
                    <a:pt x="3688745" y="195813"/>
                  </a:lnTo>
                  <a:lnTo>
                    <a:pt x="3699385" y="146679"/>
                  </a:lnTo>
                  <a:lnTo>
                    <a:pt x="3712106" y="97631"/>
                  </a:lnTo>
                  <a:lnTo>
                    <a:pt x="3727038" y="48679"/>
                  </a:lnTo>
                  <a:lnTo>
                    <a:pt x="3739741" y="12759"/>
                  </a:lnTo>
                  <a:lnTo>
                    <a:pt x="3739741" y="0"/>
                  </a:lnTo>
                  <a:close/>
                </a:path>
              </a:pathLst>
            </a:custGeom>
            <a:solidFill>
              <a:srgbClr val="80C8D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491216" y="5978652"/>
              <a:ext cx="217931" cy="217931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19516" y="6323075"/>
              <a:ext cx="131063" cy="131063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9995916" y="5491578"/>
              <a:ext cx="2196465" cy="1363980"/>
            </a:xfrm>
            <a:custGeom>
              <a:avLst/>
              <a:gdLst/>
              <a:ahLst/>
              <a:cxnLst/>
              <a:rect l="l" t="t" r="r" b="b"/>
              <a:pathLst>
                <a:path w="2196465" h="1363979">
                  <a:moveTo>
                    <a:pt x="2196083" y="0"/>
                  </a:moveTo>
                  <a:lnTo>
                    <a:pt x="2145121" y="19324"/>
                  </a:lnTo>
                  <a:lnTo>
                    <a:pt x="2101619" y="38561"/>
                  </a:lnTo>
                  <a:lnTo>
                    <a:pt x="2059304" y="59464"/>
                  </a:lnTo>
                  <a:lnTo>
                    <a:pt x="2014403" y="84476"/>
                  </a:lnTo>
                  <a:lnTo>
                    <a:pt x="1970545" y="111524"/>
                  </a:lnTo>
                  <a:lnTo>
                    <a:pt x="1928436" y="141067"/>
                  </a:lnTo>
                  <a:lnTo>
                    <a:pt x="1888783" y="173564"/>
                  </a:lnTo>
                  <a:lnTo>
                    <a:pt x="1852294" y="209476"/>
                  </a:lnTo>
                  <a:lnTo>
                    <a:pt x="1819797" y="248943"/>
                  </a:lnTo>
                  <a:lnTo>
                    <a:pt x="1791204" y="290997"/>
                  </a:lnTo>
                  <a:lnTo>
                    <a:pt x="1765982" y="335238"/>
                  </a:lnTo>
                  <a:lnTo>
                    <a:pt x="1743594" y="381270"/>
                  </a:lnTo>
                  <a:lnTo>
                    <a:pt x="1723505" y="428693"/>
                  </a:lnTo>
                  <a:lnTo>
                    <a:pt x="1705181" y="477110"/>
                  </a:lnTo>
                  <a:lnTo>
                    <a:pt x="1688087" y="526121"/>
                  </a:lnTo>
                  <a:lnTo>
                    <a:pt x="1671686" y="575329"/>
                  </a:lnTo>
                  <a:lnTo>
                    <a:pt x="1655444" y="624335"/>
                  </a:lnTo>
                  <a:lnTo>
                    <a:pt x="1638497" y="673240"/>
                  </a:lnTo>
                  <a:lnTo>
                    <a:pt x="1620070" y="722006"/>
                  </a:lnTo>
                  <a:lnTo>
                    <a:pt x="1599767" y="770060"/>
                  </a:lnTo>
                  <a:lnTo>
                    <a:pt x="1577190" y="816831"/>
                  </a:lnTo>
                  <a:lnTo>
                    <a:pt x="1551943" y="861747"/>
                  </a:lnTo>
                  <a:lnTo>
                    <a:pt x="1523628" y="904237"/>
                  </a:lnTo>
                  <a:lnTo>
                    <a:pt x="1491848" y="943728"/>
                  </a:lnTo>
                  <a:lnTo>
                    <a:pt x="1456205" y="979650"/>
                  </a:lnTo>
                  <a:lnTo>
                    <a:pt x="1416303" y="1011431"/>
                  </a:lnTo>
                  <a:lnTo>
                    <a:pt x="1373834" y="1037232"/>
                  </a:lnTo>
                  <a:lnTo>
                    <a:pt x="1329134" y="1058024"/>
                  </a:lnTo>
                  <a:lnTo>
                    <a:pt x="1282573" y="1074487"/>
                  </a:lnTo>
                  <a:lnTo>
                    <a:pt x="1234515" y="1087303"/>
                  </a:lnTo>
                  <a:lnTo>
                    <a:pt x="1185328" y="1097150"/>
                  </a:lnTo>
                  <a:lnTo>
                    <a:pt x="1135379" y="1104711"/>
                  </a:lnTo>
                  <a:lnTo>
                    <a:pt x="1085036" y="1110664"/>
                  </a:lnTo>
                  <a:lnTo>
                    <a:pt x="934308" y="1125489"/>
                  </a:lnTo>
                  <a:lnTo>
                    <a:pt x="884078" y="1131108"/>
                  </a:lnTo>
                  <a:lnTo>
                    <a:pt x="833945" y="1137328"/>
                  </a:lnTo>
                  <a:lnTo>
                    <a:pt x="783913" y="1144147"/>
                  </a:lnTo>
                  <a:lnTo>
                    <a:pt x="733984" y="1151564"/>
                  </a:lnTo>
                  <a:lnTo>
                    <a:pt x="684163" y="1159576"/>
                  </a:lnTo>
                  <a:lnTo>
                    <a:pt x="634454" y="1168182"/>
                  </a:lnTo>
                  <a:lnTo>
                    <a:pt x="584859" y="1177381"/>
                  </a:lnTo>
                  <a:lnTo>
                    <a:pt x="535383" y="1187170"/>
                  </a:lnTo>
                  <a:lnTo>
                    <a:pt x="486029" y="1197549"/>
                  </a:lnTo>
                  <a:lnTo>
                    <a:pt x="436800" y="1208515"/>
                  </a:lnTo>
                  <a:lnTo>
                    <a:pt x="387701" y="1220067"/>
                  </a:lnTo>
                  <a:lnTo>
                    <a:pt x="338735" y="1232203"/>
                  </a:lnTo>
                  <a:lnTo>
                    <a:pt x="289905" y="1244922"/>
                  </a:lnTo>
                  <a:lnTo>
                    <a:pt x="241216" y="1258222"/>
                  </a:lnTo>
                  <a:lnTo>
                    <a:pt x="192671" y="1272100"/>
                  </a:lnTo>
                  <a:lnTo>
                    <a:pt x="144273" y="1286557"/>
                  </a:lnTo>
                  <a:lnTo>
                    <a:pt x="96026" y="1301589"/>
                  </a:lnTo>
                  <a:lnTo>
                    <a:pt x="47933" y="1317195"/>
                  </a:lnTo>
                  <a:lnTo>
                    <a:pt x="0" y="1333374"/>
                  </a:lnTo>
                  <a:lnTo>
                    <a:pt x="257362" y="1344383"/>
                  </a:lnTo>
                  <a:lnTo>
                    <a:pt x="772296" y="1358480"/>
                  </a:lnTo>
                  <a:lnTo>
                    <a:pt x="1338960" y="1363372"/>
                  </a:lnTo>
                  <a:lnTo>
                    <a:pt x="2196083" y="1354186"/>
                  </a:lnTo>
                  <a:lnTo>
                    <a:pt x="2196083" y="0"/>
                  </a:lnTo>
                  <a:close/>
                </a:path>
              </a:pathLst>
            </a:custGeom>
            <a:solidFill>
              <a:srgbClr val="285E88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8" name="object 8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840211" y="5449823"/>
            <a:ext cx="131064" cy="131063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803380" y="4593335"/>
            <a:ext cx="217931" cy="217931"/>
          </a:xfrm>
          <a:prstGeom prst="rect">
            <a:avLst/>
          </a:prstGeom>
        </p:spPr>
      </p:pic>
      <p:grpSp>
        <p:nvGrpSpPr>
          <p:cNvPr id="10" name="object 10" descr=""/>
          <p:cNvGrpSpPr/>
          <p:nvPr/>
        </p:nvGrpSpPr>
        <p:grpSpPr>
          <a:xfrm>
            <a:off x="0" y="0"/>
            <a:ext cx="3868420" cy="1663064"/>
            <a:chOff x="0" y="0"/>
            <a:chExt cx="3868420" cy="1663064"/>
          </a:xfrm>
        </p:grpSpPr>
        <p:sp>
          <p:nvSpPr>
            <p:cNvPr id="11" name="object 11" descr=""/>
            <p:cNvSpPr/>
            <p:nvPr/>
          </p:nvSpPr>
          <p:spPr>
            <a:xfrm>
              <a:off x="0" y="109728"/>
              <a:ext cx="3401695" cy="1553210"/>
            </a:xfrm>
            <a:custGeom>
              <a:avLst/>
              <a:gdLst/>
              <a:ahLst/>
              <a:cxnLst/>
              <a:rect l="l" t="t" r="r" b="b"/>
              <a:pathLst>
                <a:path w="3401695" h="1553210">
                  <a:moveTo>
                    <a:pt x="3096513" y="0"/>
                  </a:moveTo>
                  <a:lnTo>
                    <a:pt x="3027838" y="406"/>
                  </a:lnTo>
                  <a:lnTo>
                    <a:pt x="2892816" y="3053"/>
                  </a:lnTo>
                  <a:lnTo>
                    <a:pt x="2667253" y="10922"/>
                  </a:lnTo>
                  <a:lnTo>
                    <a:pt x="370484" y="72878"/>
                  </a:lnTo>
                  <a:lnTo>
                    <a:pt x="168869" y="83794"/>
                  </a:lnTo>
                  <a:lnTo>
                    <a:pt x="0" y="96085"/>
                  </a:lnTo>
                  <a:lnTo>
                    <a:pt x="0" y="1553102"/>
                  </a:lnTo>
                  <a:lnTo>
                    <a:pt x="43656" y="1538711"/>
                  </a:lnTo>
                  <a:lnTo>
                    <a:pt x="92251" y="1519876"/>
                  </a:lnTo>
                  <a:lnTo>
                    <a:pt x="139093" y="1498833"/>
                  </a:lnTo>
                  <a:lnTo>
                    <a:pt x="184052" y="1475657"/>
                  </a:lnTo>
                  <a:lnTo>
                    <a:pt x="226996" y="1450425"/>
                  </a:lnTo>
                  <a:lnTo>
                    <a:pt x="267793" y="1423210"/>
                  </a:lnTo>
                  <a:lnTo>
                    <a:pt x="306314" y="1394088"/>
                  </a:lnTo>
                  <a:lnTo>
                    <a:pt x="342425" y="1363135"/>
                  </a:lnTo>
                  <a:lnTo>
                    <a:pt x="375998" y="1330424"/>
                  </a:lnTo>
                  <a:lnTo>
                    <a:pt x="406899" y="1296031"/>
                  </a:lnTo>
                  <a:lnTo>
                    <a:pt x="434999" y="1260032"/>
                  </a:lnTo>
                  <a:lnTo>
                    <a:pt x="460166" y="1222500"/>
                  </a:lnTo>
                  <a:lnTo>
                    <a:pt x="482269" y="1183513"/>
                  </a:lnTo>
                  <a:lnTo>
                    <a:pt x="501739" y="1140664"/>
                  </a:lnTo>
                  <a:lnTo>
                    <a:pt x="518919" y="1096454"/>
                  </a:lnTo>
                  <a:lnTo>
                    <a:pt x="534642" y="1051393"/>
                  </a:lnTo>
                  <a:lnTo>
                    <a:pt x="549743" y="1005990"/>
                  </a:lnTo>
                  <a:lnTo>
                    <a:pt x="565054" y="960755"/>
                  </a:lnTo>
                  <a:lnTo>
                    <a:pt x="581409" y="916198"/>
                  </a:lnTo>
                  <a:lnTo>
                    <a:pt x="599643" y="872829"/>
                  </a:lnTo>
                  <a:lnTo>
                    <a:pt x="620590" y="831158"/>
                  </a:lnTo>
                  <a:lnTo>
                    <a:pt x="645082" y="791695"/>
                  </a:lnTo>
                  <a:lnTo>
                    <a:pt x="673954" y="754949"/>
                  </a:lnTo>
                  <a:lnTo>
                    <a:pt x="708039" y="721430"/>
                  </a:lnTo>
                  <a:lnTo>
                    <a:pt x="748171" y="691649"/>
                  </a:lnTo>
                  <a:lnTo>
                    <a:pt x="795184" y="666114"/>
                  </a:lnTo>
                  <a:lnTo>
                    <a:pt x="837987" y="650019"/>
                  </a:lnTo>
                  <a:lnTo>
                    <a:pt x="882573" y="638508"/>
                  </a:lnTo>
                  <a:lnTo>
                    <a:pt x="928312" y="631592"/>
                  </a:lnTo>
                  <a:lnTo>
                    <a:pt x="974572" y="629285"/>
                  </a:lnTo>
                  <a:lnTo>
                    <a:pt x="2535164" y="629285"/>
                  </a:lnTo>
                  <a:lnTo>
                    <a:pt x="2546008" y="616091"/>
                  </a:lnTo>
                  <a:lnTo>
                    <a:pt x="2574085" y="580401"/>
                  </a:lnTo>
                  <a:lnTo>
                    <a:pt x="2601089" y="544932"/>
                  </a:lnTo>
                  <a:lnTo>
                    <a:pt x="2627151" y="509971"/>
                  </a:lnTo>
                  <a:lnTo>
                    <a:pt x="2676963" y="442714"/>
                  </a:lnTo>
                  <a:lnTo>
                    <a:pt x="2700972" y="410989"/>
                  </a:lnTo>
                  <a:lnTo>
                    <a:pt x="2724557" y="380914"/>
                  </a:lnTo>
                  <a:lnTo>
                    <a:pt x="2770971" y="326857"/>
                  </a:lnTo>
                  <a:lnTo>
                    <a:pt x="2817240" y="282829"/>
                  </a:lnTo>
                  <a:lnTo>
                    <a:pt x="2853692" y="253784"/>
                  </a:lnTo>
                  <a:lnTo>
                    <a:pt x="2892118" y="226243"/>
                  </a:lnTo>
                  <a:lnTo>
                    <a:pt x="2932427" y="200279"/>
                  </a:lnTo>
                  <a:lnTo>
                    <a:pt x="2974523" y="175966"/>
                  </a:lnTo>
                  <a:lnTo>
                    <a:pt x="3018315" y="153377"/>
                  </a:lnTo>
                  <a:lnTo>
                    <a:pt x="3063708" y="132586"/>
                  </a:lnTo>
                  <a:lnTo>
                    <a:pt x="3110610" y="113665"/>
                  </a:lnTo>
                  <a:lnTo>
                    <a:pt x="3148329" y="103500"/>
                  </a:lnTo>
                  <a:lnTo>
                    <a:pt x="3269662" y="79248"/>
                  </a:lnTo>
                  <a:lnTo>
                    <a:pt x="3331298" y="65865"/>
                  </a:lnTo>
                  <a:lnTo>
                    <a:pt x="3378930" y="52117"/>
                  </a:lnTo>
                  <a:lnTo>
                    <a:pt x="3401567" y="38353"/>
                  </a:lnTo>
                  <a:lnTo>
                    <a:pt x="3397845" y="26712"/>
                  </a:lnTo>
                  <a:lnTo>
                    <a:pt x="3340405" y="10568"/>
                  </a:lnTo>
                  <a:lnTo>
                    <a:pt x="3291756" y="5578"/>
                  </a:lnTo>
                  <a:lnTo>
                    <a:pt x="3233201" y="2316"/>
                  </a:lnTo>
                  <a:lnTo>
                    <a:pt x="3167275" y="538"/>
                  </a:lnTo>
                  <a:lnTo>
                    <a:pt x="3096513" y="0"/>
                  </a:lnTo>
                  <a:close/>
                </a:path>
                <a:path w="3401695" h="1553210">
                  <a:moveTo>
                    <a:pt x="2535164" y="629285"/>
                  </a:moveTo>
                  <a:lnTo>
                    <a:pt x="974572" y="629285"/>
                  </a:lnTo>
                  <a:lnTo>
                    <a:pt x="1023868" y="631902"/>
                  </a:lnTo>
                  <a:lnTo>
                    <a:pt x="1072301" y="639746"/>
                  </a:lnTo>
                  <a:lnTo>
                    <a:pt x="1119140" y="652805"/>
                  </a:lnTo>
                  <a:lnTo>
                    <a:pt x="1163649" y="671068"/>
                  </a:lnTo>
                  <a:lnTo>
                    <a:pt x="1212562" y="699305"/>
                  </a:lnTo>
                  <a:lnTo>
                    <a:pt x="1309325" y="762243"/>
                  </a:lnTo>
                  <a:lnTo>
                    <a:pt x="1347192" y="786532"/>
                  </a:lnTo>
                  <a:lnTo>
                    <a:pt x="1387603" y="811567"/>
                  </a:lnTo>
                  <a:lnTo>
                    <a:pt x="1430404" y="836804"/>
                  </a:lnTo>
                  <a:lnTo>
                    <a:pt x="1475436" y="861698"/>
                  </a:lnTo>
                  <a:lnTo>
                    <a:pt x="1522543" y="885703"/>
                  </a:lnTo>
                  <a:lnTo>
                    <a:pt x="1571570" y="908276"/>
                  </a:lnTo>
                  <a:lnTo>
                    <a:pt x="1622358" y="928870"/>
                  </a:lnTo>
                  <a:lnTo>
                    <a:pt x="1674752" y="946942"/>
                  </a:lnTo>
                  <a:lnTo>
                    <a:pt x="1728595" y="961947"/>
                  </a:lnTo>
                  <a:lnTo>
                    <a:pt x="1783730" y="973339"/>
                  </a:lnTo>
                  <a:lnTo>
                    <a:pt x="1840002" y="980574"/>
                  </a:lnTo>
                  <a:lnTo>
                    <a:pt x="1897252" y="983107"/>
                  </a:lnTo>
                  <a:lnTo>
                    <a:pt x="1914802" y="982864"/>
                  </a:lnTo>
                  <a:lnTo>
                    <a:pt x="1967737" y="979043"/>
                  </a:lnTo>
                  <a:lnTo>
                    <a:pt x="2024437" y="970246"/>
                  </a:lnTo>
                  <a:lnTo>
                    <a:pt x="2078250" y="957672"/>
                  </a:lnTo>
                  <a:lnTo>
                    <a:pt x="2129306" y="941605"/>
                  </a:lnTo>
                  <a:lnTo>
                    <a:pt x="2177734" y="922332"/>
                  </a:lnTo>
                  <a:lnTo>
                    <a:pt x="2223664" y="900138"/>
                  </a:lnTo>
                  <a:lnTo>
                    <a:pt x="2267226" y="875309"/>
                  </a:lnTo>
                  <a:lnTo>
                    <a:pt x="2308549" y="848130"/>
                  </a:lnTo>
                  <a:lnTo>
                    <a:pt x="2347763" y="818888"/>
                  </a:lnTo>
                  <a:lnTo>
                    <a:pt x="2384997" y="787867"/>
                  </a:lnTo>
                  <a:lnTo>
                    <a:pt x="2420381" y="755354"/>
                  </a:lnTo>
                  <a:lnTo>
                    <a:pt x="2454045" y="721634"/>
                  </a:lnTo>
                  <a:lnTo>
                    <a:pt x="2486117" y="686993"/>
                  </a:lnTo>
                  <a:lnTo>
                    <a:pt x="2516728" y="651717"/>
                  </a:lnTo>
                  <a:lnTo>
                    <a:pt x="2535164" y="629285"/>
                  </a:lnTo>
                  <a:close/>
                </a:path>
              </a:pathLst>
            </a:custGeom>
            <a:solidFill>
              <a:srgbClr val="EEEEE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54916" y="0"/>
              <a:ext cx="3698875" cy="649605"/>
            </a:xfrm>
            <a:custGeom>
              <a:avLst/>
              <a:gdLst/>
              <a:ahLst/>
              <a:cxnLst/>
              <a:rect l="l" t="t" r="r" b="b"/>
              <a:pathLst>
                <a:path w="3698875" h="649605">
                  <a:moveTo>
                    <a:pt x="3698583" y="0"/>
                  </a:moveTo>
                  <a:lnTo>
                    <a:pt x="78489" y="0"/>
                  </a:lnTo>
                  <a:lnTo>
                    <a:pt x="79074" y="9578"/>
                  </a:lnTo>
                  <a:lnTo>
                    <a:pt x="81314" y="59018"/>
                  </a:lnTo>
                  <a:lnTo>
                    <a:pt x="82644" y="108449"/>
                  </a:lnTo>
                  <a:lnTo>
                    <a:pt x="82840" y="141888"/>
                  </a:lnTo>
                  <a:lnTo>
                    <a:pt x="82846" y="162770"/>
                  </a:lnTo>
                  <a:lnTo>
                    <a:pt x="82053" y="207253"/>
                  </a:lnTo>
                  <a:lnTo>
                    <a:pt x="79871" y="256608"/>
                  </a:lnTo>
                  <a:lnTo>
                    <a:pt x="76260" y="305922"/>
                  </a:lnTo>
                  <a:lnTo>
                    <a:pt x="71063" y="355357"/>
                  </a:lnTo>
                  <a:lnTo>
                    <a:pt x="64224" y="404388"/>
                  </a:lnTo>
                  <a:lnTo>
                    <a:pt x="55541" y="453524"/>
                  </a:lnTo>
                  <a:lnTo>
                    <a:pt x="44907" y="502584"/>
                  </a:lnTo>
                  <a:lnTo>
                    <a:pt x="32192" y="551559"/>
                  </a:lnTo>
                  <a:lnTo>
                    <a:pt x="17266" y="600442"/>
                  </a:lnTo>
                  <a:lnTo>
                    <a:pt x="0" y="649224"/>
                  </a:lnTo>
                  <a:lnTo>
                    <a:pt x="78906" y="646304"/>
                  </a:lnTo>
                  <a:lnTo>
                    <a:pt x="151763" y="642302"/>
                  </a:lnTo>
                  <a:lnTo>
                    <a:pt x="218873" y="637282"/>
                  </a:lnTo>
                  <a:lnTo>
                    <a:pt x="280540" y="631311"/>
                  </a:lnTo>
                  <a:lnTo>
                    <a:pt x="337066" y="624454"/>
                  </a:lnTo>
                  <a:lnTo>
                    <a:pt x="388754" y="616779"/>
                  </a:lnTo>
                  <a:lnTo>
                    <a:pt x="435906" y="608351"/>
                  </a:lnTo>
                  <a:lnTo>
                    <a:pt x="478825" y="599236"/>
                  </a:lnTo>
                  <a:lnTo>
                    <a:pt x="517814" y="589501"/>
                  </a:lnTo>
                  <a:lnTo>
                    <a:pt x="585213" y="568433"/>
                  </a:lnTo>
                  <a:lnTo>
                    <a:pt x="640522" y="545676"/>
                  </a:lnTo>
                  <a:lnTo>
                    <a:pt x="686165" y="521760"/>
                  </a:lnTo>
                  <a:lnTo>
                    <a:pt x="724563" y="497213"/>
                  </a:lnTo>
                  <a:lnTo>
                    <a:pt x="758136" y="472565"/>
                  </a:lnTo>
                  <a:lnTo>
                    <a:pt x="789307" y="448344"/>
                  </a:lnTo>
                  <a:lnTo>
                    <a:pt x="804748" y="436560"/>
                  </a:lnTo>
                  <a:lnTo>
                    <a:pt x="836856" y="413973"/>
                  </a:lnTo>
                  <a:lnTo>
                    <a:pt x="872616" y="393136"/>
                  </a:lnTo>
                  <a:lnTo>
                    <a:pt x="914448" y="374578"/>
                  </a:lnTo>
                  <a:lnTo>
                    <a:pt x="964775" y="358830"/>
                  </a:lnTo>
                  <a:lnTo>
                    <a:pt x="1026018" y="346418"/>
                  </a:lnTo>
                  <a:lnTo>
                    <a:pt x="1099006" y="337929"/>
                  </a:lnTo>
                  <a:lnTo>
                    <a:pt x="1173691" y="333861"/>
                  </a:lnTo>
                  <a:lnTo>
                    <a:pt x="1210943" y="333375"/>
                  </a:lnTo>
                  <a:lnTo>
                    <a:pt x="2986622" y="333375"/>
                  </a:lnTo>
                  <a:lnTo>
                    <a:pt x="3026990" y="322251"/>
                  </a:lnTo>
                  <a:lnTo>
                    <a:pt x="3087175" y="304239"/>
                  </a:lnTo>
                  <a:lnTo>
                    <a:pt x="3145431" y="285423"/>
                  </a:lnTo>
                  <a:lnTo>
                    <a:pt x="3201637" y="265930"/>
                  </a:lnTo>
                  <a:lnTo>
                    <a:pt x="3255670" y="245889"/>
                  </a:lnTo>
                  <a:lnTo>
                    <a:pt x="3307409" y="225425"/>
                  </a:lnTo>
                  <a:lnTo>
                    <a:pt x="3356732" y="204665"/>
                  </a:lnTo>
                  <a:lnTo>
                    <a:pt x="3403517" y="183738"/>
                  </a:lnTo>
                  <a:lnTo>
                    <a:pt x="3447643" y="162770"/>
                  </a:lnTo>
                  <a:lnTo>
                    <a:pt x="3488987" y="141888"/>
                  </a:lnTo>
                  <a:lnTo>
                    <a:pt x="3527429" y="121218"/>
                  </a:lnTo>
                  <a:lnTo>
                    <a:pt x="3562846" y="100890"/>
                  </a:lnTo>
                  <a:lnTo>
                    <a:pt x="3624118" y="61761"/>
                  </a:lnTo>
                  <a:lnTo>
                    <a:pt x="3671830" y="25519"/>
                  </a:lnTo>
                  <a:lnTo>
                    <a:pt x="3690296" y="8797"/>
                  </a:lnTo>
                  <a:lnTo>
                    <a:pt x="3698583" y="0"/>
                  </a:lnTo>
                  <a:close/>
                </a:path>
                <a:path w="3698875" h="649605">
                  <a:moveTo>
                    <a:pt x="2986622" y="333375"/>
                  </a:moveTo>
                  <a:lnTo>
                    <a:pt x="1210943" y="333375"/>
                  </a:lnTo>
                  <a:lnTo>
                    <a:pt x="1255589" y="334025"/>
                  </a:lnTo>
                  <a:lnTo>
                    <a:pt x="1300290" y="335892"/>
                  </a:lnTo>
                  <a:lnTo>
                    <a:pt x="1345123" y="338848"/>
                  </a:lnTo>
                  <a:lnTo>
                    <a:pt x="1390160" y="342763"/>
                  </a:lnTo>
                  <a:lnTo>
                    <a:pt x="1435477" y="347511"/>
                  </a:lnTo>
                  <a:lnTo>
                    <a:pt x="1481147" y="352963"/>
                  </a:lnTo>
                  <a:lnTo>
                    <a:pt x="1527246" y="358991"/>
                  </a:lnTo>
                  <a:lnTo>
                    <a:pt x="1766768" y="393292"/>
                  </a:lnTo>
                  <a:lnTo>
                    <a:pt x="1868180" y="406564"/>
                  </a:lnTo>
                  <a:lnTo>
                    <a:pt x="1920385" y="412592"/>
                  </a:lnTo>
                  <a:lnTo>
                    <a:pt x="1973687" y="418044"/>
                  </a:lnTo>
                  <a:lnTo>
                    <a:pt x="2028163" y="422792"/>
                  </a:lnTo>
                  <a:lnTo>
                    <a:pt x="2083885" y="426707"/>
                  </a:lnTo>
                  <a:lnTo>
                    <a:pt x="2140928" y="429663"/>
                  </a:lnTo>
                  <a:lnTo>
                    <a:pt x="2199368" y="431530"/>
                  </a:lnTo>
                  <a:lnTo>
                    <a:pt x="2259277" y="432180"/>
                  </a:lnTo>
                  <a:lnTo>
                    <a:pt x="2307131" y="431758"/>
                  </a:lnTo>
                  <a:lnTo>
                    <a:pt x="2355971" y="430450"/>
                  </a:lnTo>
                  <a:lnTo>
                    <a:pt x="2405835" y="428196"/>
                  </a:lnTo>
                  <a:lnTo>
                    <a:pt x="2456758" y="424937"/>
                  </a:lnTo>
                  <a:lnTo>
                    <a:pt x="2508774" y="420612"/>
                  </a:lnTo>
                  <a:lnTo>
                    <a:pt x="2561918" y="415163"/>
                  </a:lnTo>
                  <a:lnTo>
                    <a:pt x="2632195" y="406334"/>
                  </a:lnTo>
                  <a:lnTo>
                    <a:pt x="2701396" y="395811"/>
                  </a:lnTo>
                  <a:lnTo>
                    <a:pt x="2769398" y="383723"/>
                  </a:lnTo>
                  <a:lnTo>
                    <a:pt x="2836081" y="370196"/>
                  </a:lnTo>
                  <a:lnTo>
                    <a:pt x="2901321" y="355357"/>
                  </a:lnTo>
                  <a:lnTo>
                    <a:pt x="2964999" y="339333"/>
                  </a:lnTo>
                  <a:lnTo>
                    <a:pt x="2986622" y="333375"/>
                  </a:lnTo>
                  <a:close/>
                </a:path>
              </a:pathLst>
            </a:custGeom>
            <a:solidFill>
              <a:srgbClr val="80C8D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42288" y="573023"/>
              <a:ext cx="217931" cy="217931"/>
            </a:xfrm>
            <a:prstGeom prst="rect">
              <a:avLst/>
            </a:prstGeom>
          </p:spPr>
        </p:pic>
        <p:sp>
          <p:nvSpPr>
            <p:cNvPr id="14" name="object 14" descr=""/>
            <p:cNvSpPr/>
            <p:nvPr/>
          </p:nvSpPr>
          <p:spPr>
            <a:xfrm>
              <a:off x="0" y="0"/>
              <a:ext cx="2083435" cy="1297940"/>
            </a:xfrm>
            <a:custGeom>
              <a:avLst/>
              <a:gdLst/>
              <a:ahLst/>
              <a:cxnLst/>
              <a:rect l="l" t="t" r="r" b="b"/>
              <a:pathLst>
                <a:path w="2083435" h="1297940">
                  <a:moveTo>
                    <a:pt x="2082867" y="0"/>
                  </a:moveTo>
                  <a:lnTo>
                    <a:pt x="0" y="0"/>
                  </a:lnTo>
                  <a:lnTo>
                    <a:pt x="0" y="1297343"/>
                  </a:lnTo>
                  <a:lnTo>
                    <a:pt x="64602" y="1277422"/>
                  </a:lnTo>
                  <a:lnTo>
                    <a:pt x="109174" y="1260175"/>
                  </a:lnTo>
                  <a:lnTo>
                    <a:pt x="152704" y="1240907"/>
                  </a:lnTo>
                  <a:lnTo>
                    <a:pt x="195046" y="1219962"/>
                  </a:lnTo>
                  <a:lnTo>
                    <a:pt x="239992" y="1194937"/>
                  </a:lnTo>
                  <a:lnTo>
                    <a:pt x="283882" y="1167871"/>
                  </a:lnTo>
                  <a:lnTo>
                    <a:pt x="326012" y="1138306"/>
                  </a:lnTo>
                  <a:lnTo>
                    <a:pt x="365680" y="1105783"/>
                  </a:lnTo>
                  <a:lnTo>
                    <a:pt x="402183" y="1069848"/>
                  </a:lnTo>
                  <a:lnTo>
                    <a:pt x="434703" y="1030323"/>
                  </a:lnTo>
                  <a:lnTo>
                    <a:pt x="463311" y="988213"/>
                  </a:lnTo>
                  <a:lnTo>
                    <a:pt x="488543" y="943915"/>
                  </a:lnTo>
                  <a:lnTo>
                    <a:pt x="510936" y="897827"/>
                  </a:lnTo>
                  <a:lnTo>
                    <a:pt x="531027" y="850346"/>
                  </a:lnTo>
                  <a:lnTo>
                    <a:pt x="549351" y="801868"/>
                  </a:lnTo>
                  <a:lnTo>
                    <a:pt x="566444" y="752792"/>
                  </a:lnTo>
                  <a:lnTo>
                    <a:pt x="582843" y="703513"/>
                  </a:lnTo>
                  <a:lnTo>
                    <a:pt x="599084" y="654430"/>
                  </a:lnTo>
                  <a:lnTo>
                    <a:pt x="616044" y="605495"/>
                  </a:lnTo>
                  <a:lnTo>
                    <a:pt x="634483" y="556691"/>
                  </a:lnTo>
                  <a:lnTo>
                    <a:pt x="654800" y="508592"/>
                  </a:lnTo>
                  <a:lnTo>
                    <a:pt x="677392" y="461773"/>
                  </a:lnTo>
                  <a:lnTo>
                    <a:pt x="702657" y="416807"/>
                  </a:lnTo>
                  <a:lnTo>
                    <a:pt x="730994" y="374269"/>
                  </a:lnTo>
                  <a:lnTo>
                    <a:pt x="762800" y="334731"/>
                  </a:lnTo>
                  <a:lnTo>
                    <a:pt x="798475" y="298768"/>
                  </a:lnTo>
                  <a:lnTo>
                    <a:pt x="838415" y="266953"/>
                  </a:lnTo>
                  <a:lnTo>
                    <a:pt x="880892" y="241115"/>
                  </a:lnTo>
                  <a:lnTo>
                    <a:pt x="925605" y="220297"/>
                  </a:lnTo>
                  <a:lnTo>
                    <a:pt x="972184" y="203816"/>
                  </a:lnTo>
                  <a:lnTo>
                    <a:pt x="1020261" y="190991"/>
                  </a:lnTo>
                  <a:lnTo>
                    <a:pt x="1069470" y="181141"/>
                  </a:lnTo>
                  <a:lnTo>
                    <a:pt x="1119442" y="173585"/>
                  </a:lnTo>
                  <a:lnTo>
                    <a:pt x="1169808" y="167640"/>
                  </a:lnTo>
                  <a:lnTo>
                    <a:pt x="1320614" y="152834"/>
                  </a:lnTo>
                  <a:lnTo>
                    <a:pt x="1370882" y="147206"/>
                  </a:lnTo>
                  <a:lnTo>
                    <a:pt x="1421053" y="140977"/>
                  </a:lnTo>
                  <a:lnTo>
                    <a:pt x="1471123" y="134148"/>
                  </a:lnTo>
                  <a:lnTo>
                    <a:pt x="1521088" y="126722"/>
                  </a:lnTo>
                  <a:lnTo>
                    <a:pt x="1570946" y="118699"/>
                  </a:lnTo>
                  <a:lnTo>
                    <a:pt x="1620692" y="110082"/>
                  </a:lnTo>
                  <a:lnTo>
                    <a:pt x="1670322" y="100871"/>
                  </a:lnTo>
                  <a:lnTo>
                    <a:pt x="1719833" y="91069"/>
                  </a:lnTo>
                  <a:lnTo>
                    <a:pt x="1769221" y="80676"/>
                  </a:lnTo>
                  <a:lnTo>
                    <a:pt x="1818482" y="69695"/>
                  </a:lnTo>
                  <a:lnTo>
                    <a:pt x="1867613" y="58127"/>
                  </a:lnTo>
                  <a:lnTo>
                    <a:pt x="1916609" y="45973"/>
                  </a:lnTo>
                  <a:lnTo>
                    <a:pt x="1965468" y="33235"/>
                  </a:lnTo>
                  <a:lnTo>
                    <a:pt x="2014186" y="19915"/>
                  </a:lnTo>
                  <a:lnTo>
                    <a:pt x="2062758" y="6013"/>
                  </a:lnTo>
                  <a:lnTo>
                    <a:pt x="2082867" y="0"/>
                  </a:lnTo>
                  <a:close/>
                </a:path>
              </a:pathLst>
            </a:custGeom>
            <a:solidFill>
              <a:srgbClr val="285E8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80160" y="1188719"/>
              <a:ext cx="131064" cy="132587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736847" y="309372"/>
              <a:ext cx="131063" cy="131063"/>
            </a:xfrm>
            <a:prstGeom prst="rect">
              <a:avLst/>
            </a:prstGeom>
          </p:spPr>
        </p:pic>
      </p:grpSp>
      <p:pic>
        <p:nvPicPr>
          <p:cNvPr id="17" name="object 17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30124" y="1959864"/>
            <a:ext cx="217932" cy="217932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405116" y="3578038"/>
            <a:ext cx="2192592" cy="1381080"/>
          </a:xfrm>
          <a:prstGeom prst="rect">
            <a:avLst/>
          </a:prstGeom>
        </p:spPr>
      </p:pic>
      <p:sp>
        <p:nvSpPr>
          <p:cNvPr id="19" name="object 19" descr=""/>
          <p:cNvSpPr txBox="1"/>
          <p:nvPr/>
        </p:nvSpPr>
        <p:spPr>
          <a:xfrm>
            <a:off x="7424166" y="2647314"/>
            <a:ext cx="2015489" cy="8642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1100" spc="50">
                <a:latin typeface="Arial"/>
                <a:cs typeface="Arial"/>
              </a:rPr>
              <a:t>One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125">
                <a:latin typeface="Arial"/>
                <a:cs typeface="Arial"/>
              </a:rPr>
              <a:t>gram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70">
                <a:latin typeface="Arial"/>
                <a:cs typeface="Arial"/>
              </a:rPr>
              <a:t>of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 spc="80">
                <a:latin typeface="Arial"/>
                <a:cs typeface="Arial"/>
              </a:rPr>
              <a:t>the</a:t>
            </a:r>
            <a:r>
              <a:rPr dirty="0" sz="1100" spc="-10">
                <a:latin typeface="Arial"/>
                <a:cs typeface="Arial"/>
              </a:rPr>
              <a:t> PolyGlu </a:t>
            </a:r>
            <a:r>
              <a:rPr dirty="0" sz="1100" spc="90">
                <a:latin typeface="Arial"/>
                <a:cs typeface="Arial"/>
              </a:rPr>
              <a:t>powder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is</a:t>
            </a:r>
            <a:r>
              <a:rPr dirty="0" sz="1100" spc="5">
                <a:latin typeface="Arial"/>
                <a:cs typeface="Arial"/>
              </a:rPr>
              <a:t> </a:t>
            </a:r>
            <a:r>
              <a:rPr dirty="0" sz="1100" spc="100">
                <a:latin typeface="Arial"/>
                <a:cs typeface="Arial"/>
              </a:rPr>
              <a:t>capable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45">
                <a:latin typeface="Arial"/>
                <a:cs typeface="Arial"/>
              </a:rPr>
              <a:t>of </a:t>
            </a:r>
            <a:r>
              <a:rPr dirty="0" sz="1100" spc="80">
                <a:latin typeface="Arial"/>
                <a:cs typeface="Arial"/>
              </a:rPr>
              <a:t>treating</a:t>
            </a:r>
            <a:r>
              <a:rPr dirty="0" sz="1100" spc="50">
                <a:latin typeface="Arial"/>
                <a:cs typeface="Arial"/>
              </a:rPr>
              <a:t> </a:t>
            </a:r>
            <a:r>
              <a:rPr dirty="0" sz="1100" spc="110">
                <a:latin typeface="Arial"/>
                <a:cs typeface="Arial"/>
              </a:rPr>
              <a:t>up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85">
                <a:latin typeface="Arial"/>
                <a:cs typeface="Arial"/>
              </a:rPr>
              <a:t>to</a:t>
            </a:r>
            <a:r>
              <a:rPr dirty="0" sz="1100" spc="75"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0D2234"/>
                </a:solidFill>
                <a:latin typeface="Arial"/>
                <a:cs typeface="Arial"/>
              </a:rPr>
              <a:t>five liters</a:t>
            </a:r>
            <a:r>
              <a:rPr dirty="0" sz="1100" spc="10" b="1">
                <a:solidFill>
                  <a:srgbClr val="0D2234"/>
                </a:solidFill>
                <a:latin typeface="Arial"/>
                <a:cs typeface="Arial"/>
              </a:rPr>
              <a:t> </a:t>
            </a:r>
            <a:r>
              <a:rPr dirty="0" sz="1100" spc="45">
                <a:latin typeface="Arial"/>
                <a:cs typeface="Arial"/>
              </a:rPr>
              <a:t>of </a:t>
            </a:r>
            <a:r>
              <a:rPr dirty="0" sz="1100" spc="80">
                <a:latin typeface="Arial"/>
                <a:cs typeface="Arial"/>
              </a:rPr>
              <a:t>polluted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55">
                <a:latin typeface="Arial"/>
                <a:cs typeface="Arial"/>
              </a:rPr>
              <a:t>water,</a:t>
            </a:r>
            <a:r>
              <a:rPr dirty="0" sz="1100" spc="-5">
                <a:latin typeface="Arial"/>
                <a:cs typeface="Arial"/>
              </a:rPr>
              <a:t> </a:t>
            </a:r>
            <a:r>
              <a:rPr dirty="0" sz="1100" spc="80">
                <a:latin typeface="Arial"/>
                <a:cs typeface="Arial"/>
              </a:rPr>
              <a:t>which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65">
                <a:latin typeface="Arial"/>
                <a:cs typeface="Arial"/>
              </a:rPr>
              <a:t>makes </a:t>
            </a:r>
            <a:r>
              <a:rPr dirty="0" sz="1100" spc="55">
                <a:latin typeface="Arial"/>
                <a:cs typeface="Arial"/>
              </a:rPr>
              <a:t>this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90">
                <a:latin typeface="Arial"/>
                <a:cs typeface="Arial"/>
              </a:rPr>
              <a:t>powder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60">
                <a:latin typeface="Arial"/>
                <a:cs typeface="Arial"/>
              </a:rPr>
              <a:t>very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 spc="40">
                <a:latin typeface="Arial"/>
                <a:cs typeface="Arial"/>
              </a:rPr>
              <a:t>effective.</a:t>
            </a:r>
            <a:endParaRPr sz="1100">
              <a:latin typeface="Arial"/>
              <a:cs typeface="Arial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7441818" y="5196966"/>
            <a:ext cx="204216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 indent="-254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0D2234"/>
                </a:solidFill>
                <a:latin typeface="Arial"/>
                <a:cs typeface="Arial"/>
              </a:rPr>
              <a:t>PolyGlu</a:t>
            </a:r>
            <a:r>
              <a:rPr dirty="0" sz="1200" spc="35">
                <a:solidFill>
                  <a:srgbClr val="0D2234"/>
                </a:solidFill>
                <a:latin typeface="Arial"/>
                <a:cs typeface="Arial"/>
              </a:rPr>
              <a:t> </a:t>
            </a:r>
            <a:r>
              <a:rPr dirty="0" sz="1200" spc="65">
                <a:solidFill>
                  <a:srgbClr val="0D2234"/>
                </a:solidFill>
                <a:latin typeface="Arial"/>
                <a:cs typeface="Arial"/>
              </a:rPr>
              <a:t>sticks</a:t>
            </a:r>
            <a:r>
              <a:rPr dirty="0" sz="1200" spc="60">
                <a:solidFill>
                  <a:srgbClr val="0D2234"/>
                </a:solidFill>
                <a:latin typeface="Arial"/>
                <a:cs typeface="Arial"/>
              </a:rPr>
              <a:t> </a:t>
            </a:r>
            <a:r>
              <a:rPr dirty="0" sz="1200" spc="105">
                <a:solidFill>
                  <a:srgbClr val="0D2234"/>
                </a:solidFill>
                <a:latin typeface="Arial"/>
                <a:cs typeface="Arial"/>
              </a:rPr>
              <a:t>to</a:t>
            </a:r>
            <a:r>
              <a:rPr dirty="0" sz="1200" spc="60">
                <a:solidFill>
                  <a:srgbClr val="0D2234"/>
                </a:solidFill>
                <a:latin typeface="Arial"/>
                <a:cs typeface="Arial"/>
              </a:rPr>
              <a:t> </a:t>
            </a:r>
            <a:r>
              <a:rPr dirty="0" sz="1200" spc="85">
                <a:solidFill>
                  <a:srgbClr val="0D2234"/>
                </a:solidFill>
                <a:latin typeface="Arial"/>
                <a:cs typeface="Arial"/>
              </a:rPr>
              <a:t>dirt</a:t>
            </a:r>
            <a:r>
              <a:rPr dirty="0" sz="1200" spc="55">
                <a:solidFill>
                  <a:srgbClr val="0D2234"/>
                </a:solidFill>
                <a:latin typeface="Arial"/>
                <a:cs typeface="Arial"/>
              </a:rPr>
              <a:t> </a:t>
            </a:r>
            <a:r>
              <a:rPr dirty="0" sz="1200" spc="35">
                <a:solidFill>
                  <a:srgbClr val="0D2234"/>
                </a:solidFill>
                <a:latin typeface="Arial"/>
                <a:cs typeface="Arial"/>
              </a:rPr>
              <a:t>in </a:t>
            </a:r>
            <a:r>
              <a:rPr dirty="0" sz="1200" spc="95">
                <a:solidFill>
                  <a:srgbClr val="0D2234"/>
                </a:solidFill>
                <a:latin typeface="Arial"/>
                <a:cs typeface="Arial"/>
              </a:rPr>
              <a:t>water</a:t>
            </a:r>
            <a:r>
              <a:rPr dirty="0" sz="1200" spc="-15">
                <a:solidFill>
                  <a:srgbClr val="0D2234"/>
                </a:solidFill>
                <a:latin typeface="Arial"/>
                <a:cs typeface="Arial"/>
              </a:rPr>
              <a:t> </a:t>
            </a:r>
            <a:r>
              <a:rPr dirty="0" sz="1200" spc="130">
                <a:solidFill>
                  <a:srgbClr val="0D2234"/>
                </a:solidFill>
                <a:latin typeface="Arial"/>
                <a:cs typeface="Arial"/>
              </a:rPr>
              <a:t>and</a:t>
            </a:r>
            <a:r>
              <a:rPr dirty="0" sz="1200" spc="-15">
                <a:solidFill>
                  <a:srgbClr val="0D2234"/>
                </a:solidFill>
                <a:latin typeface="Arial"/>
                <a:cs typeface="Arial"/>
              </a:rPr>
              <a:t> </a:t>
            </a:r>
            <a:r>
              <a:rPr dirty="0" sz="1200" spc="105">
                <a:solidFill>
                  <a:srgbClr val="0D2234"/>
                </a:solidFill>
                <a:latin typeface="Arial"/>
                <a:cs typeface="Arial"/>
              </a:rPr>
              <a:t>makes</a:t>
            </a:r>
            <a:r>
              <a:rPr dirty="0" sz="1200" spc="-25">
                <a:solidFill>
                  <a:srgbClr val="0D2234"/>
                </a:solidFill>
                <a:latin typeface="Arial"/>
                <a:cs typeface="Arial"/>
              </a:rPr>
              <a:t> </a:t>
            </a:r>
            <a:r>
              <a:rPr dirty="0" sz="1200" spc="75">
                <a:solidFill>
                  <a:srgbClr val="0D2234"/>
                </a:solidFill>
                <a:latin typeface="Arial"/>
                <a:cs typeface="Arial"/>
              </a:rPr>
              <a:t>it</a:t>
            </a:r>
            <a:r>
              <a:rPr dirty="0" sz="1200">
                <a:solidFill>
                  <a:srgbClr val="0D2234"/>
                </a:solidFill>
                <a:latin typeface="Arial"/>
                <a:cs typeface="Arial"/>
              </a:rPr>
              <a:t> </a:t>
            </a:r>
            <a:r>
              <a:rPr dirty="0" sz="1200" spc="55">
                <a:solidFill>
                  <a:srgbClr val="0D2234"/>
                </a:solidFill>
                <a:latin typeface="Arial"/>
                <a:cs typeface="Arial"/>
              </a:rPr>
              <a:t>sink</a:t>
            </a:r>
            <a:r>
              <a:rPr dirty="0" sz="1200" spc="-15">
                <a:solidFill>
                  <a:srgbClr val="0D2234"/>
                </a:solidFill>
                <a:latin typeface="Arial"/>
                <a:cs typeface="Arial"/>
              </a:rPr>
              <a:t> </a:t>
            </a:r>
            <a:r>
              <a:rPr dirty="0" sz="1200" spc="80">
                <a:solidFill>
                  <a:srgbClr val="0D2234"/>
                </a:solidFill>
                <a:latin typeface="Arial"/>
                <a:cs typeface="Arial"/>
              </a:rPr>
              <a:t>to </a:t>
            </a:r>
            <a:r>
              <a:rPr dirty="0" sz="1200" spc="90">
                <a:solidFill>
                  <a:srgbClr val="0D2234"/>
                </a:solidFill>
                <a:latin typeface="Arial"/>
                <a:cs typeface="Arial"/>
              </a:rPr>
              <a:t>the</a:t>
            </a:r>
            <a:r>
              <a:rPr dirty="0" sz="1200" spc="-15">
                <a:solidFill>
                  <a:srgbClr val="0D2234"/>
                </a:solidFill>
                <a:latin typeface="Arial"/>
                <a:cs typeface="Arial"/>
              </a:rPr>
              <a:t> </a:t>
            </a:r>
            <a:r>
              <a:rPr dirty="0" sz="1200" spc="95">
                <a:solidFill>
                  <a:srgbClr val="0D2234"/>
                </a:solidFill>
                <a:latin typeface="Arial"/>
                <a:cs typeface="Arial"/>
              </a:rPr>
              <a:t>bottom.</a:t>
            </a:r>
            <a:endParaRPr sz="1200">
              <a:latin typeface="Arial"/>
              <a:cs typeface="Arial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547217" y="2388184"/>
            <a:ext cx="3776345" cy="5143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155" b="1">
                <a:solidFill>
                  <a:srgbClr val="1A4568"/>
                </a:solidFill>
                <a:latin typeface="Arial"/>
                <a:cs typeface="Arial"/>
              </a:rPr>
              <a:t>How</a:t>
            </a:r>
            <a:r>
              <a:rPr dirty="0" sz="3200" spc="-290" b="1">
                <a:solidFill>
                  <a:srgbClr val="1A4568"/>
                </a:solidFill>
                <a:latin typeface="Arial"/>
                <a:cs typeface="Arial"/>
              </a:rPr>
              <a:t> </a:t>
            </a:r>
            <a:r>
              <a:rPr dirty="0" sz="3200" spc="130" b="1">
                <a:solidFill>
                  <a:srgbClr val="1A4568"/>
                </a:solidFill>
                <a:latin typeface="Arial"/>
                <a:cs typeface="Arial"/>
              </a:rPr>
              <a:t>does</a:t>
            </a:r>
            <a:r>
              <a:rPr dirty="0" sz="3200" spc="-285" b="1">
                <a:solidFill>
                  <a:srgbClr val="1A4568"/>
                </a:solidFill>
                <a:latin typeface="Arial"/>
                <a:cs typeface="Arial"/>
              </a:rPr>
              <a:t> </a:t>
            </a:r>
            <a:r>
              <a:rPr dirty="0" sz="3200" spc="185" b="1">
                <a:solidFill>
                  <a:srgbClr val="1A4568"/>
                </a:solidFill>
                <a:latin typeface="Arial"/>
                <a:cs typeface="Arial"/>
              </a:rPr>
              <a:t>it</a:t>
            </a:r>
            <a:r>
              <a:rPr dirty="0" sz="3200" spc="-275" b="1">
                <a:solidFill>
                  <a:srgbClr val="1A4568"/>
                </a:solidFill>
                <a:latin typeface="Arial"/>
                <a:cs typeface="Arial"/>
              </a:rPr>
              <a:t> </a:t>
            </a:r>
            <a:r>
              <a:rPr dirty="0" sz="3200" spc="120" b="1">
                <a:solidFill>
                  <a:srgbClr val="1A4568"/>
                </a:solidFill>
                <a:latin typeface="Arial"/>
                <a:cs typeface="Arial"/>
              </a:rPr>
              <a:t>work?</a:t>
            </a:r>
            <a:endParaRPr sz="3200">
              <a:latin typeface="Arial"/>
              <a:cs typeface="Arial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547217" y="2897200"/>
            <a:ext cx="147955" cy="94106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solidFill>
                  <a:srgbClr val="0D2234"/>
                </a:solidFill>
                <a:latin typeface="Arial"/>
                <a:cs typeface="Arial"/>
              </a:rPr>
              <a:t>1.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45"/>
              </a:spcBef>
            </a:pPr>
            <a:r>
              <a:rPr dirty="0" sz="1200" spc="-25">
                <a:solidFill>
                  <a:srgbClr val="0D2234"/>
                </a:solidFill>
                <a:latin typeface="Arial"/>
                <a:cs typeface="Arial"/>
              </a:rPr>
              <a:t>2.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40"/>
              </a:spcBef>
            </a:pPr>
            <a:r>
              <a:rPr dirty="0" sz="1200" spc="-25">
                <a:solidFill>
                  <a:srgbClr val="0D2234"/>
                </a:solidFill>
                <a:latin typeface="Arial"/>
                <a:cs typeface="Arial"/>
              </a:rPr>
              <a:t>3.</a:t>
            </a:r>
            <a:endParaRPr sz="1200">
              <a:latin typeface="Arial"/>
              <a:cs typeface="Arial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1004722" y="2897200"/>
            <a:ext cx="5757545" cy="11239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000103"/>
                </a:solidFill>
                <a:latin typeface="Arial"/>
                <a:cs typeface="Arial"/>
              </a:rPr>
              <a:t>The</a:t>
            </a:r>
            <a:r>
              <a:rPr dirty="0" sz="1200" spc="10">
                <a:solidFill>
                  <a:srgbClr val="000103"/>
                </a:solidFill>
                <a:latin typeface="Arial"/>
                <a:cs typeface="Arial"/>
              </a:rPr>
              <a:t> </a:t>
            </a:r>
            <a:r>
              <a:rPr dirty="0" sz="1200" spc="90">
                <a:solidFill>
                  <a:srgbClr val="000103"/>
                </a:solidFill>
                <a:latin typeface="Arial"/>
                <a:cs typeface="Arial"/>
              </a:rPr>
              <a:t>water</a:t>
            </a:r>
            <a:r>
              <a:rPr dirty="0" sz="1200" spc="30">
                <a:solidFill>
                  <a:srgbClr val="000103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0103"/>
                </a:solidFill>
                <a:latin typeface="Arial"/>
                <a:cs typeface="Arial"/>
              </a:rPr>
              <a:t>is</a:t>
            </a:r>
            <a:r>
              <a:rPr dirty="0" sz="1200" spc="5">
                <a:solidFill>
                  <a:srgbClr val="000103"/>
                </a:solidFill>
                <a:latin typeface="Arial"/>
                <a:cs typeface="Arial"/>
              </a:rPr>
              <a:t> </a:t>
            </a:r>
            <a:r>
              <a:rPr dirty="0" sz="1200" spc="60">
                <a:solidFill>
                  <a:srgbClr val="000103"/>
                </a:solidFill>
                <a:latin typeface="Arial"/>
                <a:cs typeface="Arial"/>
              </a:rPr>
              <a:t>filled</a:t>
            </a:r>
            <a:r>
              <a:rPr dirty="0" sz="1200" spc="30">
                <a:solidFill>
                  <a:srgbClr val="000103"/>
                </a:solidFill>
                <a:latin typeface="Arial"/>
                <a:cs typeface="Arial"/>
              </a:rPr>
              <a:t> </a:t>
            </a:r>
            <a:r>
              <a:rPr dirty="0" sz="1200" spc="85">
                <a:solidFill>
                  <a:srgbClr val="000103"/>
                </a:solidFill>
                <a:latin typeface="Arial"/>
                <a:cs typeface="Arial"/>
              </a:rPr>
              <a:t>with</a:t>
            </a:r>
            <a:r>
              <a:rPr dirty="0" sz="1200" spc="5">
                <a:solidFill>
                  <a:srgbClr val="000103"/>
                </a:solidFill>
                <a:latin typeface="Arial"/>
                <a:cs typeface="Arial"/>
              </a:rPr>
              <a:t> </a:t>
            </a:r>
            <a:r>
              <a:rPr dirty="0" sz="1200" spc="60">
                <a:solidFill>
                  <a:srgbClr val="000103"/>
                </a:solidFill>
                <a:latin typeface="Arial"/>
                <a:cs typeface="Arial"/>
              </a:rPr>
              <a:t>lots</a:t>
            </a:r>
            <a:r>
              <a:rPr dirty="0" sz="1200" spc="5">
                <a:solidFill>
                  <a:srgbClr val="000103"/>
                </a:solidFill>
                <a:latin typeface="Arial"/>
                <a:cs typeface="Arial"/>
              </a:rPr>
              <a:t> </a:t>
            </a:r>
            <a:r>
              <a:rPr dirty="0" sz="1200" spc="80">
                <a:solidFill>
                  <a:srgbClr val="000103"/>
                </a:solidFill>
                <a:latin typeface="Arial"/>
                <a:cs typeface="Arial"/>
              </a:rPr>
              <a:t>of</a:t>
            </a:r>
            <a:r>
              <a:rPr dirty="0" sz="1200" spc="15">
                <a:solidFill>
                  <a:srgbClr val="000103"/>
                </a:solidFill>
                <a:latin typeface="Arial"/>
                <a:cs typeface="Arial"/>
              </a:rPr>
              <a:t> </a:t>
            </a:r>
            <a:r>
              <a:rPr dirty="0" sz="1200" spc="75">
                <a:solidFill>
                  <a:srgbClr val="000103"/>
                </a:solidFill>
                <a:latin typeface="Arial"/>
                <a:cs typeface="Arial"/>
              </a:rPr>
              <a:t>dirt</a:t>
            </a:r>
            <a:r>
              <a:rPr dirty="0" sz="1200" spc="20">
                <a:solidFill>
                  <a:srgbClr val="000103"/>
                </a:solidFill>
                <a:latin typeface="Arial"/>
                <a:cs typeface="Arial"/>
              </a:rPr>
              <a:t> </a:t>
            </a:r>
            <a:r>
              <a:rPr dirty="0" sz="1200" spc="55">
                <a:solidFill>
                  <a:srgbClr val="000103"/>
                </a:solidFill>
                <a:latin typeface="Arial"/>
                <a:cs typeface="Arial"/>
              </a:rPr>
              <a:t>particles,</a:t>
            </a:r>
            <a:r>
              <a:rPr dirty="0" sz="1200" spc="15">
                <a:solidFill>
                  <a:srgbClr val="000103"/>
                </a:solidFill>
                <a:latin typeface="Arial"/>
                <a:cs typeface="Arial"/>
              </a:rPr>
              <a:t> </a:t>
            </a:r>
            <a:r>
              <a:rPr dirty="0" sz="1200" spc="75">
                <a:solidFill>
                  <a:srgbClr val="000103"/>
                </a:solidFill>
                <a:latin typeface="Arial"/>
                <a:cs typeface="Arial"/>
              </a:rPr>
              <a:t>parasites</a:t>
            </a:r>
            <a:r>
              <a:rPr dirty="0" sz="1200" spc="20">
                <a:solidFill>
                  <a:srgbClr val="000103"/>
                </a:solidFill>
                <a:latin typeface="Arial"/>
                <a:cs typeface="Arial"/>
              </a:rPr>
              <a:t> </a:t>
            </a:r>
            <a:r>
              <a:rPr dirty="0" sz="1200" spc="125">
                <a:solidFill>
                  <a:srgbClr val="000103"/>
                </a:solidFill>
                <a:latin typeface="Arial"/>
                <a:cs typeface="Arial"/>
              </a:rPr>
              <a:t>and</a:t>
            </a:r>
            <a:r>
              <a:rPr dirty="0" sz="1200" spc="10">
                <a:solidFill>
                  <a:srgbClr val="000103"/>
                </a:solidFill>
                <a:latin typeface="Arial"/>
                <a:cs typeface="Arial"/>
              </a:rPr>
              <a:t> </a:t>
            </a:r>
            <a:r>
              <a:rPr dirty="0" sz="1200" spc="75">
                <a:solidFill>
                  <a:srgbClr val="000103"/>
                </a:solidFill>
                <a:latin typeface="Arial"/>
                <a:cs typeface="Arial"/>
              </a:rPr>
              <a:t>bacteria.</a:t>
            </a:r>
            <a:r>
              <a:rPr dirty="0" sz="1200" spc="15">
                <a:solidFill>
                  <a:srgbClr val="000103"/>
                </a:solidFill>
                <a:latin typeface="Arial"/>
                <a:cs typeface="Arial"/>
              </a:rPr>
              <a:t> </a:t>
            </a:r>
            <a:r>
              <a:rPr dirty="0" sz="1200" spc="-20">
                <a:solidFill>
                  <a:srgbClr val="000103"/>
                </a:solidFill>
                <a:latin typeface="Arial"/>
                <a:cs typeface="Arial"/>
              </a:rPr>
              <a:t>It’s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200" spc="80">
                <a:solidFill>
                  <a:srgbClr val="000103"/>
                </a:solidFill>
                <a:latin typeface="Arial"/>
                <a:cs typeface="Arial"/>
              </a:rPr>
              <a:t>basically</a:t>
            </a:r>
            <a:r>
              <a:rPr dirty="0" sz="1200" spc="-20">
                <a:solidFill>
                  <a:srgbClr val="000103"/>
                </a:solidFill>
                <a:latin typeface="Arial"/>
                <a:cs typeface="Arial"/>
              </a:rPr>
              <a:t> </a:t>
            </a:r>
            <a:r>
              <a:rPr dirty="0" sz="1200" spc="75">
                <a:solidFill>
                  <a:srgbClr val="000103"/>
                </a:solidFill>
                <a:latin typeface="Arial"/>
                <a:cs typeface="Arial"/>
              </a:rPr>
              <a:t>seed</a:t>
            </a:r>
            <a:r>
              <a:rPr dirty="0" sz="1200" spc="5">
                <a:solidFill>
                  <a:srgbClr val="000103"/>
                </a:solidFill>
                <a:latin typeface="Arial"/>
                <a:cs typeface="Arial"/>
              </a:rPr>
              <a:t> </a:t>
            </a:r>
            <a:r>
              <a:rPr dirty="0" sz="1200" spc="65">
                <a:solidFill>
                  <a:srgbClr val="000103"/>
                </a:solidFill>
                <a:latin typeface="Arial"/>
                <a:cs typeface="Arial"/>
              </a:rPr>
              <a:t>crystals</a:t>
            </a:r>
            <a:r>
              <a:rPr dirty="0" sz="1200" spc="-10">
                <a:solidFill>
                  <a:srgbClr val="000103"/>
                </a:solidFill>
                <a:latin typeface="Arial"/>
                <a:cs typeface="Arial"/>
              </a:rPr>
              <a:t> </a:t>
            </a:r>
            <a:r>
              <a:rPr dirty="0" sz="1200" spc="110">
                <a:solidFill>
                  <a:srgbClr val="000103"/>
                </a:solidFill>
                <a:latin typeface="Arial"/>
                <a:cs typeface="Arial"/>
              </a:rPr>
              <a:t>that</a:t>
            </a:r>
            <a:r>
              <a:rPr dirty="0" sz="1200" spc="5">
                <a:solidFill>
                  <a:srgbClr val="000103"/>
                </a:solidFill>
                <a:latin typeface="Arial"/>
                <a:cs typeface="Arial"/>
              </a:rPr>
              <a:t> </a:t>
            </a:r>
            <a:r>
              <a:rPr dirty="0" sz="1200" spc="85">
                <a:solidFill>
                  <a:srgbClr val="000103"/>
                </a:solidFill>
                <a:latin typeface="Arial"/>
                <a:cs typeface="Arial"/>
              </a:rPr>
              <a:t>are</a:t>
            </a:r>
            <a:r>
              <a:rPr dirty="0" sz="1200" spc="-10">
                <a:solidFill>
                  <a:srgbClr val="000103"/>
                </a:solidFill>
                <a:latin typeface="Arial"/>
                <a:cs typeface="Arial"/>
              </a:rPr>
              <a:t> </a:t>
            </a:r>
            <a:r>
              <a:rPr dirty="0" sz="1200" spc="65">
                <a:solidFill>
                  <a:srgbClr val="000103"/>
                </a:solidFill>
                <a:latin typeface="Arial"/>
                <a:cs typeface="Arial"/>
              </a:rPr>
              <a:t>positively</a:t>
            </a:r>
            <a:r>
              <a:rPr dirty="0" sz="1200" spc="25">
                <a:solidFill>
                  <a:srgbClr val="000103"/>
                </a:solidFill>
                <a:latin typeface="Arial"/>
                <a:cs typeface="Arial"/>
              </a:rPr>
              <a:t> </a:t>
            </a:r>
            <a:r>
              <a:rPr dirty="0" sz="1200" spc="55" b="1">
                <a:solidFill>
                  <a:srgbClr val="0D2234"/>
                </a:solidFill>
                <a:latin typeface="Arial"/>
                <a:cs typeface="Arial"/>
              </a:rPr>
              <a:t>charged</a:t>
            </a:r>
            <a:r>
              <a:rPr dirty="0" sz="1200" spc="55" b="1">
                <a:solidFill>
                  <a:srgbClr val="1A4568"/>
                </a:solidFill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  <a:p>
            <a:pPr marL="12700" marR="121285">
              <a:lnSpc>
                <a:spcPct val="100000"/>
              </a:lnSpc>
            </a:pPr>
            <a:r>
              <a:rPr dirty="0" sz="1200">
                <a:solidFill>
                  <a:srgbClr val="000103"/>
                </a:solidFill>
                <a:latin typeface="Arial"/>
                <a:cs typeface="Arial"/>
              </a:rPr>
              <a:t>The</a:t>
            </a:r>
            <a:r>
              <a:rPr dirty="0" sz="1200" spc="15">
                <a:solidFill>
                  <a:srgbClr val="000103"/>
                </a:solidFill>
                <a:latin typeface="Arial"/>
                <a:cs typeface="Arial"/>
              </a:rPr>
              <a:t> </a:t>
            </a:r>
            <a:r>
              <a:rPr dirty="0" sz="1200" spc="75">
                <a:solidFill>
                  <a:srgbClr val="000103"/>
                </a:solidFill>
                <a:latin typeface="Arial"/>
                <a:cs typeface="Arial"/>
              </a:rPr>
              <a:t>dirt</a:t>
            </a:r>
            <a:r>
              <a:rPr dirty="0" sz="1200" spc="20">
                <a:solidFill>
                  <a:srgbClr val="000103"/>
                </a:solidFill>
                <a:latin typeface="Arial"/>
                <a:cs typeface="Arial"/>
              </a:rPr>
              <a:t> </a:t>
            </a:r>
            <a:r>
              <a:rPr dirty="0" sz="1200" spc="60">
                <a:solidFill>
                  <a:srgbClr val="000103"/>
                </a:solidFill>
                <a:latin typeface="Arial"/>
                <a:cs typeface="Arial"/>
              </a:rPr>
              <a:t>in</a:t>
            </a:r>
            <a:r>
              <a:rPr dirty="0" sz="1200" spc="20">
                <a:solidFill>
                  <a:srgbClr val="000103"/>
                </a:solidFill>
                <a:latin typeface="Arial"/>
                <a:cs typeface="Arial"/>
              </a:rPr>
              <a:t> </a:t>
            </a:r>
            <a:r>
              <a:rPr dirty="0" sz="1200" spc="90">
                <a:solidFill>
                  <a:srgbClr val="000103"/>
                </a:solidFill>
                <a:latin typeface="Arial"/>
                <a:cs typeface="Arial"/>
              </a:rPr>
              <a:t>the</a:t>
            </a:r>
            <a:r>
              <a:rPr dirty="0" sz="1200" spc="15">
                <a:solidFill>
                  <a:srgbClr val="000103"/>
                </a:solidFill>
                <a:latin typeface="Arial"/>
                <a:cs typeface="Arial"/>
              </a:rPr>
              <a:t> </a:t>
            </a:r>
            <a:r>
              <a:rPr dirty="0" sz="1200" spc="95">
                <a:solidFill>
                  <a:srgbClr val="000103"/>
                </a:solidFill>
                <a:latin typeface="Arial"/>
                <a:cs typeface="Arial"/>
              </a:rPr>
              <a:t>water</a:t>
            </a:r>
            <a:r>
              <a:rPr dirty="0" sz="1200" spc="40">
                <a:solidFill>
                  <a:srgbClr val="000103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0103"/>
                </a:solidFill>
                <a:latin typeface="Arial"/>
                <a:cs typeface="Arial"/>
              </a:rPr>
              <a:t>is</a:t>
            </a:r>
            <a:r>
              <a:rPr dirty="0" sz="1200" spc="15">
                <a:solidFill>
                  <a:srgbClr val="000103"/>
                </a:solidFill>
                <a:latin typeface="Arial"/>
                <a:cs typeface="Arial"/>
              </a:rPr>
              <a:t> </a:t>
            </a:r>
            <a:r>
              <a:rPr dirty="0" sz="1200" spc="80">
                <a:solidFill>
                  <a:srgbClr val="000103"/>
                </a:solidFill>
                <a:latin typeface="Arial"/>
                <a:cs typeface="Arial"/>
              </a:rPr>
              <a:t>negatively</a:t>
            </a:r>
            <a:r>
              <a:rPr dirty="0" sz="1200" spc="30">
                <a:solidFill>
                  <a:srgbClr val="000103"/>
                </a:solidFill>
                <a:latin typeface="Arial"/>
                <a:cs typeface="Arial"/>
              </a:rPr>
              <a:t> </a:t>
            </a:r>
            <a:r>
              <a:rPr dirty="0" sz="1200" spc="80">
                <a:solidFill>
                  <a:srgbClr val="000103"/>
                </a:solidFill>
                <a:latin typeface="Arial"/>
                <a:cs typeface="Arial"/>
              </a:rPr>
              <a:t>charged,</a:t>
            </a:r>
            <a:r>
              <a:rPr dirty="0" sz="1200" spc="10">
                <a:solidFill>
                  <a:srgbClr val="000103"/>
                </a:solidFill>
                <a:latin typeface="Arial"/>
                <a:cs typeface="Arial"/>
              </a:rPr>
              <a:t> </a:t>
            </a:r>
            <a:r>
              <a:rPr dirty="0" sz="1200" spc="70">
                <a:solidFill>
                  <a:srgbClr val="000103"/>
                </a:solidFill>
                <a:latin typeface="Arial"/>
                <a:cs typeface="Arial"/>
              </a:rPr>
              <a:t>these</a:t>
            </a:r>
            <a:r>
              <a:rPr dirty="0" sz="1200" spc="30">
                <a:solidFill>
                  <a:srgbClr val="000103"/>
                </a:solidFill>
                <a:latin typeface="Arial"/>
                <a:cs typeface="Arial"/>
              </a:rPr>
              <a:t> </a:t>
            </a:r>
            <a:r>
              <a:rPr dirty="0" sz="1200" spc="75">
                <a:solidFill>
                  <a:srgbClr val="000103"/>
                </a:solidFill>
                <a:latin typeface="Arial"/>
                <a:cs typeface="Arial"/>
              </a:rPr>
              <a:t>seed</a:t>
            </a:r>
            <a:r>
              <a:rPr dirty="0" sz="1200" spc="30">
                <a:solidFill>
                  <a:srgbClr val="000103"/>
                </a:solidFill>
                <a:latin typeface="Arial"/>
                <a:cs typeface="Arial"/>
              </a:rPr>
              <a:t> </a:t>
            </a:r>
            <a:r>
              <a:rPr dirty="0" sz="1200" spc="65">
                <a:solidFill>
                  <a:srgbClr val="000103"/>
                </a:solidFill>
                <a:latin typeface="Arial"/>
                <a:cs typeface="Arial"/>
              </a:rPr>
              <a:t>crystals</a:t>
            </a:r>
            <a:r>
              <a:rPr dirty="0" sz="1200" spc="30">
                <a:solidFill>
                  <a:srgbClr val="000103"/>
                </a:solidFill>
                <a:latin typeface="Arial"/>
                <a:cs typeface="Arial"/>
              </a:rPr>
              <a:t> </a:t>
            </a:r>
            <a:r>
              <a:rPr dirty="0" sz="1200" spc="120">
                <a:solidFill>
                  <a:srgbClr val="000103"/>
                </a:solidFill>
                <a:latin typeface="Arial"/>
                <a:cs typeface="Arial"/>
              </a:rPr>
              <a:t>act</a:t>
            </a:r>
            <a:r>
              <a:rPr dirty="0" sz="1200">
                <a:solidFill>
                  <a:srgbClr val="000103"/>
                </a:solidFill>
                <a:latin typeface="Arial"/>
                <a:cs typeface="Arial"/>
              </a:rPr>
              <a:t> like</a:t>
            </a:r>
            <a:r>
              <a:rPr dirty="0" sz="1200" spc="15">
                <a:solidFill>
                  <a:srgbClr val="000103"/>
                </a:solidFill>
                <a:latin typeface="Arial"/>
                <a:cs typeface="Arial"/>
              </a:rPr>
              <a:t> </a:t>
            </a:r>
            <a:r>
              <a:rPr dirty="0" sz="1200" spc="55">
                <a:solidFill>
                  <a:srgbClr val="000103"/>
                </a:solidFill>
                <a:latin typeface="Arial"/>
                <a:cs typeface="Arial"/>
              </a:rPr>
              <a:t>dirt </a:t>
            </a:r>
            <a:r>
              <a:rPr dirty="0" sz="1200" spc="75">
                <a:solidFill>
                  <a:srgbClr val="000103"/>
                </a:solidFill>
                <a:latin typeface="Arial"/>
                <a:cs typeface="Arial"/>
              </a:rPr>
              <a:t>magnets.</a:t>
            </a:r>
            <a:endParaRPr sz="12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dirty="0" sz="1200">
                <a:solidFill>
                  <a:srgbClr val="000103"/>
                </a:solidFill>
                <a:latin typeface="Arial"/>
                <a:cs typeface="Arial"/>
              </a:rPr>
              <a:t>The </a:t>
            </a:r>
            <a:r>
              <a:rPr dirty="0" sz="1200" spc="90">
                <a:solidFill>
                  <a:srgbClr val="000103"/>
                </a:solidFill>
                <a:latin typeface="Arial"/>
                <a:cs typeface="Arial"/>
              </a:rPr>
              <a:t>flocculant</a:t>
            </a:r>
            <a:r>
              <a:rPr dirty="0" sz="1200" spc="-20">
                <a:solidFill>
                  <a:srgbClr val="000103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0103"/>
                </a:solidFill>
                <a:latin typeface="Arial"/>
                <a:cs typeface="Arial"/>
              </a:rPr>
              <a:t>is</a:t>
            </a:r>
            <a:r>
              <a:rPr dirty="0" sz="1200" spc="5">
                <a:solidFill>
                  <a:srgbClr val="000103"/>
                </a:solidFill>
                <a:latin typeface="Arial"/>
                <a:cs typeface="Arial"/>
              </a:rPr>
              <a:t> </a:t>
            </a:r>
            <a:r>
              <a:rPr dirty="0" sz="1200" spc="140">
                <a:solidFill>
                  <a:srgbClr val="000103"/>
                </a:solidFill>
                <a:latin typeface="Arial"/>
                <a:cs typeface="Arial"/>
              </a:rPr>
              <a:t>a</a:t>
            </a:r>
            <a:r>
              <a:rPr dirty="0" sz="1200" spc="5">
                <a:solidFill>
                  <a:srgbClr val="000103"/>
                </a:solidFill>
                <a:latin typeface="Arial"/>
                <a:cs typeface="Arial"/>
              </a:rPr>
              <a:t> </a:t>
            </a:r>
            <a:r>
              <a:rPr dirty="0" sz="1200" spc="70">
                <a:solidFill>
                  <a:srgbClr val="000103"/>
                </a:solidFill>
                <a:latin typeface="Arial"/>
                <a:cs typeface="Arial"/>
              </a:rPr>
              <a:t>polymer,</a:t>
            </a:r>
            <a:r>
              <a:rPr dirty="0" sz="1200" spc="20">
                <a:solidFill>
                  <a:srgbClr val="000103"/>
                </a:solidFill>
                <a:latin typeface="Arial"/>
                <a:cs typeface="Arial"/>
              </a:rPr>
              <a:t> </a:t>
            </a:r>
            <a:r>
              <a:rPr dirty="0" sz="1200" spc="90">
                <a:solidFill>
                  <a:srgbClr val="000103"/>
                </a:solidFill>
                <a:latin typeface="Arial"/>
                <a:cs typeface="Arial"/>
              </a:rPr>
              <a:t>which</a:t>
            </a:r>
            <a:r>
              <a:rPr dirty="0" sz="1200" spc="-10">
                <a:solidFill>
                  <a:srgbClr val="000103"/>
                </a:solidFill>
                <a:latin typeface="Arial"/>
                <a:cs typeface="Arial"/>
              </a:rPr>
              <a:t> </a:t>
            </a:r>
            <a:r>
              <a:rPr dirty="0" sz="1200" spc="85">
                <a:solidFill>
                  <a:srgbClr val="000103"/>
                </a:solidFill>
                <a:latin typeface="Arial"/>
                <a:cs typeface="Arial"/>
              </a:rPr>
              <a:t>you</a:t>
            </a:r>
            <a:r>
              <a:rPr dirty="0" sz="1200" spc="-10">
                <a:solidFill>
                  <a:srgbClr val="000103"/>
                </a:solidFill>
                <a:latin typeface="Arial"/>
                <a:cs typeface="Arial"/>
              </a:rPr>
              <a:t> </a:t>
            </a:r>
            <a:r>
              <a:rPr dirty="0" sz="1200" spc="120">
                <a:solidFill>
                  <a:srgbClr val="000103"/>
                </a:solidFill>
                <a:latin typeface="Arial"/>
                <a:cs typeface="Arial"/>
              </a:rPr>
              <a:t>can</a:t>
            </a:r>
            <a:r>
              <a:rPr dirty="0" sz="1200" spc="-10">
                <a:solidFill>
                  <a:srgbClr val="000103"/>
                </a:solidFill>
                <a:latin typeface="Arial"/>
                <a:cs typeface="Arial"/>
              </a:rPr>
              <a:t> </a:t>
            </a:r>
            <a:r>
              <a:rPr dirty="0" sz="1200" spc="65">
                <a:solidFill>
                  <a:srgbClr val="000103"/>
                </a:solidFill>
                <a:latin typeface="Arial"/>
                <a:cs typeface="Arial"/>
              </a:rPr>
              <a:t>think</a:t>
            </a:r>
            <a:r>
              <a:rPr dirty="0" sz="1200">
                <a:solidFill>
                  <a:srgbClr val="000103"/>
                </a:solidFill>
                <a:latin typeface="Arial"/>
                <a:cs typeface="Arial"/>
              </a:rPr>
              <a:t> </a:t>
            </a:r>
            <a:r>
              <a:rPr dirty="0" sz="1200" spc="114">
                <a:solidFill>
                  <a:srgbClr val="000103"/>
                </a:solidFill>
                <a:latin typeface="Arial"/>
                <a:cs typeface="Arial"/>
              </a:rPr>
              <a:t>about</a:t>
            </a:r>
            <a:r>
              <a:rPr dirty="0" sz="1200" spc="-15">
                <a:solidFill>
                  <a:srgbClr val="000103"/>
                </a:solidFill>
                <a:latin typeface="Arial"/>
                <a:cs typeface="Arial"/>
              </a:rPr>
              <a:t> </a:t>
            </a:r>
            <a:r>
              <a:rPr dirty="0" sz="1200" spc="80">
                <a:solidFill>
                  <a:srgbClr val="000103"/>
                </a:solidFill>
                <a:latin typeface="Arial"/>
                <a:cs typeface="Arial"/>
              </a:rPr>
              <a:t>as</a:t>
            </a:r>
            <a:r>
              <a:rPr dirty="0" sz="1200" spc="-10">
                <a:solidFill>
                  <a:srgbClr val="000103"/>
                </a:solidFill>
                <a:latin typeface="Arial"/>
                <a:cs typeface="Arial"/>
              </a:rPr>
              <a:t> </a:t>
            </a:r>
            <a:r>
              <a:rPr dirty="0" sz="1200" spc="95">
                <a:solidFill>
                  <a:srgbClr val="000103"/>
                </a:solidFill>
                <a:latin typeface="Arial"/>
                <a:cs typeface="Arial"/>
              </a:rPr>
              <a:t>having</a:t>
            </a:r>
            <a:r>
              <a:rPr dirty="0" sz="1200">
                <a:solidFill>
                  <a:srgbClr val="000103"/>
                </a:solidFill>
                <a:latin typeface="Arial"/>
                <a:cs typeface="Arial"/>
              </a:rPr>
              <a:t> </a:t>
            </a:r>
            <a:r>
              <a:rPr dirty="0" sz="1200" spc="90">
                <a:solidFill>
                  <a:srgbClr val="000103"/>
                </a:solidFill>
                <a:latin typeface="Arial"/>
                <a:cs typeface="Arial"/>
              </a:rPr>
              <a:t>long</a:t>
            </a:r>
            <a:r>
              <a:rPr dirty="0" sz="1200" spc="-5">
                <a:solidFill>
                  <a:srgbClr val="000103"/>
                </a:solidFill>
                <a:latin typeface="Arial"/>
                <a:cs typeface="Arial"/>
              </a:rPr>
              <a:t> </a:t>
            </a:r>
            <a:r>
              <a:rPr dirty="0" sz="1200" spc="85">
                <a:solidFill>
                  <a:srgbClr val="000103"/>
                </a:solidFill>
                <a:latin typeface="Arial"/>
                <a:cs typeface="Arial"/>
              </a:rPr>
              <a:t>arms </a:t>
            </a:r>
            <a:r>
              <a:rPr dirty="0" sz="1200" spc="110">
                <a:solidFill>
                  <a:srgbClr val="000103"/>
                </a:solidFill>
                <a:latin typeface="Arial"/>
                <a:cs typeface="Arial"/>
              </a:rPr>
              <a:t>that</a:t>
            </a:r>
            <a:r>
              <a:rPr dirty="0" sz="1200" spc="-15">
                <a:solidFill>
                  <a:srgbClr val="000103"/>
                </a:solidFill>
                <a:latin typeface="Arial"/>
                <a:cs typeface="Arial"/>
              </a:rPr>
              <a:t> </a:t>
            </a:r>
            <a:r>
              <a:rPr dirty="0" sz="1200" spc="110">
                <a:solidFill>
                  <a:srgbClr val="000103"/>
                </a:solidFill>
                <a:latin typeface="Arial"/>
                <a:cs typeface="Arial"/>
              </a:rPr>
              <a:t>wrap</a:t>
            </a:r>
            <a:r>
              <a:rPr dirty="0" sz="1200" spc="15">
                <a:solidFill>
                  <a:srgbClr val="000103"/>
                </a:solidFill>
                <a:latin typeface="Arial"/>
                <a:cs typeface="Arial"/>
              </a:rPr>
              <a:t> </a:t>
            </a:r>
            <a:r>
              <a:rPr dirty="0" sz="1200" spc="120">
                <a:solidFill>
                  <a:srgbClr val="000103"/>
                </a:solidFill>
                <a:latin typeface="Arial"/>
                <a:cs typeface="Arial"/>
              </a:rPr>
              <a:t>up</a:t>
            </a:r>
            <a:r>
              <a:rPr dirty="0" sz="1200" spc="-10">
                <a:solidFill>
                  <a:srgbClr val="000103"/>
                </a:solidFill>
                <a:latin typeface="Arial"/>
                <a:cs typeface="Arial"/>
              </a:rPr>
              <a:t> </a:t>
            </a:r>
            <a:r>
              <a:rPr dirty="0" sz="1200" spc="60">
                <a:solidFill>
                  <a:srgbClr val="000103"/>
                </a:solidFill>
                <a:latin typeface="Arial"/>
                <a:cs typeface="Arial"/>
              </a:rPr>
              <a:t>all</a:t>
            </a:r>
            <a:r>
              <a:rPr dirty="0" sz="1200">
                <a:solidFill>
                  <a:srgbClr val="000103"/>
                </a:solidFill>
                <a:latin typeface="Arial"/>
                <a:cs typeface="Arial"/>
              </a:rPr>
              <a:t> </a:t>
            </a:r>
            <a:r>
              <a:rPr dirty="0" sz="1200" spc="90">
                <a:solidFill>
                  <a:srgbClr val="000103"/>
                </a:solidFill>
                <a:latin typeface="Arial"/>
                <a:cs typeface="Arial"/>
              </a:rPr>
              <a:t>the</a:t>
            </a:r>
            <a:r>
              <a:rPr dirty="0" sz="1200" spc="-5">
                <a:solidFill>
                  <a:srgbClr val="000103"/>
                </a:solidFill>
                <a:latin typeface="Arial"/>
                <a:cs typeface="Arial"/>
              </a:rPr>
              <a:t> </a:t>
            </a:r>
            <a:r>
              <a:rPr dirty="0" sz="1200" spc="55">
                <a:solidFill>
                  <a:srgbClr val="000103"/>
                </a:solidFill>
                <a:latin typeface="Arial"/>
                <a:cs typeface="Arial"/>
              </a:rPr>
              <a:t>little</a:t>
            </a:r>
            <a:r>
              <a:rPr dirty="0" sz="1200" spc="20">
                <a:solidFill>
                  <a:srgbClr val="000103"/>
                </a:solidFill>
                <a:latin typeface="Arial"/>
                <a:cs typeface="Arial"/>
              </a:rPr>
              <a:t> </a:t>
            </a:r>
            <a:r>
              <a:rPr dirty="0" sz="1200" spc="75">
                <a:solidFill>
                  <a:srgbClr val="000103"/>
                </a:solidFill>
                <a:latin typeface="Arial"/>
                <a:cs typeface="Arial"/>
              </a:rPr>
              <a:t>dirt</a:t>
            </a:r>
            <a:r>
              <a:rPr dirty="0" sz="1200">
                <a:solidFill>
                  <a:srgbClr val="000103"/>
                </a:solidFill>
                <a:latin typeface="Arial"/>
                <a:cs typeface="Arial"/>
              </a:rPr>
              <a:t> </a:t>
            </a:r>
            <a:r>
              <a:rPr dirty="0" sz="1200" spc="125">
                <a:solidFill>
                  <a:srgbClr val="000103"/>
                </a:solidFill>
                <a:latin typeface="Arial"/>
                <a:cs typeface="Arial"/>
              </a:rPr>
              <a:t>magnet</a:t>
            </a:r>
            <a:r>
              <a:rPr dirty="0" sz="1200" spc="-10">
                <a:solidFill>
                  <a:srgbClr val="000103"/>
                </a:solidFill>
                <a:latin typeface="Arial"/>
                <a:cs typeface="Arial"/>
              </a:rPr>
              <a:t> </a:t>
            </a:r>
            <a:r>
              <a:rPr dirty="0" sz="1200" spc="70">
                <a:solidFill>
                  <a:srgbClr val="000103"/>
                </a:solidFill>
                <a:latin typeface="Arial"/>
                <a:cs typeface="Arial"/>
              </a:rPr>
              <a:t>clumps.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24" name="object 24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11488" y="4651297"/>
            <a:ext cx="2307148" cy="1761694"/>
          </a:xfrm>
          <a:prstGeom prst="rect">
            <a:avLst/>
          </a:prstGeom>
        </p:spPr>
      </p:pic>
      <p:pic>
        <p:nvPicPr>
          <p:cNvPr id="25" name="object 25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579890" y="4613266"/>
            <a:ext cx="2250830" cy="1830122"/>
          </a:xfrm>
          <a:prstGeom prst="rect">
            <a:avLst/>
          </a:prstGeom>
        </p:spPr>
      </p:pic>
      <p:sp>
        <p:nvSpPr>
          <p:cNvPr id="26" name="object 26" descr=""/>
          <p:cNvSpPr txBox="1"/>
          <p:nvPr/>
        </p:nvSpPr>
        <p:spPr>
          <a:xfrm>
            <a:off x="2652776" y="1040079"/>
            <a:ext cx="2231390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60" b="1">
                <a:solidFill>
                  <a:srgbClr val="000103"/>
                </a:solidFill>
                <a:latin typeface="Times New Roman"/>
                <a:cs typeface="Times New Roman"/>
              </a:rPr>
              <a:t>POLYGLU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547217" y="1461261"/>
            <a:ext cx="7486650" cy="8026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R="1085850">
              <a:lnSpc>
                <a:spcPct val="100000"/>
              </a:lnSpc>
              <a:spcBef>
                <a:spcPts val="95"/>
              </a:spcBef>
            </a:pPr>
            <a:r>
              <a:rPr dirty="0" sz="1600" b="1">
                <a:solidFill>
                  <a:srgbClr val="2C77B4"/>
                </a:solidFill>
                <a:latin typeface="Arial"/>
                <a:cs typeface="Arial"/>
              </a:rPr>
              <a:t>H</a:t>
            </a:r>
            <a:r>
              <a:rPr dirty="0" sz="1600" spc="-60" b="1">
                <a:solidFill>
                  <a:srgbClr val="2C77B4"/>
                </a:solidFill>
                <a:latin typeface="Arial"/>
                <a:cs typeface="Arial"/>
              </a:rPr>
              <a:t> </a:t>
            </a:r>
            <a:r>
              <a:rPr dirty="0" sz="1600" spc="-80" b="1">
                <a:solidFill>
                  <a:srgbClr val="2C77B4"/>
                </a:solidFill>
                <a:latin typeface="Arial"/>
                <a:cs typeface="Arial"/>
              </a:rPr>
              <a:t>y</a:t>
            </a:r>
            <a:r>
              <a:rPr dirty="0" sz="1600" spc="-55" b="1">
                <a:solidFill>
                  <a:srgbClr val="2C77B4"/>
                </a:solidFill>
                <a:latin typeface="Arial"/>
                <a:cs typeface="Arial"/>
              </a:rPr>
              <a:t> </a:t>
            </a:r>
            <a:r>
              <a:rPr dirty="0" sz="1600" spc="-95" b="1">
                <a:solidFill>
                  <a:srgbClr val="2C77B4"/>
                </a:solidFill>
                <a:latin typeface="Arial"/>
                <a:cs typeface="Arial"/>
              </a:rPr>
              <a:t>d</a:t>
            </a:r>
            <a:r>
              <a:rPr dirty="0" sz="1600" spc="-55" b="1">
                <a:solidFill>
                  <a:srgbClr val="2C77B4"/>
                </a:solidFill>
                <a:latin typeface="Arial"/>
                <a:cs typeface="Arial"/>
              </a:rPr>
              <a:t> </a:t>
            </a:r>
            <a:r>
              <a:rPr dirty="0" sz="1600" spc="-70" b="1">
                <a:solidFill>
                  <a:srgbClr val="2C77B4"/>
                </a:solidFill>
                <a:latin typeface="Arial"/>
                <a:cs typeface="Arial"/>
              </a:rPr>
              <a:t>r</a:t>
            </a:r>
            <a:r>
              <a:rPr dirty="0" sz="1600" spc="-45" b="1">
                <a:solidFill>
                  <a:srgbClr val="2C77B4"/>
                </a:solidFill>
                <a:latin typeface="Arial"/>
                <a:cs typeface="Arial"/>
              </a:rPr>
              <a:t> </a:t>
            </a:r>
            <a:r>
              <a:rPr dirty="0" sz="1600" spc="-105" b="1">
                <a:solidFill>
                  <a:srgbClr val="2C77B4"/>
                </a:solidFill>
                <a:latin typeface="Arial"/>
                <a:cs typeface="Arial"/>
              </a:rPr>
              <a:t>o</a:t>
            </a:r>
            <a:r>
              <a:rPr dirty="0" sz="1600" spc="-50" b="1">
                <a:solidFill>
                  <a:srgbClr val="2C77B4"/>
                </a:solidFill>
                <a:latin typeface="Arial"/>
                <a:cs typeface="Arial"/>
              </a:rPr>
              <a:t> </a:t>
            </a:r>
            <a:r>
              <a:rPr dirty="0" sz="1600" spc="-120" b="1">
                <a:solidFill>
                  <a:srgbClr val="2C77B4"/>
                </a:solidFill>
                <a:latin typeface="Arial"/>
                <a:cs typeface="Arial"/>
              </a:rPr>
              <a:t>P</a:t>
            </a:r>
            <a:r>
              <a:rPr dirty="0" sz="1600" spc="-50" b="1">
                <a:solidFill>
                  <a:srgbClr val="2C77B4"/>
                </a:solidFill>
                <a:latin typeface="Arial"/>
                <a:cs typeface="Arial"/>
              </a:rPr>
              <a:t> </a:t>
            </a:r>
            <a:r>
              <a:rPr dirty="0" sz="1600" spc="-125" b="1">
                <a:solidFill>
                  <a:srgbClr val="2C77B4"/>
                </a:solidFill>
                <a:latin typeface="Arial"/>
                <a:cs typeface="Arial"/>
              </a:rPr>
              <a:t>u</a:t>
            </a:r>
            <a:r>
              <a:rPr dirty="0" sz="1600" spc="-60" b="1">
                <a:solidFill>
                  <a:srgbClr val="2C77B4"/>
                </a:solidFill>
                <a:latin typeface="Arial"/>
                <a:cs typeface="Arial"/>
              </a:rPr>
              <a:t> </a:t>
            </a:r>
            <a:r>
              <a:rPr dirty="0" sz="1600" spc="-70" b="1">
                <a:solidFill>
                  <a:srgbClr val="2C77B4"/>
                </a:solidFill>
                <a:latin typeface="Arial"/>
                <a:cs typeface="Arial"/>
              </a:rPr>
              <a:t>r</a:t>
            </a:r>
            <a:r>
              <a:rPr dirty="0" sz="1600" spc="-45" b="1">
                <a:solidFill>
                  <a:srgbClr val="2C77B4"/>
                </a:solidFill>
                <a:latin typeface="Arial"/>
                <a:cs typeface="Arial"/>
              </a:rPr>
              <a:t> </a:t>
            </a:r>
            <a:r>
              <a:rPr dirty="0" sz="1600" spc="-50" b="1">
                <a:solidFill>
                  <a:srgbClr val="2C77B4"/>
                </a:solidFill>
                <a:latin typeface="Arial"/>
                <a:cs typeface="Arial"/>
              </a:rPr>
              <a:t>e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20"/>
              </a:spcBef>
            </a:pP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 spc="55">
                <a:latin typeface="Arial"/>
                <a:cs typeface="Arial"/>
              </a:rPr>
              <a:t>key</a:t>
            </a:r>
            <a:r>
              <a:rPr dirty="0" sz="1200">
                <a:latin typeface="Arial"/>
                <a:cs typeface="Arial"/>
              </a:rPr>
              <a:t> </a:t>
            </a:r>
            <a:r>
              <a:rPr dirty="0" sz="1200" spc="80">
                <a:latin typeface="Arial"/>
                <a:cs typeface="Arial"/>
              </a:rPr>
              <a:t>ingredient</a:t>
            </a:r>
            <a:r>
              <a:rPr dirty="0" sz="1200" spc="15">
                <a:latin typeface="Arial"/>
                <a:cs typeface="Arial"/>
              </a:rPr>
              <a:t> </a:t>
            </a:r>
            <a:r>
              <a:rPr dirty="0" sz="1200" spc="80">
                <a:latin typeface="Arial"/>
                <a:cs typeface="Arial"/>
              </a:rPr>
              <a:t>of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 spc="90">
                <a:latin typeface="Arial"/>
                <a:cs typeface="Arial"/>
              </a:rPr>
              <a:t>the</a:t>
            </a:r>
            <a:r>
              <a:rPr dirty="0" sz="1200">
                <a:latin typeface="Arial"/>
                <a:cs typeface="Arial"/>
              </a:rPr>
              <a:t> </a:t>
            </a:r>
            <a:r>
              <a:rPr dirty="0" sz="1200" spc="100">
                <a:latin typeface="Arial"/>
                <a:cs typeface="Arial"/>
              </a:rPr>
              <a:t>powder</a:t>
            </a:r>
            <a:r>
              <a:rPr dirty="0" sz="1200" spc="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is </a:t>
            </a:r>
            <a:r>
              <a:rPr dirty="0" sz="1200" spc="140">
                <a:latin typeface="Arial"/>
                <a:cs typeface="Arial"/>
              </a:rPr>
              <a:t>a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 spc="95">
                <a:latin typeface="Arial"/>
                <a:cs typeface="Arial"/>
              </a:rPr>
              <a:t>polymer</a:t>
            </a:r>
            <a:r>
              <a:rPr dirty="0" sz="1200">
                <a:latin typeface="Arial"/>
                <a:cs typeface="Arial"/>
              </a:rPr>
              <a:t> </a:t>
            </a:r>
            <a:r>
              <a:rPr dirty="0" sz="1200" spc="80">
                <a:latin typeface="Arial"/>
                <a:cs typeface="Arial"/>
              </a:rPr>
              <a:t>of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 spc="90">
                <a:latin typeface="Arial"/>
                <a:cs typeface="Arial"/>
              </a:rPr>
              <a:t>the</a:t>
            </a:r>
            <a:r>
              <a:rPr dirty="0" sz="1200" spc="15">
                <a:latin typeface="Arial"/>
                <a:cs typeface="Arial"/>
              </a:rPr>
              <a:t> </a:t>
            </a:r>
            <a:r>
              <a:rPr dirty="0" sz="1200" spc="114">
                <a:latin typeface="Arial"/>
                <a:cs typeface="Arial"/>
              </a:rPr>
              <a:t>amino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 spc="105">
                <a:latin typeface="Arial"/>
                <a:cs typeface="Arial"/>
              </a:rPr>
              <a:t>acid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 spc="110">
                <a:latin typeface="Arial"/>
                <a:cs typeface="Arial"/>
              </a:rPr>
              <a:t>glutamic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 spc="65">
                <a:latin typeface="Arial"/>
                <a:cs typeface="Arial"/>
              </a:rPr>
              <a:t>acid,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 spc="140">
                <a:latin typeface="Arial"/>
                <a:cs typeface="Arial"/>
              </a:rPr>
              <a:t>a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 spc="105">
                <a:latin typeface="Arial"/>
                <a:cs typeface="Arial"/>
              </a:rPr>
              <a:t>coagulant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 spc="125">
                <a:latin typeface="Arial"/>
                <a:cs typeface="Arial"/>
              </a:rPr>
              <a:t>made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200" spc="105">
                <a:latin typeface="Arial"/>
                <a:cs typeface="Arial"/>
              </a:rPr>
              <a:t>from</a:t>
            </a:r>
            <a:r>
              <a:rPr dirty="0" sz="1200" spc="10">
                <a:latin typeface="Arial"/>
                <a:cs typeface="Arial"/>
              </a:rPr>
              <a:t> </a:t>
            </a:r>
            <a:r>
              <a:rPr dirty="0" sz="1200" spc="95">
                <a:latin typeface="Arial"/>
                <a:cs typeface="Arial"/>
              </a:rPr>
              <a:t>fermented</a:t>
            </a:r>
            <a:r>
              <a:rPr dirty="0" sz="1200" spc="40">
                <a:latin typeface="Arial"/>
                <a:cs typeface="Arial"/>
              </a:rPr>
              <a:t> </a:t>
            </a:r>
            <a:r>
              <a:rPr dirty="0" sz="1200" spc="60">
                <a:latin typeface="Arial"/>
                <a:cs typeface="Arial"/>
              </a:rPr>
              <a:t>soybeans,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 spc="90">
                <a:latin typeface="Arial"/>
                <a:cs typeface="Arial"/>
              </a:rPr>
              <a:t>which</a:t>
            </a:r>
            <a:r>
              <a:rPr dirty="0" sz="1200">
                <a:latin typeface="Arial"/>
                <a:cs typeface="Arial"/>
              </a:rPr>
              <a:t> </a:t>
            </a:r>
            <a:r>
              <a:rPr dirty="0" sz="1200" spc="70">
                <a:latin typeface="Arial"/>
                <a:cs typeface="Arial"/>
              </a:rPr>
              <a:t>helps</a:t>
            </a:r>
            <a:r>
              <a:rPr dirty="0" sz="1200">
                <a:latin typeface="Arial"/>
                <a:cs typeface="Arial"/>
              </a:rPr>
              <a:t> </a:t>
            </a:r>
            <a:r>
              <a:rPr dirty="0" sz="1200" spc="80">
                <a:latin typeface="Arial"/>
                <a:cs typeface="Arial"/>
              </a:rPr>
              <a:t>quicken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 spc="85">
                <a:latin typeface="Arial"/>
                <a:cs typeface="Arial"/>
              </a:rPr>
              <a:t>the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 spc="100">
                <a:latin typeface="Arial"/>
                <a:cs typeface="Arial"/>
              </a:rPr>
              <a:t>coagulation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 spc="80">
                <a:latin typeface="Arial"/>
                <a:cs typeface="Arial"/>
              </a:rPr>
              <a:t>of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 spc="75">
                <a:latin typeface="Arial"/>
                <a:cs typeface="Arial"/>
              </a:rPr>
              <a:t>impurities</a:t>
            </a:r>
            <a:r>
              <a:rPr dirty="0" sz="1200" spc="15">
                <a:latin typeface="Arial"/>
                <a:cs typeface="Arial"/>
              </a:rPr>
              <a:t> </a:t>
            </a:r>
            <a:r>
              <a:rPr dirty="0" sz="1200" spc="60">
                <a:latin typeface="Arial"/>
                <a:cs typeface="Arial"/>
              </a:rPr>
              <a:t>in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 spc="50">
                <a:latin typeface="Arial"/>
                <a:cs typeface="Arial"/>
              </a:rPr>
              <a:t>water.</a:t>
            </a:r>
            <a:endParaRPr sz="1200">
              <a:latin typeface="Arial"/>
              <a:cs typeface="Arial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11403330" y="323214"/>
            <a:ext cx="54165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10" b="1">
                <a:solidFill>
                  <a:srgbClr val="0D2234"/>
                </a:solidFill>
                <a:latin typeface="Arial"/>
                <a:cs typeface="Arial"/>
              </a:rPr>
              <a:t>HYDRO</a:t>
            </a:r>
            <a:endParaRPr sz="1100">
              <a:latin typeface="Arial"/>
              <a:cs typeface="Arial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11712067" y="471932"/>
            <a:ext cx="268605" cy="1479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800" spc="-70">
                <a:solidFill>
                  <a:srgbClr val="1A4568"/>
                </a:solidFill>
                <a:latin typeface="Arial"/>
                <a:cs typeface="Arial"/>
              </a:rPr>
              <a:t>PURE</a:t>
            </a:r>
            <a:endParaRPr sz="800">
              <a:latin typeface="Arial"/>
              <a:cs typeface="Arial"/>
            </a:endParaRPr>
          </a:p>
        </p:txBody>
      </p:sp>
      <p:sp>
        <p:nvSpPr>
          <p:cNvPr id="30" name="object 30" descr=""/>
          <p:cNvSpPr/>
          <p:nvPr/>
        </p:nvSpPr>
        <p:spPr>
          <a:xfrm>
            <a:off x="11324081" y="354329"/>
            <a:ext cx="0" cy="249554"/>
          </a:xfrm>
          <a:custGeom>
            <a:avLst/>
            <a:gdLst/>
            <a:ahLst/>
            <a:cxnLst/>
            <a:rect l="l" t="t" r="r" b="b"/>
            <a:pathLst>
              <a:path w="0" h="249554">
                <a:moveTo>
                  <a:pt x="0" y="0"/>
                </a:moveTo>
                <a:lnTo>
                  <a:pt x="0" y="249174"/>
                </a:lnTo>
              </a:path>
            </a:pathLst>
          </a:custGeom>
          <a:ln w="38100">
            <a:solidFill>
              <a:srgbClr val="0D223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 txBox="1">
            <a:spLocks noGrp="1"/>
          </p:cNvSpPr>
          <p:nvPr>
            <p:ph type="title"/>
          </p:nvPr>
        </p:nvSpPr>
        <p:spPr>
          <a:xfrm>
            <a:off x="6937375" y="243662"/>
            <a:ext cx="4077335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spc="-125"/>
              <a:t>THE</a:t>
            </a:r>
            <a:r>
              <a:rPr dirty="0" sz="4400" spc="-455"/>
              <a:t> </a:t>
            </a:r>
            <a:r>
              <a:rPr dirty="0" sz="4400" spc="-10"/>
              <a:t>SOLUTION</a:t>
            </a:r>
            <a:endParaRPr sz="4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160145" cy="6858000"/>
            <a:chOff x="0" y="0"/>
            <a:chExt cx="1160145" cy="6858000"/>
          </a:xfrm>
        </p:grpSpPr>
        <p:sp>
          <p:nvSpPr>
            <p:cNvPr id="3" name="object 3" descr=""/>
            <p:cNvSpPr/>
            <p:nvPr/>
          </p:nvSpPr>
          <p:spPr>
            <a:xfrm>
              <a:off x="0" y="579849"/>
              <a:ext cx="784225" cy="6278245"/>
            </a:xfrm>
            <a:custGeom>
              <a:avLst/>
              <a:gdLst/>
              <a:ahLst/>
              <a:cxnLst/>
              <a:rect l="l" t="t" r="r" b="b"/>
              <a:pathLst>
                <a:path w="784225" h="6278245">
                  <a:moveTo>
                    <a:pt x="0" y="0"/>
                  </a:moveTo>
                  <a:lnTo>
                    <a:pt x="0" y="6278150"/>
                  </a:lnTo>
                  <a:lnTo>
                    <a:pt x="147472" y="6278150"/>
                  </a:lnTo>
                  <a:lnTo>
                    <a:pt x="185397" y="6249187"/>
                  </a:lnTo>
                  <a:lnTo>
                    <a:pt x="225351" y="6215204"/>
                  </a:lnTo>
                  <a:lnTo>
                    <a:pt x="264103" y="6178980"/>
                  </a:lnTo>
                  <a:lnTo>
                    <a:pt x="301488" y="6140950"/>
                  </a:lnTo>
                  <a:lnTo>
                    <a:pt x="337340" y="6101553"/>
                  </a:lnTo>
                  <a:lnTo>
                    <a:pt x="371496" y="6061224"/>
                  </a:lnTo>
                  <a:lnTo>
                    <a:pt x="403789" y="6020401"/>
                  </a:lnTo>
                  <a:lnTo>
                    <a:pt x="434054" y="5979520"/>
                  </a:lnTo>
                  <a:lnTo>
                    <a:pt x="462128" y="5939019"/>
                  </a:lnTo>
                  <a:lnTo>
                    <a:pt x="487845" y="5899334"/>
                  </a:lnTo>
                  <a:lnTo>
                    <a:pt x="513026" y="5858047"/>
                  </a:lnTo>
                  <a:lnTo>
                    <a:pt x="536952" y="5815923"/>
                  </a:lnTo>
                  <a:lnTo>
                    <a:pt x="559643" y="5773006"/>
                  </a:lnTo>
                  <a:lnTo>
                    <a:pt x="581117" y="5729334"/>
                  </a:lnTo>
                  <a:lnTo>
                    <a:pt x="601393" y="5684952"/>
                  </a:lnTo>
                  <a:lnTo>
                    <a:pt x="620490" y="5639898"/>
                  </a:lnTo>
                  <a:lnTo>
                    <a:pt x="638427" y="5594216"/>
                  </a:lnTo>
                  <a:lnTo>
                    <a:pt x="655223" y="5547947"/>
                  </a:lnTo>
                  <a:lnTo>
                    <a:pt x="670896" y="5501132"/>
                  </a:lnTo>
                  <a:lnTo>
                    <a:pt x="685465" y="5453812"/>
                  </a:lnTo>
                  <a:lnTo>
                    <a:pt x="698950" y="5406029"/>
                  </a:lnTo>
                  <a:lnTo>
                    <a:pt x="711369" y="5357825"/>
                  </a:lnTo>
                  <a:lnTo>
                    <a:pt x="722741" y="5309241"/>
                  </a:lnTo>
                  <a:lnTo>
                    <a:pt x="733085" y="5260318"/>
                  </a:lnTo>
                  <a:lnTo>
                    <a:pt x="742420" y="5211098"/>
                  </a:lnTo>
                  <a:lnTo>
                    <a:pt x="750764" y="5161622"/>
                  </a:lnTo>
                  <a:lnTo>
                    <a:pt x="758137" y="5111932"/>
                  </a:lnTo>
                  <a:lnTo>
                    <a:pt x="764557" y="5062069"/>
                  </a:lnTo>
                  <a:lnTo>
                    <a:pt x="770043" y="5012075"/>
                  </a:lnTo>
                  <a:lnTo>
                    <a:pt x="774614" y="4961991"/>
                  </a:lnTo>
                  <a:lnTo>
                    <a:pt x="778290" y="4911858"/>
                  </a:lnTo>
                  <a:lnTo>
                    <a:pt x="781088" y="4861719"/>
                  </a:lnTo>
                  <a:lnTo>
                    <a:pt x="783553" y="4787341"/>
                  </a:lnTo>
                  <a:lnTo>
                    <a:pt x="784161" y="4735807"/>
                  </a:lnTo>
                  <a:lnTo>
                    <a:pt x="783864" y="4684271"/>
                  </a:lnTo>
                  <a:lnTo>
                    <a:pt x="782672" y="4632748"/>
                  </a:lnTo>
                  <a:lnTo>
                    <a:pt x="780597" y="4581254"/>
                  </a:lnTo>
                  <a:lnTo>
                    <a:pt x="777651" y="4529802"/>
                  </a:lnTo>
                  <a:lnTo>
                    <a:pt x="773844" y="4478408"/>
                  </a:lnTo>
                  <a:lnTo>
                    <a:pt x="769190" y="4427087"/>
                  </a:lnTo>
                  <a:lnTo>
                    <a:pt x="763699" y="4375853"/>
                  </a:lnTo>
                  <a:lnTo>
                    <a:pt x="757382" y="4324722"/>
                  </a:lnTo>
                  <a:lnTo>
                    <a:pt x="750252" y="4273709"/>
                  </a:lnTo>
                  <a:lnTo>
                    <a:pt x="742042" y="4222830"/>
                  </a:lnTo>
                  <a:lnTo>
                    <a:pt x="733062" y="4172183"/>
                  </a:lnTo>
                  <a:lnTo>
                    <a:pt x="723371" y="4121750"/>
                  </a:lnTo>
                  <a:lnTo>
                    <a:pt x="713028" y="4071511"/>
                  </a:lnTo>
                  <a:lnTo>
                    <a:pt x="702094" y="4021451"/>
                  </a:lnTo>
                  <a:lnTo>
                    <a:pt x="690627" y="3971550"/>
                  </a:lnTo>
                  <a:lnTo>
                    <a:pt x="678688" y="3921792"/>
                  </a:lnTo>
                  <a:lnTo>
                    <a:pt x="666334" y="3872157"/>
                  </a:lnTo>
                  <a:lnTo>
                    <a:pt x="653626" y="3822630"/>
                  </a:lnTo>
                  <a:lnTo>
                    <a:pt x="640624" y="3773192"/>
                  </a:lnTo>
                  <a:lnTo>
                    <a:pt x="627386" y="3723824"/>
                  </a:lnTo>
                  <a:lnTo>
                    <a:pt x="613972" y="3674510"/>
                  </a:lnTo>
                  <a:lnTo>
                    <a:pt x="600441" y="3625231"/>
                  </a:lnTo>
                  <a:lnTo>
                    <a:pt x="586854" y="3575971"/>
                  </a:lnTo>
                  <a:lnTo>
                    <a:pt x="573430" y="3526833"/>
                  </a:lnTo>
                  <a:lnTo>
                    <a:pt x="560064" y="3477654"/>
                  </a:lnTo>
                  <a:lnTo>
                    <a:pt x="546765" y="3428434"/>
                  </a:lnTo>
                  <a:lnTo>
                    <a:pt x="533547" y="3379169"/>
                  </a:lnTo>
                  <a:lnTo>
                    <a:pt x="520419" y="3329860"/>
                  </a:lnTo>
                  <a:lnTo>
                    <a:pt x="507393" y="3280504"/>
                  </a:lnTo>
                  <a:lnTo>
                    <a:pt x="494482" y="3231102"/>
                  </a:lnTo>
                  <a:lnTo>
                    <a:pt x="481695" y="3181651"/>
                  </a:lnTo>
                  <a:lnTo>
                    <a:pt x="469045" y="3132151"/>
                  </a:lnTo>
                  <a:lnTo>
                    <a:pt x="456543" y="3082600"/>
                  </a:lnTo>
                  <a:lnTo>
                    <a:pt x="444200" y="3032997"/>
                  </a:lnTo>
                  <a:lnTo>
                    <a:pt x="432027" y="2983342"/>
                  </a:lnTo>
                  <a:lnTo>
                    <a:pt x="420036" y="2933631"/>
                  </a:lnTo>
                  <a:lnTo>
                    <a:pt x="408239" y="2883866"/>
                  </a:lnTo>
                  <a:lnTo>
                    <a:pt x="396646" y="2834043"/>
                  </a:lnTo>
                  <a:lnTo>
                    <a:pt x="385269" y="2784163"/>
                  </a:lnTo>
                  <a:lnTo>
                    <a:pt x="374119" y="2734224"/>
                  </a:lnTo>
                  <a:lnTo>
                    <a:pt x="363208" y="2684224"/>
                  </a:lnTo>
                  <a:lnTo>
                    <a:pt x="352547" y="2634163"/>
                  </a:lnTo>
                  <a:lnTo>
                    <a:pt x="342148" y="2584040"/>
                  </a:lnTo>
                  <a:lnTo>
                    <a:pt x="332021" y="2533852"/>
                  </a:lnTo>
                  <a:lnTo>
                    <a:pt x="322178" y="2483600"/>
                  </a:lnTo>
                  <a:lnTo>
                    <a:pt x="312631" y="2433281"/>
                  </a:lnTo>
                  <a:lnTo>
                    <a:pt x="303391" y="2382895"/>
                  </a:lnTo>
                  <a:lnTo>
                    <a:pt x="294469" y="2332440"/>
                  </a:lnTo>
                  <a:lnTo>
                    <a:pt x="285876" y="2281916"/>
                  </a:lnTo>
                  <a:lnTo>
                    <a:pt x="277624" y="2231320"/>
                  </a:lnTo>
                  <a:lnTo>
                    <a:pt x="269725" y="2180653"/>
                  </a:lnTo>
                  <a:lnTo>
                    <a:pt x="262189" y="2129912"/>
                  </a:lnTo>
                  <a:lnTo>
                    <a:pt x="255028" y="2079096"/>
                  </a:lnTo>
                  <a:lnTo>
                    <a:pt x="248253" y="2028205"/>
                  </a:lnTo>
                  <a:lnTo>
                    <a:pt x="241876" y="1977237"/>
                  </a:lnTo>
                  <a:lnTo>
                    <a:pt x="235909" y="1926190"/>
                  </a:lnTo>
                  <a:lnTo>
                    <a:pt x="230361" y="1875065"/>
                  </a:lnTo>
                  <a:lnTo>
                    <a:pt x="225246" y="1823858"/>
                  </a:lnTo>
                  <a:lnTo>
                    <a:pt x="220573" y="1772571"/>
                  </a:lnTo>
                  <a:lnTo>
                    <a:pt x="216418" y="1722718"/>
                  </a:lnTo>
                  <a:lnTo>
                    <a:pt x="212685" y="1672831"/>
                  </a:lnTo>
                  <a:lnTo>
                    <a:pt x="209362" y="1622910"/>
                  </a:lnTo>
                  <a:lnTo>
                    <a:pt x="206438" y="1572958"/>
                  </a:lnTo>
                  <a:lnTo>
                    <a:pt x="203900" y="1522976"/>
                  </a:lnTo>
                  <a:lnTo>
                    <a:pt x="201737" y="1472965"/>
                  </a:lnTo>
                  <a:lnTo>
                    <a:pt x="199936" y="1422927"/>
                  </a:lnTo>
                  <a:lnTo>
                    <a:pt x="198486" y="1372864"/>
                  </a:lnTo>
                  <a:lnTo>
                    <a:pt x="197376" y="1322777"/>
                  </a:lnTo>
                  <a:lnTo>
                    <a:pt x="196592" y="1272667"/>
                  </a:lnTo>
                  <a:lnTo>
                    <a:pt x="196124" y="1222536"/>
                  </a:lnTo>
                  <a:lnTo>
                    <a:pt x="196086" y="1122218"/>
                  </a:lnTo>
                  <a:lnTo>
                    <a:pt x="196492" y="1072033"/>
                  </a:lnTo>
                  <a:lnTo>
                    <a:pt x="197167" y="1021834"/>
                  </a:lnTo>
                  <a:lnTo>
                    <a:pt x="198097" y="971621"/>
                  </a:lnTo>
                  <a:lnTo>
                    <a:pt x="199271" y="921397"/>
                  </a:lnTo>
                  <a:lnTo>
                    <a:pt x="200677" y="871162"/>
                  </a:lnTo>
                  <a:lnTo>
                    <a:pt x="202304" y="820918"/>
                  </a:lnTo>
                  <a:lnTo>
                    <a:pt x="204139" y="770668"/>
                  </a:lnTo>
                  <a:lnTo>
                    <a:pt x="206205" y="719685"/>
                  </a:lnTo>
                  <a:lnTo>
                    <a:pt x="208461" y="668695"/>
                  </a:lnTo>
                  <a:lnTo>
                    <a:pt x="210894" y="617699"/>
                  </a:lnTo>
                  <a:lnTo>
                    <a:pt x="213493" y="566699"/>
                  </a:lnTo>
                  <a:lnTo>
                    <a:pt x="216244" y="515699"/>
                  </a:lnTo>
                  <a:lnTo>
                    <a:pt x="219134" y="464699"/>
                  </a:lnTo>
                  <a:lnTo>
                    <a:pt x="222151" y="413703"/>
                  </a:lnTo>
                  <a:lnTo>
                    <a:pt x="225283" y="362713"/>
                  </a:lnTo>
                  <a:lnTo>
                    <a:pt x="228515" y="311730"/>
                  </a:lnTo>
                  <a:lnTo>
                    <a:pt x="231837" y="260758"/>
                  </a:lnTo>
                  <a:lnTo>
                    <a:pt x="235234" y="209798"/>
                  </a:lnTo>
                  <a:lnTo>
                    <a:pt x="238694" y="158853"/>
                  </a:lnTo>
                  <a:lnTo>
                    <a:pt x="242204" y="107924"/>
                  </a:lnTo>
                  <a:lnTo>
                    <a:pt x="245753" y="57015"/>
                  </a:lnTo>
                  <a:lnTo>
                    <a:pt x="249326" y="6128"/>
                  </a:lnTo>
                  <a:lnTo>
                    <a:pt x="9674" y="3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EEE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719327"/>
              <a:ext cx="967740" cy="3138170"/>
            </a:xfrm>
            <a:custGeom>
              <a:avLst/>
              <a:gdLst/>
              <a:ahLst/>
              <a:cxnLst/>
              <a:rect l="l" t="t" r="r" b="b"/>
              <a:pathLst>
                <a:path w="967740" h="3138170">
                  <a:moveTo>
                    <a:pt x="967740" y="0"/>
                  </a:moveTo>
                  <a:lnTo>
                    <a:pt x="918030" y="11616"/>
                  </a:lnTo>
                  <a:lnTo>
                    <a:pt x="868236" y="21990"/>
                  </a:lnTo>
                  <a:lnTo>
                    <a:pt x="818362" y="31175"/>
                  </a:lnTo>
                  <a:lnTo>
                    <a:pt x="768414" y="39225"/>
                  </a:lnTo>
                  <a:lnTo>
                    <a:pt x="718397" y="46196"/>
                  </a:lnTo>
                  <a:lnTo>
                    <a:pt x="668318" y="52139"/>
                  </a:lnTo>
                  <a:lnTo>
                    <a:pt x="618181" y="57110"/>
                  </a:lnTo>
                  <a:lnTo>
                    <a:pt x="567992" y="61162"/>
                  </a:lnTo>
                  <a:lnTo>
                    <a:pt x="517757" y="64349"/>
                  </a:lnTo>
                  <a:lnTo>
                    <a:pt x="467482" y="66726"/>
                  </a:lnTo>
                  <a:lnTo>
                    <a:pt x="417170" y="68345"/>
                  </a:lnTo>
                  <a:lnTo>
                    <a:pt x="366829" y="69262"/>
                  </a:lnTo>
                  <a:lnTo>
                    <a:pt x="316464" y="69530"/>
                  </a:lnTo>
                  <a:lnTo>
                    <a:pt x="266081" y="69203"/>
                  </a:lnTo>
                  <a:lnTo>
                    <a:pt x="215684" y="68335"/>
                  </a:lnTo>
                  <a:lnTo>
                    <a:pt x="165279" y="66980"/>
                  </a:lnTo>
                  <a:lnTo>
                    <a:pt x="114873" y="65192"/>
                  </a:lnTo>
                  <a:lnTo>
                    <a:pt x="64469" y="63025"/>
                  </a:lnTo>
                  <a:lnTo>
                    <a:pt x="0" y="59761"/>
                  </a:lnTo>
                  <a:lnTo>
                    <a:pt x="0" y="3138037"/>
                  </a:lnTo>
                  <a:lnTo>
                    <a:pt x="64254" y="3124282"/>
                  </a:lnTo>
                  <a:lnTo>
                    <a:pt x="104430" y="3111373"/>
                  </a:lnTo>
                  <a:lnTo>
                    <a:pt x="146708" y="3087532"/>
                  </a:lnTo>
                  <a:lnTo>
                    <a:pt x="195564" y="3048911"/>
                  </a:lnTo>
                  <a:lnTo>
                    <a:pt x="249317" y="2996558"/>
                  </a:lnTo>
                  <a:lnTo>
                    <a:pt x="277504" y="2965559"/>
                  </a:lnTo>
                  <a:lnTo>
                    <a:pt x="306286" y="2931520"/>
                  </a:lnTo>
                  <a:lnTo>
                    <a:pt x="335452" y="2894572"/>
                  </a:lnTo>
                  <a:lnTo>
                    <a:pt x="364791" y="2854845"/>
                  </a:lnTo>
                  <a:lnTo>
                    <a:pt x="394094" y="2812471"/>
                  </a:lnTo>
                  <a:lnTo>
                    <a:pt x="423151" y="2767581"/>
                  </a:lnTo>
                  <a:lnTo>
                    <a:pt x="451751" y="2720305"/>
                  </a:lnTo>
                  <a:lnTo>
                    <a:pt x="479684" y="2670775"/>
                  </a:lnTo>
                  <a:lnTo>
                    <a:pt x="506741" y="2619121"/>
                  </a:lnTo>
                  <a:lnTo>
                    <a:pt x="532711" y="2565474"/>
                  </a:lnTo>
                  <a:lnTo>
                    <a:pt x="557384" y="2509966"/>
                  </a:lnTo>
                  <a:lnTo>
                    <a:pt x="580550" y="2452727"/>
                  </a:lnTo>
                  <a:lnTo>
                    <a:pt x="601998" y="2393889"/>
                  </a:lnTo>
                  <a:lnTo>
                    <a:pt x="621520" y="2333581"/>
                  </a:lnTo>
                  <a:lnTo>
                    <a:pt x="638904" y="2271936"/>
                  </a:lnTo>
                  <a:lnTo>
                    <a:pt x="653940" y="2209084"/>
                  </a:lnTo>
                  <a:lnTo>
                    <a:pt x="666419" y="2145157"/>
                  </a:lnTo>
                  <a:lnTo>
                    <a:pt x="674644" y="2091899"/>
                  </a:lnTo>
                  <a:lnTo>
                    <a:pt x="680803" y="2039988"/>
                  </a:lnTo>
                  <a:lnTo>
                    <a:pt x="685032" y="1989370"/>
                  </a:lnTo>
                  <a:lnTo>
                    <a:pt x="687469" y="1939990"/>
                  </a:lnTo>
                  <a:lnTo>
                    <a:pt x="688251" y="1891792"/>
                  </a:lnTo>
                  <a:lnTo>
                    <a:pt x="687117" y="1833389"/>
                  </a:lnTo>
                  <a:lnTo>
                    <a:pt x="683890" y="1776649"/>
                  </a:lnTo>
                  <a:lnTo>
                    <a:pt x="678832" y="1721472"/>
                  </a:lnTo>
                  <a:lnTo>
                    <a:pt x="672204" y="1667759"/>
                  </a:lnTo>
                  <a:lnTo>
                    <a:pt x="664268" y="1615411"/>
                  </a:lnTo>
                  <a:lnTo>
                    <a:pt x="655285" y="1564329"/>
                  </a:lnTo>
                  <a:lnTo>
                    <a:pt x="645518" y="1514413"/>
                  </a:lnTo>
                  <a:lnTo>
                    <a:pt x="635227" y="1465565"/>
                  </a:lnTo>
                  <a:lnTo>
                    <a:pt x="603831" y="1324432"/>
                  </a:lnTo>
                  <a:lnTo>
                    <a:pt x="594064" y="1278861"/>
                  </a:lnTo>
                  <a:lnTo>
                    <a:pt x="585081" y="1233862"/>
                  </a:lnTo>
                  <a:lnTo>
                    <a:pt x="577145" y="1189335"/>
                  </a:lnTo>
                  <a:lnTo>
                    <a:pt x="570517" y="1145181"/>
                  </a:lnTo>
                  <a:lnTo>
                    <a:pt x="565459" y="1101302"/>
                  </a:lnTo>
                  <a:lnTo>
                    <a:pt x="562232" y="1057597"/>
                  </a:lnTo>
                  <a:lnTo>
                    <a:pt x="561098" y="1013968"/>
                  </a:lnTo>
                  <a:lnTo>
                    <a:pt x="561718" y="982795"/>
                  </a:lnTo>
                  <a:lnTo>
                    <a:pt x="566944" y="920259"/>
                  </a:lnTo>
                  <a:lnTo>
                    <a:pt x="578844" y="855297"/>
                  </a:lnTo>
                  <a:lnTo>
                    <a:pt x="597740" y="798483"/>
                  </a:lnTo>
                  <a:lnTo>
                    <a:pt x="622017" y="752964"/>
                  </a:lnTo>
                  <a:lnTo>
                    <a:pt x="650671" y="715751"/>
                  </a:lnTo>
                  <a:lnTo>
                    <a:pt x="682700" y="683856"/>
                  </a:lnTo>
                  <a:lnTo>
                    <a:pt x="734874" y="639448"/>
                  </a:lnTo>
                  <a:lnTo>
                    <a:pt x="752865" y="624067"/>
                  </a:lnTo>
                  <a:lnTo>
                    <a:pt x="788994" y="590197"/>
                  </a:lnTo>
                  <a:lnTo>
                    <a:pt x="824482" y="549692"/>
                  </a:lnTo>
                  <a:lnTo>
                    <a:pt x="858325" y="499564"/>
                  </a:lnTo>
                  <a:lnTo>
                    <a:pt x="889520" y="436826"/>
                  </a:lnTo>
                  <a:lnTo>
                    <a:pt x="903810" y="399794"/>
                  </a:lnTo>
                  <a:lnTo>
                    <a:pt x="917062" y="358488"/>
                  </a:lnTo>
                  <a:lnTo>
                    <a:pt x="929150" y="312536"/>
                  </a:lnTo>
                  <a:lnTo>
                    <a:pt x="939949" y="261563"/>
                  </a:lnTo>
                  <a:lnTo>
                    <a:pt x="949332" y="205197"/>
                  </a:lnTo>
                  <a:lnTo>
                    <a:pt x="957176" y="143063"/>
                  </a:lnTo>
                  <a:lnTo>
                    <a:pt x="963353" y="74788"/>
                  </a:lnTo>
                  <a:lnTo>
                    <a:pt x="967740" y="0"/>
                  </a:lnTo>
                  <a:close/>
                </a:path>
              </a:pathLst>
            </a:custGeom>
            <a:solidFill>
              <a:srgbClr val="80C8D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0" y="0"/>
              <a:ext cx="1160145" cy="2559050"/>
            </a:xfrm>
            <a:custGeom>
              <a:avLst/>
              <a:gdLst/>
              <a:ahLst/>
              <a:cxnLst/>
              <a:rect l="l" t="t" r="r" b="b"/>
              <a:pathLst>
                <a:path w="1160145" h="2559050">
                  <a:moveTo>
                    <a:pt x="1080297" y="0"/>
                  </a:moveTo>
                  <a:lnTo>
                    <a:pt x="0" y="0"/>
                  </a:lnTo>
                  <a:lnTo>
                    <a:pt x="0" y="2558469"/>
                  </a:lnTo>
                  <a:lnTo>
                    <a:pt x="80448" y="2517614"/>
                  </a:lnTo>
                  <a:lnTo>
                    <a:pt x="124786" y="2489049"/>
                  </a:lnTo>
                  <a:lnTo>
                    <a:pt x="163602" y="2459083"/>
                  </a:lnTo>
                  <a:lnTo>
                    <a:pt x="197215" y="2427771"/>
                  </a:lnTo>
                  <a:lnTo>
                    <a:pt x="225940" y="2395172"/>
                  </a:lnTo>
                  <a:lnTo>
                    <a:pt x="250097" y="2361342"/>
                  </a:lnTo>
                  <a:lnTo>
                    <a:pt x="270003" y="2326338"/>
                  </a:lnTo>
                  <a:lnTo>
                    <a:pt x="285975" y="2290217"/>
                  </a:lnTo>
                  <a:lnTo>
                    <a:pt x="298331" y="2253037"/>
                  </a:lnTo>
                  <a:lnTo>
                    <a:pt x="307388" y="2214855"/>
                  </a:lnTo>
                  <a:lnTo>
                    <a:pt x="313464" y="2175727"/>
                  </a:lnTo>
                  <a:lnTo>
                    <a:pt x="316877" y="2135711"/>
                  </a:lnTo>
                  <a:lnTo>
                    <a:pt x="317944" y="2094864"/>
                  </a:lnTo>
                  <a:lnTo>
                    <a:pt x="316660" y="2046489"/>
                  </a:lnTo>
                  <a:lnTo>
                    <a:pt x="313139" y="1997159"/>
                  </a:lnTo>
                  <a:lnTo>
                    <a:pt x="307879" y="1946962"/>
                  </a:lnTo>
                  <a:lnTo>
                    <a:pt x="301376" y="1895990"/>
                  </a:lnTo>
                  <a:lnTo>
                    <a:pt x="294127" y="1844332"/>
                  </a:lnTo>
                  <a:lnTo>
                    <a:pt x="286630" y="1792079"/>
                  </a:lnTo>
                  <a:lnTo>
                    <a:pt x="279381" y="1739319"/>
                  </a:lnTo>
                  <a:lnTo>
                    <a:pt x="272878" y="1686142"/>
                  </a:lnTo>
                  <a:lnTo>
                    <a:pt x="267618" y="1632640"/>
                  </a:lnTo>
                  <a:lnTo>
                    <a:pt x="264097" y="1578901"/>
                  </a:lnTo>
                  <a:lnTo>
                    <a:pt x="262813" y="1525015"/>
                  </a:lnTo>
                  <a:lnTo>
                    <a:pt x="263827" y="1479732"/>
                  </a:lnTo>
                  <a:lnTo>
                    <a:pt x="267062" y="1434449"/>
                  </a:lnTo>
                  <a:lnTo>
                    <a:pt x="272812" y="1389227"/>
                  </a:lnTo>
                  <a:lnTo>
                    <a:pt x="281369" y="1344127"/>
                  </a:lnTo>
                  <a:lnTo>
                    <a:pt x="293027" y="1299210"/>
                  </a:lnTo>
                  <a:lnTo>
                    <a:pt x="306768" y="1259410"/>
                  </a:lnTo>
                  <a:lnTo>
                    <a:pt x="323139" y="1223812"/>
                  </a:lnTo>
                  <a:lnTo>
                    <a:pt x="363170" y="1163566"/>
                  </a:lnTo>
                  <a:lnTo>
                    <a:pt x="411929" y="1115173"/>
                  </a:lnTo>
                  <a:lnTo>
                    <a:pt x="468224" y="1075332"/>
                  </a:lnTo>
                  <a:lnTo>
                    <a:pt x="530863" y="1040744"/>
                  </a:lnTo>
                  <a:lnTo>
                    <a:pt x="670405" y="974128"/>
                  </a:lnTo>
                  <a:lnTo>
                    <a:pt x="707394" y="955601"/>
                  </a:lnTo>
                  <a:lnTo>
                    <a:pt x="744925" y="935500"/>
                  </a:lnTo>
                  <a:lnTo>
                    <a:pt x="782851" y="913413"/>
                  </a:lnTo>
                  <a:lnTo>
                    <a:pt x="821023" y="888926"/>
                  </a:lnTo>
                  <a:lnTo>
                    <a:pt x="859291" y="861628"/>
                  </a:lnTo>
                  <a:lnTo>
                    <a:pt x="897506" y="831106"/>
                  </a:lnTo>
                  <a:lnTo>
                    <a:pt x="935519" y="796947"/>
                  </a:lnTo>
                  <a:lnTo>
                    <a:pt x="973182" y="758739"/>
                  </a:lnTo>
                  <a:lnTo>
                    <a:pt x="1010345" y="716070"/>
                  </a:lnTo>
                  <a:lnTo>
                    <a:pt x="1046860" y="668527"/>
                  </a:lnTo>
                  <a:lnTo>
                    <a:pt x="1079313" y="618868"/>
                  </a:lnTo>
                  <a:lnTo>
                    <a:pt x="1105628" y="568978"/>
                  </a:lnTo>
                  <a:lnTo>
                    <a:pt x="1126221" y="519061"/>
                  </a:lnTo>
                  <a:lnTo>
                    <a:pt x="1141511" y="469322"/>
                  </a:lnTo>
                  <a:lnTo>
                    <a:pt x="1151916" y="419965"/>
                  </a:lnTo>
                  <a:lnTo>
                    <a:pt x="1157852" y="371194"/>
                  </a:lnTo>
                  <a:lnTo>
                    <a:pt x="1159738" y="323215"/>
                  </a:lnTo>
                  <a:lnTo>
                    <a:pt x="1130963" y="128027"/>
                  </a:lnTo>
                  <a:lnTo>
                    <a:pt x="1080297" y="0"/>
                  </a:lnTo>
                  <a:close/>
                </a:path>
              </a:pathLst>
            </a:custGeom>
            <a:solidFill>
              <a:srgbClr val="285E8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1544" y="4177284"/>
              <a:ext cx="217931" cy="217932"/>
            </a:xfrm>
            <a:prstGeom prst="rect">
              <a:avLst/>
            </a:prstGeom>
          </p:spPr>
        </p:pic>
      </p:grpSp>
      <p:pic>
        <p:nvPicPr>
          <p:cNvPr id="7" name="object 7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24355" y="353568"/>
            <a:ext cx="132587" cy="131063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19327" y="1720595"/>
            <a:ext cx="132587" cy="131063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88263" y="3601211"/>
            <a:ext cx="131064" cy="131063"/>
          </a:xfrm>
          <a:prstGeom prst="rect">
            <a:avLst/>
          </a:prstGeom>
        </p:spPr>
      </p:pic>
      <p:grpSp>
        <p:nvGrpSpPr>
          <p:cNvPr id="10" name="object 10" descr=""/>
          <p:cNvGrpSpPr/>
          <p:nvPr/>
        </p:nvGrpSpPr>
        <p:grpSpPr>
          <a:xfrm>
            <a:off x="11173968" y="0"/>
            <a:ext cx="1018540" cy="6858000"/>
            <a:chOff x="11173968" y="0"/>
            <a:chExt cx="1018540" cy="6858000"/>
          </a:xfrm>
        </p:grpSpPr>
        <p:sp>
          <p:nvSpPr>
            <p:cNvPr id="11" name="object 11" descr=""/>
            <p:cNvSpPr/>
            <p:nvPr/>
          </p:nvSpPr>
          <p:spPr>
            <a:xfrm>
              <a:off x="11550062" y="0"/>
              <a:ext cx="641985" cy="6270625"/>
            </a:xfrm>
            <a:custGeom>
              <a:avLst/>
              <a:gdLst/>
              <a:ahLst/>
              <a:cxnLst/>
              <a:rect l="l" t="t" r="r" b="b"/>
              <a:pathLst>
                <a:path w="641984" h="6270625">
                  <a:moveTo>
                    <a:pt x="641938" y="0"/>
                  </a:moveTo>
                  <a:lnTo>
                    <a:pt x="631923" y="0"/>
                  </a:lnTo>
                  <a:lnTo>
                    <a:pt x="598746" y="25335"/>
                  </a:lnTo>
                  <a:lnTo>
                    <a:pt x="558783" y="59323"/>
                  </a:lnTo>
                  <a:lnTo>
                    <a:pt x="520023" y="95550"/>
                  </a:lnTo>
                  <a:lnTo>
                    <a:pt x="482631" y="133581"/>
                  </a:lnTo>
                  <a:lnTo>
                    <a:pt x="446772" y="172978"/>
                  </a:lnTo>
                  <a:lnTo>
                    <a:pt x="412610" y="213304"/>
                  </a:lnTo>
                  <a:lnTo>
                    <a:pt x="380312" y="254122"/>
                  </a:lnTo>
                  <a:lnTo>
                    <a:pt x="350041" y="294995"/>
                  </a:lnTo>
                  <a:lnTo>
                    <a:pt x="321963" y="335486"/>
                  </a:lnTo>
                  <a:lnTo>
                    <a:pt x="296244" y="375158"/>
                  </a:lnTo>
                  <a:lnTo>
                    <a:pt x="271073" y="416443"/>
                  </a:lnTo>
                  <a:lnTo>
                    <a:pt x="247155" y="458566"/>
                  </a:lnTo>
                  <a:lnTo>
                    <a:pt x="224472" y="501485"/>
                  </a:lnTo>
                  <a:lnTo>
                    <a:pt x="203004" y="545157"/>
                  </a:lnTo>
                  <a:lnTo>
                    <a:pt x="182734" y="589542"/>
                  </a:lnTo>
                  <a:lnTo>
                    <a:pt x="163642" y="634598"/>
                  </a:lnTo>
                  <a:lnTo>
                    <a:pt x="145710" y="680283"/>
                  </a:lnTo>
                  <a:lnTo>
                    <a:pt x="128918" y="726556"/>
                  </a:lnTo>
                  <a:lnTo>
                    <a:pt x="113249" y="773376"/>
                  </a:lnTo>
                  <a:lnTo>
                    <a:pt x="98683" y="820701"/>
                  </a:lnTo>
                  <a:lnTo>
                    <a:pt x="85202" y="868489"/>
                  </a:lnTo>
                  <a:lnTo>
                    <a:pt x="72786" y="916699"/>
                  </a:lnTo>
                  <a:lnTo>
                    <a:pt x="61418" y="965290"/>
                  </a:lnTo>
                  <a:lnTo>
                    <a:pt x="51078" y="1014219"/>
                  </a:lnTo>
                  <a:lnTo>
                    <a:pt x="41747" y="1063446"/>
                  </a:lnTo>
                  <a:lnTo>
                    <a:pt x="33407" y="1112928"/>
                  </a:lnTo>
                  <a:lnTo>
                    <a:pt x="26040" y="1162626"/>
                  </a:lnTo>
                  <a:lnTo>
                    <a:pt x="19626" y="1212496"/>
                  </a:lnTo>
                  <a:lnTo>
                    <a:pt x="14146" y="1262497"/>
                  </a:lnTo>
                  <a:lnTo>
                    <a:pt x="9583" y="1312588"/>
                  </a:lnTo>
                  <a:lnTo>
                    <a:pt x="5916" y="1362728"/>
                  </a:lnTo>
                  <a:lnTo>
                    <a:pt x="3128" y="1412875"/>
                  </a:lnTo>
                  <a:lnTo>
                    <a:pt x="599" y="1487157"/>
                  </a:lnTo>
                  <a:lnTo>
                    <a:pt x="0" y="1538717"/>
                  </a:lnTo>
                  <a:lnTo>
                    <a:pt x="303" y="1590273"/>
                  </a:lnTo>
                  <a:lnTo>
                    <a:pt x="1499" y="1641812"/>
                  </a:lnTo>
                  <a:lnTo>
                    <a:pt x="3574" y="1693319"/>
                  </a:lnTo>
                  <a:lnTo>
                    <a:pt x="6517" y="1744779"/>
                  </a:lnTo>
                  <a:lnTo>
                    <a:pt x="10318" y="1796179"/>
                  </a:lnTo>
                  <a:lnTo>
                    <a:pt x="14964" y="1847504"/>
                  </a:lnTo>
                  <a:lnTo>
                    <a:pt x="20444" y="1898739"/>
                  </a:lnTo>
                  <a:lnTo>
                    <a:pt x="26748" y="1949871"/>
                  </a:lnTo>
                  <a:lnTo>
                    <a:pt x="33862" y="2000885"/>
                  </a:lnTo>
                  <a:lnTo>
                    <a:pt x="42077" y="2051737"/>
                  </a:lnTo>
                  <a:lnTo>
                    <a:pt x="51060" y="2102363"/>
                  </a:lnTo>
                  <a:lnTo>
                    <a:pt x="60754" y="2152779"/>
                  </a:lnTo>
                  <a:lnTo>
                    <a:pt x="71098" y="2203004"/>
                  </a:lnTo>
                  <a:lnTo>
                    <a:pt x="82033" y="2253055"/>
                  </a:lnTo>
                  <a:lnTo>
                    <a:pt x="93501" y="2302950"/>
                  </a:lnTo>
                  <a:lnTo>
                    <a:pt x="105442" y="2352706"/>
                  </a:lnTo>
                  <a:lnTo>
                    <a:pt x="117797" y="2402342"/>
                  </a:lnTo>
                  <a:lnTo>
                    <a:pt x="130507" y="2451875"/>
                  </a:lnTo>
                  <a:lnTo>
                    <a:pt x="143513" y="2501324"/>
                  </a:lnTo>
                  <a:lnTo>
                    <a:pt x="156756" y="2550705"/>
                  </a:lnTo>
                  <a:lnTo>
                    <a:pt x="170175" y="2600036"/>
                  </a:lnTo>
                  <a:lnTo>
                    <a:pt x="183714" y="2649336"/>
                  </a:lnTo>
                  <a:lnTo>
                    <a:pt x="197311" y="2698623"/>
                  </a:lnTo>
                  <a:lnTo>
                    <a:pt x="210737" y="2747760"/>
                  </a:lnTo>
                  <a:lnTo>
                    <a:pt x="224107" y="2796939"/>
                  </a:lnTo>
                  <a:lnTo>
                    <a:pt x="237408" y="2846159"/>
                  </a:lnTo>
                  <a:lnTo>
                    <a:pt x="250629" y="2895424"/>
                  </a:lnTo>
                  <a:lnTo>
                    <a:pt x="263758" y="2944733"/>
                  </a:lnTo>
                  <a:lnTo>
                    <a:pt x="276785" y="2994088"/>
                  </a:lnTo>
                  <a:lnTo>
                    <a:pt x="289698" y="3043490"/>
                  </a:lnTo>
                  <a:lnTo>
                    <a:pt x="302486" y="3092940"/>
                  </a:lnTo>
                  <a:lnTo>
                    <a:pt x="315137" y="3142440"/>
                  </a:lnTo>
                  <a:lnTo>
                    <a:pt x="327640" y="3191990"/>
                  </a:lnTo>
                  <a:lnTo>
                    <a:pt x="339984" y="3241592"/>
                  </a:lnTo>
                  <a:lnTo>
                    <a:pt x="352157" y="3291247"/>
                  </a:lnTo>
                  <a:lnTo>
                    <a:pt x="364148" y="3340956"/>
                  </a:lnTo>
                  <a:lnTo>
                    <a:pt x="375945" y="3390720"/>
                  </a:lnTo>
                  <a:lnTo>
                    <a:pt x="387538" y="3440541"/>
                  </a:lnTo>
                  <a:lnTo>
                    <a:pt x="398914" y="3490419"/>
                  </a:lnTo>
                  <a:lnTo>
                    <a:pt x="410063" y="3540356"/>
                  </a:lnTo>
                  <a:lnTo>
                    <a:pt x="420974" y="3590353"/>
                  </a:lnTo>
                  <a:lnTo>
                    <a:pt x="431634" y="3640411"/>
                  </a:lnTo>
                  <a:lnTo>
                    <a:pt x="442032" y="3690532"/>
                  </a:lnTo>
                  <a:lnTo>
                    <a:pt x="452158" y="3740716"/>
                  </a:lnTo>
                  <a:lnTo>
                    <a:pt x="461999" y="3790964"/>
                  </a:lnTo>
                  <a:lnTo>
                    <a:pt x="471545" y="3841279"/>
                  </a:lnTo>
                  <a:lnTo>
                    <a:pt x="480784" y="3891661"/>
                  </a:lnTo>
                  <a:lnTo>
                    <a:pt x="489705" y="3942110"/>
                  </a:lnTo>
                  <a:lnTo>
                    <a:pt x="498296" y="3992629"/>
                  </a:lnTo>
                  <a:lnTo>
                    <a:pt x="506546" y="4043219"/>
                  </a:lnTo>
                  <a:lnTo>
                    <a:pt x="514444" y="4093881"/>
                  </a:lnTo>
                  <a:lnTo>
                    <a:pt x="521978" y="4144615"/>
                  </a:lnTo>
                  <a:lnTo>
                    <a:pt x="529137" y="4195423"/>
                  </a:lnTo>
                  <a:lnTo>
                    <a:pt x="535909" y="4246307"/>
                  </a:lnTo>
                  <a:lnTo>
                    <a:pt x="542284" y="4297267"/>
                  </a:lnTo>
                  <a:lnTo>
                    <a:pt x="548250" y="4348305"/>
                  </a:lnTo>
                  <a:lnTo>
                    <a:pt x="553795" y="4399421"/>
                  </a:lnTo>
                  <a:lnTo>
                    <a:pt x="558908" y="4450618"/>
                  </a:lnTo>
                  <a:lnTo>
                    <a:pt x="563579" y="4501896"/>
                  </a:lnTo>
                  <a:lnTo>
                    <a:pt x="567727" y="4551766"/>
                  </a:lnTo>
                  <a:lnTo>
                    <a:pt x="571454" y="4601670"/>
                  </a:lnTo>
                  <a:lnTo>
                    <a:pt x="574773" y="4651604"/>
                  </a:lnTo>
                  <a:lnTo>
                    <a:pt x="577694" y="4701569"/>
                  </a:lnTo>
                  <a:lnTo>
                    <a:pt x="580230" y="4751562"/>
                  </a:lnTo>
                  <a:lnTo>
                    <a:pt x="582391" y="4801581"/>
                  </a:lnTo>
                  <a:lnTo>
                    <a:pt x="584191" y="4851625"/>
                  </a:lnTo>
                  <a:lnTo>
                    <a:pt x="585640" y="4901694"/>
                  </a:lnTo>
                  <a:lnTo>
                    <a:pt x="586751" y="4951784"/>
                  </a:lnTo>
                  <a:lnTo>
                    <a:pt x="587534" y="5001895"/>
                  </a:lnTo>
                  <a:lnTo>
                    <a:pt x="588002" y="5052024"/>
                  </a:lnTo>
                  <a:lnTo>
                    <a:pt x="588167" y="5102172"/>
                  </a:lnTo>
                  <a:lnTo>
                    <a:pt x="588040" y="5152335"/>
                  </a:lnTo>
                  <a:lnTo>
                    <a:pt x="587633" y="5202513"/>
                  </a:lnTo>
                  <a:lnTo>
                    <a:pt x="586957" y="5252704"/>
                  </a:lnTo>
                  <a:lnTo>
                    <a:pt x="586024" y="5302906"/>
                  </a:lnTo>
                  <a:lnTo>
                    <a:pt x="584847" y="5353118"/>
                  </a:lnTo>
                  <a:lnTo>
                    <a:pt x="583436" y="5403338"/>
                  </a:lnTo>
                  <a:lnTo>
                    <a:pt x="581804" y="5453566"/>
                  </a:lnTo>
                  <a:lnTo>
                    <a:pt x="579962" y="5503799"/>
                  </a:lnTo>
                  <a:lnTo>
                    <a:pt x="577907" y="5554794"/>
                  </a:lnTo>
                  <a:lnTo>
                    <a:pt x="575661" y="5605794"/>
                  </a:lnTo>
                  <a:lnTo>
                    <a:pt x="573237" y="5656797"/>
                  </a:lnTo>
                  <a:lnTo>
                    <a:pt x="570648" y="5707801"/>
                  </a:lnTo>
                  <a:lnTo>
                    <a:pt x="567906" y="5758804"/>
                  </a:lnTo>
                  <a:lnTo>
                    <a:pt x="565025" y="5809804"/>
                  </a:lnTo>
                  <a:lnTo>
                    <a:pt x="562016" y="5860800"/>
                  </a:lnTo>
                  <a:lnTo>
                    <a:pt x="558892" y="5911790"/>
                  </a:lnTo>
                  <a:lnTo>
                    <a:pt x="555666" y="5962772"/>
                  </a:lnTo>
                  <a:lnTo>
                    <a:pt x="552351" y="6013744"/>
                  </a:lnTo>
                  <a:lnTo>
                    <a:pt x="548959" y="6064705"/>
                  </a:lnTo>
                  <a:lnTo>
                    <a:pt x="545503" y="6115653"/>
                  </a:lnTo>
                  <a:lnTo>
                    <a:pt x="541996" y="6166587"/>
                  </a:lnTo>
                  <a:lnTo>
                    <a:pt x="538449" y="6217503"/>
                  </a:lnTo>
                  <a:lnTo>
                    <a:pt x="534877" y="6268402"/>
                  </a:lnTo>
                  <a:lnTo>
                    <a:pt x="641938" y="6270590"/>
                  </a:lnTo>
                  <a:lnTo>
                    <a:pt x="641938" y="0"/>
                  </a:lnTo>
                  <a:close/>
                </a:path>
              </a:pathLst>
            </a:custGeom>
            <a:solidFill>
              <a:srgbClr val="EEEEE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11365992" y="3044864"/>
              <a:ext cx="826135" cy="3089275"/>
            </a:xfrm>
            <a:custGeom>
              <a:avLst/>
              <a:gdLst/>
              <a:ahLst/>
              <a:cxnLst/>
              <a:rect l="l" t="t" r="r" b="b"/>
              <a:pathLst>
                <a:path w="826134" h="3089275">
                  <a:moveTo>
                    <a:pt x="826007" y="0"/>
                  </a:moveTo>
                  <a:lnTo>
                    <a:pt x="772210" y="41709"/>
                  </a:lnTo>
                  <a:lnTo>
                    <a:pt x="718459" y="94048"/>
                  </a:lnTo>
                  <a:lnTo>
                    <a:pt x="690272" y="125037"/>
                  </a:lnTo>
                  <a:lnTo>
                    <a:pt x="661492" y="159065"/>
                  </a:lnTo>
                  <a:lnTo>
                    <a:pt x="632328" y="196001"/>
                  </a:lnTo>
                  <a:lnTo>
                    <a:pt x="602990" y="235714"/>
                  </a:lnTo>
                  <a:lnTo>
                    <a:pt x="573688" y="278073"/>
                  </a:lnTo>
                  <a:lnTo>
                    <a:pt x="544633" y="322947"/>
                  </a:lnTo>
                  <a:lnTo>
                    <a:pt x="516035" y="370205"/>
                  </a:lnTo>
                  <a:lnTo>
                    <a:pt x="488103" y="419716"/>
                  </a:lnTo>
                  <a:lnTo>
                    <a:pt x="461048" y="471349"/>
                  </a:lnTo>
                  <a:lnTo>
                    <a:pt x="435079" y="524973"/>
                  </a:lnTo>
                  <a:lnTo>
                    <a:pt x="410407" y="580457"/>
                  </a:lnTo>
                  <a:lnTo>
                    <a:pt x="387242" y="637671"/>
                  </a:lnTo>
                  <a:lnTo>
                    <a:pt x="365794" y="696483"/>
                  </a:lnTo>
                  <a:lnTo>
                    <a:pt x="346273" y="756762"/>
                  </a:lnTo>
                  <a:lnTo>
                    <a:pt x="328888" y="818378"/>
                  </a:lnTo>
                  <a:lnTo>
                    <a:pt x="313851" y="881199"/>
                  </a:lnTo>
                  <a:lnTo>
                    <a:pt x="301371" y="945094"/>
                  </a:lnTo>
                  <a:lnTo>
                    <a:pt x="293149" y="998351"/>
                  </a:lnTo>
                  <a:lnTo>
                    <a:pt x="286988" y="1050254"/>
                  </a:lnTo>
                  <a:lnTo>
                    <a:pt x="282753" y="1100853"/>
                  </a:lnTo>
                  <a:lnTo>
                    <a:pt x="280311" y="1150196"/>
                  </a:lnTo>
                  <a:lnTo>
                    <a:pt x="279526" y="1198332"/>
                  </a:lnTo>
                  <a:lnTo>
                    <a:pt x="280660" y="1256694"/>
                  </a:lnTo>
                  <a:lnTo>
                    <a:pt x="283886" y="1313399"/>
                  </a:lnTo>
                  <a:lnTo>
                    <a:pt x="288943" y="1368544"/>
                  </a:lnTo>
                  <a:lnTo>
                    <a:pt x="295570" y="1422228"/>
                  </a:lnTo>
                  <a:lnTo>
                    <a:pt x="303505" y="1474551"/>
                  </a:lnTo>
                  <a:lnTo>
                    <a:pt x="312485" y="1525611"/>
                  </a:lnTo>
                  <a:lnTo>
                    <a:pt x="322251" y="1575507"/>
                  </a:lnTo>
                  <a:lnTo>
                    <a:pt x="332540" y="1624337"/>
                  </a:lnTo>
                  <a:lnTo>
                    <a:pt x="343090" y="1672201"/>
                  </a:lnTo>
                  <a:lnTo>
                    <a:pt x="353640" y="1719197"/>
                  </a:lnTo>
                  <a:lnTo>
                    <a:pt x="363929" y="1765423"/>
                  </a:lnTo>
                  <a:lnTo>
                    <a:pt x="373695" y="1810980"/>
                  </a:lnTo>
                  <a:lnTo>
                    <a:pt x="382675" y="1855965"/>
                  </a:lnTo>
                  <a:lnTo>
                    <a:pt x="390610" y="1900477"/>
                  </a:lnTo>
                  <a:lnTo>
                    <a:pt x="397237" y="1944616"/>
                  </a:lnTo>
                  <a:lnTo>
                    <a:pt x="402294" y="1988479"/>
                  </a:lnTo>
                  <a:lnTo>
                    <a:pt x="405520" y="2032166"/>
                  </a:lnTo>
                  <a:lnTo>
                    <a:pt x="406653" y="2075775"/>
                  </a:lnTo>
                  <a:lnTo>
                    <a:pt x="406022" y="2106928"/>
                  </a:lnTo>
                  <a:lnTo>
                    <a:pt x="400760" y="2169376"/>
                  </a:lnTo>
                  <a:lnTo>
                    <a:pt x="388866" y="2234307"/>
                  </a:lnTo>
                  <a:lnTo>
                    <a:pt x="369963" y="2291100"/>
                  </a:lnTo>
                  <a:lnTo>
                    <a:pt x="345681" y="2336604"/>
                  </a:lnTo>
                  <a:lnTo>
                    <a:pt x="317022" y="2373805"/>
                  </a:lnTo>
                  <a:lnTo>
                    <a:pt x="284990" y="2405691"/>
                  </a:lnTo>
                  <a:lnTo>
                    <a:pt x="232813" y="2450084"/>
                  </a:lnTo>
                  <a:lnTo>
                    <a:pt x="214822" y="2465459"/>
                  </a:lnTo>
                  <a:lnTo>
                    <a:pt x="178695" y="2499315"/>
                  </a:lnTo>
                  <a:lnTo>
                    <a:pt x="143209" y="2539801"/>
                  </a:lnTo>
                  <a:lnTo>
                    <a:pt x="109370" y="2589904"/>
                  </a:lnTo>
                  <a:lnTo>
                    <a:pt x="78181" y="2652610"/>
                  </a:lnTo>
                  <a:lnTo>
                    <a:pt x="63894" y="2689622"/>
                  </a:lnTo>
                  <a:lnTo>
                    <a:pt x="50645" y="2730905"/>
                  </a:lnTo>
                  <a:lnTo>
                    <a:pt x="38562" y="2776833"/>
                  </a:lnTo>
                  <a:lnTo>
                    <a:pt x="27768" y="2827778"/>
                  </a:lnTo>
                  <a:lnTo>
                    <a:pt x="18389" y="2884113"/>
                  </a:lnTo>
                  <a:lnTo>
                    <a:pt x="10551" y="2946213"/>
                  </a:lnTo>
                  <a:lnTo>
                    <a:pt x="4379" y="3014449"/>
                  </a:lnTo>
                  <a:lnTo>
                    <a:pt x="0" y="3089197"/>
                  </a:lnTo>
                  <a:lnTo>
                    <a:pt x="49716" y="3077592"/>
                  </a:lnTo>
                  <a:lnTo>
                    <a:pt x="99515" y="3067228"/>
                  </a:lnTo>
                  <a:lnTo>
                    <a:pt x="149393" y="3058052"/>
                  </a:lnTo>
                  <a:lnTo>
                    <a:pt x="199343" y="3050011"/>
                  </a:lnTo>
                  <a:lnTo>
                    <a:pt x="249360" y="3043049"/>
                  </a:lnTo>
                  <a:lnTo>
                    <a:pt x="299440" y="3037114"/>
                  </a:lnTo>
                  <a:lnTo>
                    <a:pt x="349576" y="3032150"/>
                  </a:lnTo>
                  <a:lnTo>
                    <a:pt x="399763" y="3028104"/>
                  </a:lnTo>
                  <a:lnTo>
                    <a:pt x="449995" y="3024923"/>
                  </a:lnTo>
                  <a:lnTo>
                    <a:pt x="500269" y="3022551"/>
                  </a:lnTo>
                  <a:lnTo>
                    <a:pt x="550577" y="3020935"/>
                  </a:lnTo>
                  <a:lnTo>
                    <a:pt x="600916" y="3020022"/>
                  </a:lnTo>
                  <a:lnTo>
                    <a:pt x="826007" y="3019756"/>
                  </a:lnTo>
                  <a:lnTo>
                    <a:pt x="826007" y="0"/>
                  </a:lnTo>
                  <a:close/>
                </a:path>
                <a:path w="826134" h="3089275">
                  <a:moveTo>
                    <a:pt x="826007" y="3019756"/>
                  </a:moveTo>
                  <a:lnTo>
                    <a:pt x="651279" y="3019756"/>
                  </a:lnTo>
                  <a:lnTo>
                    <a:pt x="701661" y="3020084"/>
                  </a:lnTo>
                  <a:lnTo>
                    <a:pt x="752057" y="3020953"/>
                  </a:lnTo>
                  <a:lnTo>
                    <a:pt x="826007" y="3023142"/>
                  </a:lnTo>
                  <a:lnTo>
                    <a:pt x="826007" y="3019756"/>
                  </a:lnTo>
                  <a:close/>
                </a:path>
              </a:pathLst>
            </a:custGeom>
            <a:solidFill>
              <a:srgbClr val="80C8D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11173968" y="4378941"/>
              <a:ext cx="1018540" cy="2479675"/>
            </a:xfrm>
            <a:custGeom>
              <a:avLst/>
              <a:gdLst/>
              <a:ahLst/>
              <a:cxnLst/>
              <a:rect l="l" t="t" r="r" b="b"/>
              <a:pathLst>
                <a:path w="1018540" h="2479675">
                  <a:moveTo>
                    <a:pt x="1018031" y="0"/>
                  </a:moveTo>
                  <a:lnTo>
                    <a:pt x="962532" y="48176"/>
                  </a:lnTo>
                  <a:lnTo>
                    <a:pt x="933799" y="80758"/>
                  </a:lnTo>
                  <a:lnTo>
                    <a:pt x="909634" y="114570"/>
                  </a:lnTo>
                  <a:lnTo>
                    <a:pt x="889721" y="149554"/>
                  </a:lnTo>
                  <a:lnTo>
                    <a:pt x="873743" y="185653"/>
                  </a:lnTo>
                  <a:lnTo>
                    <a:pt x="861381" y="222812"/>
                  </a:lnTo>
                  <a:lnTo>
                    <a:pt x="852319" y="260971"/>
                  </a:lnTo>
                  <a:lnTo>
                    <a:pt x="846239" y="300076"/>
                  </a:lnTo>
                  <a:lnTo>
                    <a:pt x="842823" y="340068"/>
                  </a:lnTo>
                  <a:lnTo>
                    <a:pt x="841755" y="380891"/>
                  </a:lnTo>
                  <a:lnTo>
                    <a:pt x="843042" y="429231"/>
                  </a:lnTo>
                  <a:lnTo>
                    <a:pt x="846570" y="478527"/>
                  </a:lnTo>
                  <a:lnTo>
                    <a:pt x="851842" y="528689"/>
                  </a:lnTo>
                  <a:lnTo>
                    <a:pt x="858358" y="579626"/>
                  </a:lnTo>
                  <a:lnTo>
                    <a:pt x="865622" y="631250"/>
                  </a:lnTo>
                  <a:lnTo>
                    <a:pt x="873134" y="683469"/>
                  </a:lnTo>
                  <a:lnTo>
                    <a:pt x="880398" y="736194"/>
                  </a:lnTo>
                  <a:lnTo>
                    <a:pt x="886914" y="789336"/>
                  </a:lnTo>
                  <a:lnTo>
                    <a:pt x="892186" y="842804"/>
                  </a:lnTo>
                  <a:lnTo>
                    <a:pt x="895714" y="896508"/>
                  </a:lnTo>
                  <a:lnTo>
                    <a:pt x="897001" y="950359"/>
                  </a:lnTo>
                  <a:lnTo>
                    <a:pt x="895978" y="995629"/>
                  </a:lnTo>
                  <a:lnTo>
                    <a:pt x="892725" y="1040880"/>
                  </a:lnTo>
                  <a:lnTo>
                    <a:pt x="886960" y="1086065"/>
                  </a:lnTo>
                  <a:lnTo>
                    <a:pt x="878404" y="1131134"/>
                  </a:lnTo>
                  <a:lnTo>
                    <a:pt x="866775" y="1176038"/>
                  </a:lnTo>
                  <a:lnTo>
                    <a:pt x="853028" y="1215815"/>
                  </a:lnTo>
                  <a:lnTo>
                    <a:pt x="836654" y="1251394"/>
                  </a:lnTo>
                  <a:lnTo>
                    <a:pt x="796618" y="1311608"/>
                  </a:lnTo>
                  <a:lnTo>
                    <a:pt x="747857" y="1359978"/>
                  </a:lnTo>
                  <a:lnTo>
                    <a:pt x="691562" y="1399800"/>
                  </a:lnTo>
                  <a:lnTo>
                    <a:pt x="628923" y="1434372"/>
                  </a:lnTo>
                  <a:lnTo>
                    <a:pt x="489382" y="1500956"/>
                  </a:lnTo>
                  <a:lnTo>
                    <a:pt x="452394" y="1519472"/>
                  </a:lnTo>
                  <a:lnTo>
                    <a:pt x="414861" y="1539562"/>
                  </a:lnTo>
                  <a:lnTo>
                    <a:pt x="376935" y="1561636"/>
                  </a:lnTo>
                  <a:lnTo>
                    <a:pt x="338762" y="1586107"/>
                  </a:lnTo>
                  <a:lnTo>
                    <a:pt x="300493" y="1613387"/>
                  </a:lnTo>
                  <a:lnTo>
                    <a:pt x="262275" y="1643889"/>
                  </a:lnTo>
                  <a:lnTo>
                    <a:pt x="224258" y="1678024"/>
                  </a:lnTo>
                  <a:lnTo>
                    <a:pt x="186592" y="1716205"/>
                  </a:lnTo>
                  <a:lnTo>
                    <a:pt x="149423" y="1758843"/>
                  </a:lnTo>
                  <a:lnTo>
                    <a:pt x="112902" y="1806352"/>
                  </a:lnTo>
                  <a:lnTo>
                    <a:pt x="80456" y="1856010"/>
                  </a:lnTo>
                  <a:lnTo>
                    <a:pt x="54141" y="1905889"/>
                  </a:lnTo>
                  <a:lnTo>
                    <a:pt x="33542" y="1955788"/>
                  </a:lnTo>
                  <a:lnTo>
                    <a:pt x="18244" y="2005507"/>
                  </a:lnTo>
                  <a:lnTo>
                    <a:pt x="7831" y="2054845"/>
                  </a:lnTo>
                  <a:lnTo>
                    <a:pt x="1888" y="2103602"/>
                  </a:lnTo>
                  <a:lnTo>
                    <a:pt x="0" y="2151576"/>
                  </a:lnTo>
                  <a:lnTo>
                    <a:pt x="28773" y="2346646"/>
                  </a:lnTo>
                  <a:lnTo>
                    <a:pt x="81204" y="2479057"/>
                  </a:lnTo>
                  <a:lnTo>
                    <a:pt x="1018031" y="2479057"/>
                  </a:lnTo>
                  <a:lnTo>
                    <a:pt x="1018031" y="0"/>
                  </a:lnTo>
                  <a:close/>
                </a:path>
              </a:pathLst>
            </a:custGeom>
            <a:solidFill>
              <a:srgbClr val="285E8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4" name="object 1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954256" y="2459735"/>
              <a:ext cx="217932" cy="217931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483340" y="5001767"/>
              <a:ext cx="131063" cy="132587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614404" y="3122676"/>
              <a:ext cx="131064" cy="131063"/>
            </a:xfrm>
            <a:prstGeom prst="rect">
              <a:avLst/>
            </a:prstGeom>
          </p:spPr>
        </p:pic>
      </p:grpSp>
      <p:pic>
        <p:nvPicPr>
          <p:cNvPr id="17" name="object 17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878311" y="6370320"/>
            <a:ext cx="131064" cy="131064"/>
          </a:xfrm>
          <a:prstGeom prst="rect">
            <a:avLst/>
          </a:prstGeom>
        </p:spPr>
      </p:pic>
      <p:pic>
        <p:nvPicPr>
          <p:cNvPr id="18" name="object 18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100730" y="4741131"/>
            <a:ext cx="5909228" cy="1501576"/>
          </a:xfrm>
          <a:prstGeom prst="rect">
            <a:avLst/>
          </a:prstGeom>
        </p:spPr>
      </p:pic>
      <p:sp>
        <p:nvSpPr>
          <p:cNvPr id="19" name="object 19" descr=""/>
          <p:cNvSpPr/>
          <p:nvPr/>
        </p:nvSpPr>
        <p:spPr>
          <a:xfrm>
            <a:off x="1429511" y="1467611"/>
            <a:ext cx="8044180" cy="498475"/>
          </a:xfrm>
          <a:custGeom>
            <a:avLst/>
            <a:gdLst/>
            <a:ahLst/>
            <a:cxnLst/>
            <a:rect l="l" t="t" r="r" b="b"/>
            <a:pathLst>
              <a:path w="8044180" h="498475">
                <a:moveTo>
                  <a:pt x="7794498" y="0"/>
                </a:moveTo>
                <a:lnTo>
                  <a:pt x="249174" y="0"/>
                </a:lnTo>
                <a:lnTo>
                  <a:pt x="204370" y="4012"/>
                </a:lnTo>
                <a:lnTo>
                  <a:pt x="162207" y="15582"/>
                </a:lnTo>
                <a:lnTo>
                  <a:pt x="123387" y="34007"/>
                </a:lnTo>
                <a:lnTo>
                  <a:pt x="88612" y="58585"/>
                </a:lnTo>
                <a:lnTo>
                  <a:pt x="58585" y="88612"/>
                </a:lnTo>
                <a:lnTo>
                  <a:pt x="34007" y="123387"/>
                </a:lnTo>
                <a:lnTo>
                  <a:pt x="15582" y="162207"/>
                </a:lnTo>
                <a:lnTo>
                  <a:pt x="4012" y="204370"/>
                </a:lnTo>
                <a:lnTo>
                  <a:pt x="0" y="249174"/>
                </a:lnTo>
                <a:lnTo>
                  <a:pt x="4012" y="293977"/>
                </a:lnTo>
                <a:lnTo>
                  <a:pt x="15582" y="336140"/>
                </a:lnTo>
                <a:lnTo>
                  <a:pt x="34007" y="374960"/>
                </a:lnTo>
                <a:lnTo>
                  <a:pt x="58585" y="409735"/>
                </a:lnTo>
                <a:lnTo>
                  <a:pt x="88612" y="439762"/>
                </a:lnTo>
                <a:lnTo>
                  <a:pt x="123387" y="464340"/>
                </a:lnTo>
                <a:lnTo>
                  <a:pt x="162207" y="482765"/>
                </a:lnTo>
                <a:lnTo>
                  <a:pt x="204370" y="494335"/>
                </a:lnTo>
                <a:lnTo>
                  <a:pt x="249174" y="498348"/>
                </a:lnTo>
                <a:lnTo>
                  <a:pt x="7794498" y="498348"/>
                </a:lnTo>
                <a:lnTo>
                  <a:pt x="7839301" y="494335"/>
                </a:lnTo>
                <a:lnTo>
                  <a:pt x="7881464" y="482765"/>
                </a:lnTo>
                <a:lnTo>
                  <a:pt x="7920284" y="464340"/>
                </a:lnTo>
                <a:lnTo>
                  <a:pt x="7955059" y="439762"/>
                </a:lnTo>
                <a:lnTo>
                  <a:pt x="7985086" y="409735"/>
                </a:lnTo>
                <a:lnTo>
                  <a:pt x="8009664" y="374960"/>
                </a:lnTo>
                <a:lnTo>
                  <a:pt x="8028089" y="336140"/>
                </a:lnTo>
                <a:lnTo>
                  <a:pt x="8039659" y="293977"/>
                </a:lnTo>
                <a:lnTo>
                  <a:pt x="8043671" y="249174"/>
                </a:lnTo>
                <a:lnTo>
                  <a:pt x="8039659" y="204370"/>
                </a:lnTo>
                <a:lnTo>
                  <a:pt x="8028089" y="162207"/>
                </a:lnTo>
                <a:lnTo>
                  <a:pt x="8009664" y="123387"/>
                </a:lnTo>
                <a:lnTo>
                  <a:pt x="7985086" y="88612"/>
                </a:lnTo>
                <a:lnTo>
                  <a:pt x="7955059" y="58585"/>
                </a:lnTo>
                <a:lnTo>
                  <a:pt x="7920284" y="34007"/>
                </a:lnTo>
                <a:lnTo>
                  <a:pt x="7881464" y="15582"/>
                </a:lnTo>
                <a:lnTo>
                  <a:pt x="7839301" y="4012"/>
                </a:lnTo>
                <a:lnTo>
                  <a:pt x="7794498" y="0"/>
                </a:lnTo>
                <a:close/>
              </a:path>
            </a:pathLst>
          </a:custGeom>
          <a:solidFill>
            <a:srgbClr val="AFDEE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1482216" y="976121"/>
            <a:ext cx="7574915" cy="8483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baseline="67129" sz="5400" spc="-3757"/>
              <a:t>P</a:t>
            </a:r>
            <a:r>
              <a:rPr dirty="0" sz="5400" spc="-1235"/>
              <a:t>T</a:t>
            </a:r>
            <a:r>
              <a:rPr dirty="0" baseline="67129" sz="5400" spc="-1177"/>
              <a:t>L</a:t>
            </a:r>
            <a:r>
              <a:rPr dirty="0" sz="5400" spc="-3525"/>
              <a:t>H</a:t>
            </a:r>
            <a:r>
              <a:rPr dirty="0" baseline="67129" sz="5400" spc="-142"/>
              <a:t>A</a:t>
            </a:r>
            <a:r>
              <a:rPr dirty="0" baseline="67129" sz="5400" spc="-2617"/>
              <a:t>N</a:t>
            </a:r>
            <a:r>
              <a:rPr dirty="0" sz="5400" spc="-1700"/>
              <a:t>E</a:t>
            </a:r>
            <a:r>
              <a:rPr dirty="0" baseline="67129" sz="5400" spc="-757"/>
              <a:t>N</a:t>
            </a:r>
            <a:r>
              <a:rPr dirty="0" sz="5400" spc="-3629"/>
              <a:t>H</a:t>
            </a:r>
            <a:r>
              <a:rPr dirty="0" baseline="67129" sz="5400" spc="-142"/>
              <a:t>I</a:t>
            </a:r>
            <a:r>
              <a:rPr dirty="0" baseline="67129" sz="5400" spc="-127"/>
              <a:t>N</a:t>
            </a:r>
            <a:r>
              <a:rPr dirty="0" baseline="67129" sz="5400" spc="-4365"/>
              <a:t>G</a:t>
            </a:r>
            <a:r>
              <a:rPr dirty="0" sz="5400" spc="-95"/>
              <a:t>YDROPURE</a:t>
            </a:r>
            <a:r>
              <a:rPr dirty="0" sz="5400" spc="-455"/>
              <a:t> </a:t>
            </a:r>
            <a:r>
              <a:rPr dirty="0" sz="5400" spc="-20"/>
              <a:t>IDEA</a:t>
            </a:r>
            <a:endParaRPr sz="5400"/>
          </a:p>
        </p:txBody>
      </p:sp>
      <p:grpSp>
        <p:nvGrpSpPr>
          <p:cNvPr id="21" name="object 21" descr=""/>
          <p:cNvGrpSpPr/>
          <p:nvPr/>
        </p:nvGrpSpPr>
        <p:grpSpPr>
          <a:xfrm>
            <a:off x="1380744" y="2273820"/>
            <a:ext cx="8371840" cy="1224280"/>
            <a:chOff x="1380744" y="2273820"/>
            <a:chExt cx="8371840" cy="1224280"/>
          </a:xfrm>
        </p:grpSpPr>
        <p:pic>
          <p:nvPicPr>
            <p:cNvPr id="22" name="object 22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50844" y="2314879"/>
              <a:ext cx="8290566" cy="1071511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380744" y="2273820"/>
              <a:ext cx="8371332" cy="1223759"/>
            </a:xfrm>
            <a:prstGeom prst="rect">
              <a:avLst/>
            </a:prstGeom>
          </p:spPr>
        </p:pic>
      </p:grpSp>
      <p:sp>
        <p:nvSpPr>
          <p:cNvPr id="24" name="object 24" descr=""/>
          <p:cNvSpPr txBox="1"/>
          <p:nvPr/>
        </p:nvSpPr>
        <p:spPr>
          <a:xfrm>
            <a:off x="1484375" y="2328672"/>
            <a:ext cx="8228330" cy="1009015"/>
          </a:xfrm>
          <a:prstGeom prst="rect">
            <a:avLst/>
          </a:prstGeom>
          <a:solidFill>
            <a:srgbClr val="66A4BA"/>
          </a:solidFill>
        </p:spPr>
        <p:txBody>
          <a:bodyPr wrap="square" lIns="0" tIns="24765" rIns="0" bIns="0" rtlCol="0" vert="horz">
            <a:spAutoFit/>
          </a:bodyPr>
          <a:lstStyle/>
          <a:p>
            <a:pPr marL="91440" marR="203200">
              <a:lnSpc>
                <a:spcPct val="100000"/>
              </a:lnSpc>
              <a:spcBef>
                <a:spcPts val="195"/>
              </a:spcBef>
            </a:pPr>
            <a:r>
              <a:rPr dirty="0" sz="2000" spc="60" b="1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2000" spc="-1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90" b="1">
                <a:solidFill>
                  <a:srgbClr val="FFFFFF"/>
                </a:solidFill>
                <a:latin typeface="Arial"/>
                <a:cs typeface="Arial"/>
              </a:rPr>
              <a:t>Hydropure</a:t>
            </a:r>
            <a:r>
              <a:rPr dirty="0" sz="2000" spc="-1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125" b="1">
                <a:solidFill>
                  <a:srgbClr val="FFFFFF"/>
                </a:solidFill>
                <a:latin typeface="Arial"/>
                <a:cs typeface="Arial"/>
              </a:rPr>
              <a:t>Idea</a:t>
            </a:r>
            <a:r>
              <a:rPr dirty="0" sz="2000" spc="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229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dirty="0" sz="20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135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dirty="0" sz="20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150">
                <a:solidFill>
                  <a:srgbClr val="FFFFFF"/>
                </a:solidFill>
                <a:latin typeface="Arial"/>
                <a:cs typeface="Arial"/>
              </a:rPr>
              <a:t>we</a:t>
            </a:r>
            <a:r>
              <a:rPr dirty="0" sz="20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60">
                <a:solidFill>
                  <a:srgbClr val="FFFFFF"/>
                </a:solidFill>
                <a:latin typeface="Arial"/>
                <a:cs typeface="Arial"/>
              </a:rPr>
              <a:t>like</a:t>
            </a:r>
            <a:r>
              <a:rPr dirty="0" sz="20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165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20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130">
                <a:solidFill>
                  <a:srgbClr val="FFFFFF"/>
                </a:solidFill>
                <a:latin typeface="Arial"/>
                <a:cs typeface="Arial"/>
              </a:rPr>
              <a:t>call</a:t>
            </a:r>
            <a:r>
              <a:rPr dirty="0" sz="20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110">
                <a:solidFill>
                  <a:srgbClr val="FFFFFF"/>
                </a:solidFill>
                <a:latin typeface="Arial"/>
                <a:cs typeface="Arial"/>
              </a:rPr>
              <a:t>it</a:t>
            </a:r>
            <a:r>
              <a:rPr dirty="0" sz="20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229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dirty="0" sz="20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dirty="0" sz="20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130">
                <a:solidFill>
                  <a:srgbClr val="FFFFFF"/>
                </a:solidFill>
                <a:latin typeface="Arial"/>
                <a:cs typeface="Arial"/>
              </a:rPr>
              <a:t>our</a:t>
            </a:r>
            <a:r>
              <a:rPr dirty="0" sz="20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145">
                <a:solidFill>
                  <a:srgbClr val="FFFFFF"/>
                </a:solidFill>
                <a:latin typeface="Arial"/>
                <a:cs typeface="Arial"/>
              </a:rPr>
              <a:t>water </a:t>
            </a:r>
            <a:r>
              <a:rPr dirty="0" sz="2000" spc="130">
                <a:solidFill>
                  <a:srgbClr val="FFFFFF"/>
                </a:solidFill>
                <a:latin typeface="Arial"/>
                <a:cs typeface="Arial"/>
              </a:rPr>
              <a:t>purifying</a:t>
            </a:r>
            <a:r>
              <a:rPr dirty="0" sz="20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95">
                <a:solidFill>
                  <a:srgbClr val="FFFFFF"/>
                </a:solidFill>
                <a:latin typeface="Arial"/>
                <a:cs typeface="Arial"/>
              </a:rPr>
              <a:t>idea,</a:t>
            </a:r>
            <a:r>
              <a:rPr dirty="0" sz="20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155">
                <a:solidFill>
                  <a:srgbClr val="FFFFFF"/>
                </a:solidFill>
                <a:latin typeface="Arial"/>
                <a:cs typeface="Arial"/>
              </a:rPr>
              <a:t>which</a:t>
            </a:r>
            <a:r>
              <a:rPr dirty="0" sz="20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110">
                <a:solidFill>
                  <a:srgbClr val="FFFFFF"/>
                </a:solidFill>
                <a:latin typeface="Arial"/>
                <a:cs typeface="Arial"/>
              </a:rPr>
              <a:t>consists</a:t>
            </a:r>
            <a:r>
              <a:rPr dirty="0" sz="20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105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155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20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135">
                <a:solidFill>
                  <a:srgbClr val="FFFFFF"/>
                </a:solidFill>
                <a:latin typeface="Arial"/>
                <a:cs typeface="Arial"/>
              </a:rPr>
              <a:t>innovative</a:t>
            </a:r>
            <a:r>
              <a:rPr dirty="0" sz="20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180">
                <a:solidFill>
                  <a:srgbClr val="FFFFFF"/>
                </a:solidFill>
                <a:latin typeface="Arial"/>
                <a:cs typeface="Arial"/>
              </a:rPr>
              <a:t>combination</a:t>
            </a:r>
            <a:r>
              <a:rPr dirty="0" sz="20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105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dirty="0" sz="2000" spc="15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20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105">
                <a:solidFill>
                  <a:srgbClr val="FFFFFF"/>
                </a:solidFill>
                <a:latin typeface="Arial"/>
                <a:cs typeface="Arial"/>
              </a:rPr>
              <a:t>use</a:t>
            </a:r>
            <a:r>
              <a:rPr dirty="0" sz="20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13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20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85" b="1">
                <a:solidFill>
                  <a:srgbClr val="0D2234"/>
                </a:solidFill>
                <a:latin typeface="Arial"/>
                <a:cs typeface="Arial"/>
              </a:rPr>
              <a:t>polyglu</a:t>
            </a:r>
            <a:r>
              <a:rPr dirty="0" sz="2000" spc="-10" b="1">
                <a:solidFill>
                  <a:srgbClr val="0D2234"/>
                </a:solidFill>
                <a:latin typeface="Arial"/>
                <a:cs typeface="Arial"/>
              </a:rPr>
              <a:t> </a:t>
            </a:r>
            <a:r>
              <a:rPr dirty="0" sz="2000" spc="21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20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120">
                <a:solidFill>
                  <a:srgbClr val="FFFFFF"/>
                </a:solidFill>
                <a:latin typeface="Arial"/>
                <a:cs typeface="Arial"/>
              </a:rPr>
              <a:t>filtration</a:t>
            </a:r>
            <a:r>
              <a:rPr dirty="0" sz="20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105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20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229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20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130">
                <a:solidFill>
                  <a:srgbClr val="FFFFFF"/>
                </a:solidFill>
                <a:latin typeface="Arial"/>
                <a:cs typeface="Arial"/>
              </a:rPr>
              <a:t>scale</a:t>
            </a:r>
            <a:r>
              <a:rPr dirty="0" sz="20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13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20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130">
                <a:solidFill>
                  <a:srgbClr val="FFFFFF"/>
                </a:solidFill>
                <a:latin typeface="Arial"/>
                <a:cs typeface="Arial"/>
              </a:rPr>
              <a:t>three</a:t>
            </a:r>
            <a:r>
              <a:rPr dirty="0" sz="20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165">
                <a:solidFill>
                  <a:srgbClr val="FFFFFF"/>
                </a:solidFill>
                <a:latin typeface="Arial"/>
                <a:cs typeface="Arial"/>
              </a:rPr>
              <a:t>water</a:t>
            </a:r>
            <a:r>
              <a:rPr dirty="0" sz="20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70">
                <a:solidFill>
                  <a:srgbClr val="FFFFFF"/>
                </a:solidFill>
                <a:latin typeface="Arial"/>
                <a:cs typeface="Arial"/>
              </a:rPr>
              <a:t>tanks.</a:t>
            </a:r>
            <a:endParaRPr sz="2000">
              <a:latin typeface="Arial"/>
              <a:cs typeface="Arial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1563116" y="3615944"/>
            <a:ext cx="6578600" cy="6661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latin typeface="Arial"/>
                <a:cs typeface="Arial"/>
              </a:rPr>
              <a:t>As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 spc="125">
                <a:latin typeface="Arial"/>
                <a:cs typeface="Arial"/>
              </a:rPr>
              <a:t>mentioned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 spc="65">
                <a:latin typeface="Arial"/>
                <a:cs typeface="Arial"/>
              </a:rPr>
              <a:t>before,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 spc="105">
                <a:latin typeface="Arial"/>
                <a:cs typeface="Arial"/>
              </a:rPr>
              <a:t>we</a:t>
            </a:r>
            <a:r>
              <a:rPr dirty="0" sz="1400" spc="-5">
                <a:latin typeface="Arial"/>
                <a:cs typeface="Arial"/>
              </a:rPr>
              <a:t> </a:t>
            </a:r>
            <a:r>
              <a:rPr dirty="0" sz="1400" spc="60">
                <a:latin typeface="Arial"/>
                <a:cs typeface="Arial"/>
              </a:rPr>
              <a:t>will</a:t>
            </a:r>
            <a:r>
              <a:rPr dirty="0" sz="1400" spc="10">
                <a:latin typeface="Arial"/>
                <a:cs typeface="Arial"/>
              </a:rPr>
              <a:t> </a:t>
            </a:r>
            <a:r>
              <a:rPr dirty="0" sz="1400" spc="120">
                <a:latin typeface="Arial"/>
                <a:cs typeface="Arial"/>
              </a:rPr>
              <a:t>be</a:t>
            </a:r>
            <a:r>
              <a:rPr dirty="0" sz="1400" spc="-10">
                <a:latin typeface="Arial"/>
                <a:cs typeface="Arial"/>
              </a:rPr>
              <a:t> </a:t>
            </a:r>
            <a:r>
              <a:rPr dirty="0" sz="1400" spc="90">
                <a:latin typeface="Arial"/>
                <a:cs typeface="Arial"/>
              </a:rPr>
              <a:t>using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 spc="70" b="1">
                <a:solidFill>
                  <a:srgbClr val="1A4568"/>
                </a:solidFill>
                <a:latin typeface="Arial"/>
                <a:cs typeface="Arial"/>
              </a:rPr>
              <a:t>rainwater</a:t>
            </a:r>
            <a:r>
              <a:rPr dirty="0" sz="1400" spc="70">
                <a:latin typeface="Arial"/>
                <a:cs typeface="Arial"/>
              </a:rPr>
              <a:t>,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 spc="95">
                <a:latin typeface="Arial"/>
                <a:cs typeface="Arial"/>
              </a:rPr>
              <a:t>as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 spc="90">
                <a:latin typeface="Arial"/>
                <a:cs typeface="Arial"/>
              </a:rPr>
              <a:t>our</a:t>
            </a:r>
            <a:r>
              <a:rPr dirty="0" sz="1400" spc="10">
                <a:latin typeface="Arial"/>
                <a:cs typeface="Arial"/>
              </a:rPr>
              <a:t> </a:t>
            </a:r>
            <a:r>
              <a:rPr dirty="0" sz="1400" spc="110">
                <a:latin typeface="Arial"/>
                <a:cs typeface="Arial"/>
              </a:rPr>
              <a:t>water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 spc="65">
                <a:latin typeface="Arial"/>
                <a:cs typeface="Arial"/>
              </a:rPr>
              <a:t>source.</a:t>
            </a:r>
            <a:r>
              <a:rPr dirty="0" sz="1400" spc="-10">
                <a:latin typeface="Arial"/>
                <a:cs typeface="Arial"/>
              </a:rPr>
              <a:t> </a:t>
            </a:r>
            <a:r>
              <a:rPr dirty="0" sz="1400" spc="-25" b="1">
                <a:latin typeface="Arial"/>
                <a:cs typeface="Arial"/>
              </a:rPr>
              <a:t>The </a:t>
            </a:r>
            <a:r>
              <a:rPr dirty="0" sz="1400" spc="130" b="1">
                <a:latin typeface="Arial"/>
                <a:cs typeface="Arial"/>
              </a:rPr>
              <a:t>main</a:t>
            </a:r>
            <a:r>
              <a:rPr dirty="0" sz="1400" spc="-85" b="1">
                <a:latin typeface="Arial"/>
                <a:cs typeface="Arial"/>
              </a:rPr>
              <a:t> </a:t>
            </a:r>
            <a:r>
              <a:rPr dirty="0" sz="1400" spc="140" b="1">
                <a:latin typeface="Arial"/>
                <a:cs typeface="Arial"/>
              </a:rPr>
              <a:t>aim</a:t>
            </a:r>
            <a:r>
              <a:rPr dirty="0" sz="1400" spc="-80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of</a:t>
            </a:r>
            <a:r>
              <a:rPr dirty="0" sz="1400" spc="-85" b="1">
                <a:latin typeface="Arial"/>
                <a:cs typeface="Arial"/>
              </a:rPr>
              <a:t> </a:t>
            </a:r>
            <a:r>
              <a:rPr dirty="0" sz="1400" spc="55" b="1">
                <a:latin typeface="Arial"/>
                <a:cs typeface="Arial"/>
              </a:rPr>
              <a:t>our</a:t>
            </a:r>
            <a:r>
              <a:rPr dirty="0" sz="1400" spc="-95" b="1">
                <a:latin typeface="Arial"/>
                <a:cs typeface="Arial"/>
              </a:rPr>
              <a:t> </a:t>
            </a:r>
            <a:r>
              <a:rPr dirty="0" sz="1400" spc="65" b="1">
                <a:latin typeface="Arial"/>
                <a:cs typeface="Arial"/>
              </a:rPr>
              <a:t>project</a:t>
            </a:r>
            <a:r>
              <a:rPr dirty="0" sz="1400" spc="-90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is</a:t>
            </a:r>
            <a:r>
              <a:rPr dirty="0" sz="1400" spc="-85" b="1">
                <a:latin typeface="Arial"/>
                <a:cs typeface="Arial"/>
              </a:rPr>
              <a:t> </a:t>
            </a:r>
            <a:r>
              <a:rPr dirty="0" sz="1400" spc="65" b="1">
                <a:latin typeface="Arial"/>
                <a:cs typeface="Arial"/>
              </a:rPr>
              <a:t>to</a:t>
            </a:r>
            <a:r>
              <a:rPr dirty="0" sz="1400" spc="-95" b="1">
                <a:latin typeface="Arial"/>
                <a:cs typeface="Arial"/>
              </a:rPr>
              <a:t> </a:t>
            </a:r>
            <a:r>
              <a:rPr dirty="0" sz="1400" spc="80" b="1">
                <a:latin typeface="Arial"/>
                <a:cs typeface="Arial"/>
              </a:rPr>
              <a:t>turn</a:t>
            </a:r>
            <a:r>
              <a:rPr dirty="0" sz="1400" spc="-105" b="1">
                <a:latin typeface="Arial"/>
                <a:cs typeface="Arial"/>
              </a:rPr>
              <a:t> </a:t>
            </a:r>
            <a:r>
              <a:rPr dirty="0" sz="1400" spc="85" b="1">
                <a:latin typeface="Arial"/>
                <a:cs typeface="Arial"/>
              </a:rPr>
              <a:t>the</a:t>
            </a:r>
            <a:r>
              <a:rPr dirty="0" sz="1400" spc="-95" b="1">
                <a:latin typeface="Arial"/>
                <a:cs typeface="Arial"/>
              </a:rPr>
              <a:t> </a:t>
            </a:r>
            <a:r>
              <a:rPr dirty="0" sz="1400" spc="85" b="1">
                <a:latin typeface="Arial"/>
                <a:cs typeface="Arial"/>
              </a:rPr>
              <a:t>rainwater,</a:t>
            </a:r>
            <a:r>
              <a:rPr dirty="0" sz="1400" spc="-100" b="1">
                <a:latin typeface="Arial"/>
                <a:cs typeface="Arial"/>
              </a:rPr>
              <a:t> </a:t>
            </a:r>
            <a:r>
              <a:rPr dirty="0" sz="1400" spc="60" b="1">
                <a:latin typeface="Arial"/>
                <a:cs typeface="Arial"/>
              </a:rPr>
              <a:t>into</a:t>
            </a:r>
            <a:r>
              <a:rPr dirty="0" sz="1400" spc="-114" b="1">
                <a:latin typeface="Arial"/>
                <a:cs typeface="Arial"/>
              </a:rPr>
              <a:t> </a:t>
            </a:r>
            <a:r>
              <a:rPr dirty="0" sz="1400" spc="70" b="1">
                <a:latin typeface="Arial"/>
                <a:cs typeface="Arial"/>
              </a:rPr>
              <a:t>drinking</a:t>
            </a:r>
            <a:r>
              <a:rPr dirty="0" sz="1400" spc="-110" b="1">
                <a:latin typeface="Arial"/>
                <a:cs typeface="Arial"/>
              </a:rPr>
              <a:t> </a:t>
            </a:r>
            <a:r>
              <a:rPr dirty="0" sz="1400" spc="75" b="1">
                <a:latin typeface="Arial"/>
                <a:cs typeface="Arial"/>
              </a:rPr>
              <a:t>water.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400" spc="95">
                <a:latin typeface="Arial"/>
                <a:cs typeface="Arial"/>
              </a:rPr>
              <a:t>Without</a:t>
            </a:r>
            <a:r>
              <a:rPr dirty="0" sz="1400" spc="-10">
                <a:latin typeface="Arial"/>
                <a:cs typeface="Arial"/>
              </a:rPr>
              <a:t> </a:t>
            </a:r>
            <a:r>
              <a:rPr dirty="0" sz="1400" spc="85">
                <a:latin typeface="Arial"/>
                <a:cs typeface="Arial"/>
              </a:rPr>
              <a:t>further</a:t>
            </a:r>
            <a:r>
              <a:rPr dirty="0" sz="1400" spc="-10">
                <a:latin typeface="Arial"/>
                <a:cs typeface="Arial"/>
              </a:rPr>
              <a:t> </a:t>
            </a:r>
            <a:r>
              <a:rPr dirty="0" sz="1400" spc="80">
                <a:latin typeface="Arial"/>
                <a:cs typeface="Arial"/>
              </a:rPr>
              <a:t>ado,</a:t>
            </a:r>
            <a:r>
              <a:rPr dirty="0" sz="1400" spc="10">
                <a:latin typeface="Arial"/>
                <a:cs typeface="Arial"/>
              </a:rPr>
              <a:t> </a:t>
            </a:r>
            <a:r>
              <a:rPr dirty="0" sz="1400" spc="50">
                <a:latin typeface="Arial"/>
                <a:cs typeface="Arial"/>
              </a:rPr>
              <a:t>let’s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 spc="120">
                <a:latin typeface="Arial"/>
                <a:cs typeface="Arial"/>
              </a:rPr>
              <a:t>get</a:t>
            </a:r>
            <a:r>
              <a:rPr dirty="0" sz="1400" spc="-10">
                <a:latin typeface="Arial"/>
                <a:cs typeface="Arial"/>
              </a:rPr>
              <a:t> </a:t>
            </a:r>
            <a:r>
              <a:rPr dirty="0" sz="1400" spc="85">
                <a:latin typeface="Arial"/>
                <a:cs typeface="Arial"/>
              </a:rPr>
              <a:t>started!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26" name="object 26" descr=""/>
          <p:cNvGrpSpPr/>
          <p:nvPr/>
        </p:nvGrpSpPr>
        <p:grpSpPr>
          <a:xfrm>
            <a:off x="0" y="5260980"/>
            <a:ext cx="5212080" cy="1597025"/>
            <a:chOff x="0" y="5260980"/>
            <a:chExt cx="5212080" cy="1597025"/>
          </a:xfrm>
        </p:grpSpPr>
        <p:sp>
          <p:nvSpPr>
            <p:cNvPr id="27" name="object 27" descr=""/>
            <p:cNvSpPr/>
            <p:nvPr/>
          </p:nvSpPr>
          <p:spPr>
            <a:xfrm>
              <a:off x="0" y="5260980"/>
              <a:ext cx="5212080" cy="1597025"/>
            </a:xfrm>
            <a:custGeom>
              <a:avLst/>
              <a:gdLst/>
              <a:ahLst/>
              <a:cxnLst/>
              <a:rect l="l" t="t" r="r" b="b"/>
              <a:pathLst>
                <a:path w="5212080" h="1597025">
                  <a:moveTo>
                    <a:pt x="0" y="498567"/>
                  </a:moveTo>
                  <a:lnTo>
                    <a:pt x="0" y="1597019"/>
                  </a:lnTo>
                  <a:lnTo>
                    <a:pt x="5211687" y="1597019"/>
                  </a:lnTo>
                  <a:lnTo>
                    <a:pt x="5210454" y="1596219"/>
                  </a:lnTo>
                  <a:lnTo>
                    <a:pt x="5167820" y="1566829"/>
                  </a:lnTo>
                  <a:lnTo>
                    <a:pt x="5126824" y="1536834"/>
                  </a:lnTo>
                  <a:lnTo>
                    <a:pt x="5087379" y="1506268"/>
                  </a:lnTo>
                  <a:lnTo>
                    <a:pt x="5049399" y="1475162"/>
                  </a:lnTo>
                  <a:lnTo>
                    <a:pt x="5012798" y="1443548"/>
                  </a:lnTo>
                  <a:lnTo>
                    <a:pt x="4977488" y="1411456"/>
                  </a:lnTo>
                  <a:lnTo>
                    <a:pt x="4943383" y="1378919"/>
                  </a:lnTo>
                  <a:lnTo>
                    <a:pt x="4910397" y="1345969"/>
                  </a:lnTo>
                  <a:lnTo>
                    <a:pt x="4878444" y="1312637"/>
                  </a:lnTo>
                  <a:lnTo>
                    <a:pt x="4847437" y="1278955"/>
                  </a:lnTo>
                  <a:lnTo>
                    <a:pt x="4817289" y="1244955"/>
                  </a:lnTo>
                  <a:lnTo>
                    <a:pt x="4787915" y="1210668"/>
                  </a:lnTo>
                  <a:lnTo>
                    <a:pt x="4759227" y="1176125"/>
                  </a:lnTo>
                  <a:lnTo>
                    <a:pt x="4731140" y="1141359"/>
                  </a:lnTo>
                  <a:lnTo>
                    <a:pt x="4703566" y="1106402"/>
                  </a:lnTo>
                  <a:lnTo>
                    <a:pt x="4676420" y="1071284"/>
                  </a:lnTo>
                  <a:lnTo>
                    <a:pt x="4649614" y="1036037"/>
                  </a:lnTo>
                  <a:lnTo>
                    <a:pt x="4623063" y="1000694"/>
                  </a:lnTo>
                  <a:lnTo>
                    <a:pt x="4517675" y="858988"/>
                  </a:lnTo>
                  <a:lnTo>
                    <a:pt x="4506250" y="843789"/>
                  </a:lnTo>
                  <a:lnTo>
                    <a:pt x="966195" y="843789"/>
                  </a:lnTo>
                  <a:lnTo>
                    <a:pt x="918218" y="842964"/>
                  </a:lnTo>
                  <a:lnTo>
                    <a:pt x="869869" y="839313"/>
                  </a:lnTo>
                  <a:lnTo>
                    <a:pt x="821221" y="833029"/>
                  </a:lnTo>
                  <a:lnTo>
                    <a:pt x="772348" y="824300"/>
                  </a:lnTo>
                  <a:lnTo>
                    <a:pt x="723321" y="813320"/>
                  </a:lnTo>
                  <a:lnTo>
                    <a:pt x="674214" y="800278"/>
                  </a:lnTo>
                  <a:lnTo>
                    <a:pt x="625100" y="785367"/>
                  </a:lnTo>
                  <a:lnTo>
                    <a:pt x="576053" y="768776"/>
                  </a:lnTo>
                  <a:lnTo>
                    <a:pt x="527144" y="750698"/>
                  </a:lnTo>
                  <a:lnTo>
                    <a:pt x="478447" y="731322"/>
                  </a:lnTo>
                  <a:lnTo>
                    <a:pt x="430034" y="710841"/>
                  </a:lnTo>
                  <a:lnTo>
                    <a:pt x="381980" y="689445"/>
                  </a:lnTo>
                  <a:lnTo>
                    <a:pt x="334356" y="667326"/>
                  </a:lnTo>
                  <a:lnTo>
                    <a:pt x="287236" y="644673"/>
                  </a:lnTo>
                  <a:lnTo>
                    <a:pt x="240692" y="621680"/>
                  </a:lnTo>
                  <a:lnTo>
                    <a:pt x="0" y="498567"/>
                  </a:lnTo>
                  <a:close/>
                </a:path>
                <a:path w="5212080" h="1597025">
                  <a:moveTo>
                    <a:pt x="3050449" y="0"/>
                  </a:moveTo>
                  <a:lnTo>
                    <a:pt x="2998771" y="1373"/>
                  </a:lnTo>
                  <a:lnTo>
                    <a:pt x="2947173" y="4174"/>
                  </a:lnTo>
                  <a:lnTo>
                    <a:pt x="2895698" y="8338"/>
                  </a:lnTo>
                  <a:lnTo>
                    <a:pt x="2844392" y="13797"/>
                  </a:lnTo>
                  <a:lnTo>
                    <a:pt x="2793297" y="20485"/>
                  </a:lnTo>
                  <a:lnTo>
                    <a:pt x="2742460" y="28337"/>
                  </a:lnTo>
                  <a:lnTo>
                    <a:pt x="2691923" y="37284"/>
                  </a:lnTo>
                  <a:lnTo>
                    <a:pt x="2641732" y="47261"/>
                  </a:lnTo>
                  <a:lnTo>
                    <a:pt x="2591930" y="58202"/>
                  </a:lnTo>
                  <a:lnTo>
                    <a:pt x="2542562" y="70040"/>
                  </a:lnTo>
                  <a:lnTo>
                    <a:pt x="2493673" y="82708"/>
                  </a:lnTo>
                  <a:lnTo>
                    <a:pt x="2445306" y="96141"/>
                  </a:lnTo>
                  <a:lnTo>
                    <a:pt x="2397505" y="110271"/>
                  </a:lnTo>
                  <a:lnTo>
                    <a:pt x="2350317" y="125033"/>
                  </a:lnTo>
                  <a:lnTo>
                    <a:pt x="2303783" y="140360"/>
                  </a:lnTo>
                  <a:lnTo>
                    <a:pt x="2257949" y="156185"/>
                  </a:lnTo>
                  <a:lnTo>
                    <a:pt x="2212860" y="172442"/>
                  </a:lnTo>
                  <a:lnTo>
                    <a:pt x="2168559" y="189065"/>
                  </a:lnTo>
                  <a:lnTo>
                    <a:pt x="2125091" y="205988"/>
                  </a:lnTo>
                  <a:lnTo>
                    <a:pt x="2085511" y="222994"/>
                  </a:lnTo>
                  <a:lnTo>
                    <a:pt x="2046193" y="242393"/>
                  </a:lnTo>
                  <a:lnTo>
                    <a:pt x="2007092" y="263957"/>
                  </a:lnTo>
                  <a:lnTo>
                    <a:pt x="1968160" y="287460"/>
                  </a:lnTo>
                  <a:lnTo>
                    <a:pt x="1929352" y="312675"/>
                  </a:lnTo>
                  <a:lnTo>
                    <a:pt x="1890621" y="339375"/>
                  </a:lnTo>
                  <a:lnTo>
                    <a:pt x="1851920" y="367333"/>
                  </a:lnTo>
                  <a:lnTo>
                    <a:pt x="1813204" y="396324"/>
                  </a:lnTo>
                  <a:lnTo>
                    <a:pt x="1774425" y="426119"/>
                  </a:lnTo>
                  <a:lnTo>
                    <a:pt x="1617762" y="548821"/>
                  </a:lnTo>
                  <a:lnTo>
                    <a:pt x="1577977" y="579243"/>
                  </a:lnTo>
                  <a:lnTo>
                    <a:pt x="1537852" y="609110"/>
                  </a:lnTo>
                  <a:lnTo>
                    <a:pt x="1497339" y="638195"/>
                  </a:lnTo>
                  <a:lnTo>
                    <a:pt x="1456394" y="666272"/>
                  </a:lnTo>
                  <a:lnTo>
                    <a:pt x="1414969" y="693115"/>
                  </a:lnTo>
                  <a:lnTo>
                    <a:pt x="1373018" y="718496"/>
                  </a:lnTo>
                  <a:lnTo>
                    <a:pt x="1330495" y="742189"/>
                  </a:lnTo>
                  <a:lnTo>
                    <a:pt x="1287354" y="763967"/>
                  </a:lnTo>
                  <a:lnTo>
                    <a:pt x="1243547" y="783603"/>
                  </a:lnTo>
                  <a:lnTo>
                    <a:pt x="1199029" y="800871"/>
                  </a:lnTo>
                  <a:lnTo>
                    <a:pt x="1153753" y="815544"/>
                  </a:lnTo>
                  <a:lnTo>
                    <a:pt x="1107672" y="827396"/>
                  </a:lnTo>
                  <a:lnTo>
                    <a:pt x="1060742" y="836200"/>
                  </a:lnTo>
                  <a:lnTo>
                    <a:pt x="1013727" y="841598"/>
                  </a:lnTo>
                  <a:lnTo>
                    <a:pt x="966195" y="843789"/>
                  </a:lnTo>
                  <a:lnTo>
                    <a:pt x="4506250" y="843789"/>
                  </a:lnTo>
                  <a:lnTo>
                    <a:pt x="4464260" y="788377"/>
                  </a:lnTo>
                  <a:lnTo>
                    <a:pt x="4437069" y="753243"/>
                  </a:lnTo>
                  <a:lnTo>
                    <a:pt x="4409441" y="718266"/>
                  </a:lnTo>
                  <a:lnTo>
                    <a:pt x="4381290" y="683476"/>
                  </a:lnTo>
                  <a:lnTo>
                    <a:pt x="4352529" y="648907"/>
                  </a:lnTo>
                  <a:lnTo>
                    <a:pt x="4323071" y="614590"/>
                  </a:lnTo>
                  <a:lnTo>
                    <a:pt x="4292831" y="580555"/>
                  </a:lnTo>
                  <a:lnTo>
                    <a:pt x="4261721" y="546836"/>
                  </a:lnTo>
                  <a:lnTo>
                    <a:pt x="4229655" y="513463"/>
                  </a:lnTo>
                  <a:lnTo>
                    <a:pt x="4196547" y="480468"/>
                  </a:lnTo>
                  <a:lnTo>
                    <a:pt x="4162310" y="447883"/>
                  </a:lnTo>
                  <a:lnTo>
                    <a:pt x="4126858" y="415740"/>
                  </a:lnTo>
                  <a:lnTo>
                    <a:pt x="4090105" y="384070"/>
                  </a:lnTo>
                  <a:lnTo>
                    <a:pt x="4051963" y="352905"/>
                  </a:lnTo>
                  <a:lnTo>
                    <a:pt x="4012347" y="322277"/>
                  </a:lnTo>
                  <a:lnTo>
                    <a:pt x="3971170" y="292217"/>
                  </a:lnTo>
                  <a:lnTo>
                    <a:pt x="3928345" y="262756"/>
                  </a:lnTo>
                  <a:lnTo>
                    <a:pt x="3883787" y="233928"/>
                  </a:lnTo>
                  <a:lnTo>
                    <a:pt x="3844090" y="209934"/>
                  </a:lnTo>
                  <a:lnTo>
                    <a:pt x="3802912" y="186559"/>
                  </a:lnTo>
                  <a:lnTo>
                    <a:pt x="3760247" y="163939"/>
                  </a:lnTo>
                  <a:lnTo>
                    <a:pt x="3716090" y="142210"/>
                  </a:lnTo>
                  <a:lnTo>
                    <a:pt x="3670435" y="121510"/>
                  </a:lnTo>
                  <a:lnTo>
                    <a:pt x="3623278" y="101975"/>
                  </a:lnTo>
                  <a:lnTo>
                    <a:pt x="3574612" y="83741"/>
                  </a:lnTo>
                  <a:lnTo>
                    <a:pt x="3524433" y="66946"/>
                  </a:lnTo>
                  <a:lnTo>
                    <a:pt x="3472735" y="51726"/>
                  </a:lnTo>
                  <a:lnTo>
                    <a:pt x="3419513" y="38218"/>
                  </a:lnTo>
                  <a:lnTo>
                    <a:pt x="3364762" y="26559"/>
                  </a:lnTo>
                  <a:lnTo>
                    <a:pt x="3308477" y="16885"/>
                  </a:lnTo>
                  <a:lnTo>
                    <a:pt x="3257067" y="10119"/>
                  </a:lnTo>
                  <a:lnTo>
                    <a:pt x="3205515" y="5115"/>
                  </a:lnTo>
                  <a:lnTo>
                    <a:pt x="3153865" y="1804"/>
                  </a:lnTo>
                  <a:lnTo>
                    <a:pt x="3102161" y="121"/>
                  </a:lnTo>
                  <a:lnTo>
                    <a:pt x="3050449" y="0"/>
                  </a:lnTo>
                  <a:close/>
                </a:path>
              </a:pathLst>
            </a:custGeom>
            <a:solidFill>
              <a:srgbClr val="EEEEE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0" y="5608370"/>
              <a:ext cx="3259454" cy="1249680"/>
            </a:xfrm>
            <a:custGeom>
              <a:avLst/>
              <a:gdLst/>
              <a:ahLst/>
              <a:cxnLst/>
              <a:rect l="l" t="t" r="r" b="b"/>
              <a:pathLst>
                <a:path w="3259454" h="1249679">
                  <a:moveTo>
                    <a:pt x="0" y="207011"/>
                  </a:moveTo>
                  <a:lnTo>
                    <a:pt x="0" y="1249628"/>
                  </a:lnTo>
                  <a:lnTo>
                    <a:pt x="3226438" y="1249628"/>
                  </a:lnTo>
                  <a:lnTo>
                    <a:pt x="3239545" y="1199537"/>
                  </a:lnTo>
                  <a:lnTo>
                    <a:pt x="3252144" y="1127969"/>
                  </a:lnTo>
                  <a:lnTo>
                    <a:pt x="3258334" y="1054198"/>
                  </a:lnTo>
                  <a:lnTo>
                    <a:pt x="3258958" y="1016490"/>
                  </a:lnTo>
                  <a:lnTo>
                    <a:pt x="3257900" y="978237"/>
                  </a:lnTo>
                  <a:lnTo>
                    <a:pt x="3255133" y="939440"/>
                  </a:lnTo>
                  <a:lnTo>
                    <a:pt x="3250629" y="900101"/>
                  </a:lnTo>
                  <a:lnTo>
                    <a:pt x="3244363" y="860223"/>
                  </a:lnTo>
                  <a:lnTo>
                    <a:pt x="3236307" y="819806"/>
                  </a:lnTo>
                  <a:lnTo>
                    <a:pt x="3226435" y="778852"/>
                  </a:lnTo>
                  <a:lnTo>
                    <a:pt x="3226435" y="778154"/>
                  </a:lnTo>
                  <a:lnTo>
                    <a:pt x="3202920" y="707781"/>
                  </a:lnTo>
                  <a:lnTo>
                    <a:pt x="3186696" y="671459"/>
                  </a:lnTo>
                  <a:lnTo>
                    <a:pt x="3167684" y="634594"/>
                  </a:lnTo>
                  <a:lnTo>
                    <a:pt x="3146027" y="597346"/>
                  </a:lnTo>
                  <a:lnTo>
                    <a:pt x="3145068" y="595858"/>
                  </a:lnTo>
                  <a:lnTo>
                    <a:pt x="1207122" y="595858"/>
                  </a:lnTo>
                  <a:lnTo>
                    <a:pt x="1157996" y="594417"/>
                  </a:lnTo>
                  <a:lnTo>
                    <a:pt x="1108870" y="590233"/>
                  </a:lnTo>
                  <a:lnTo>
                    <a:pt x="1059781" y="583515"/>
                  </a:lnTo>
                  <a:lnTo>
                    <a:pt x="1010765" y="574472"/>
                  </a:lnTo>
                  <a:lnTo>
                    <a:pt x="961859" y="563313"/>
                  </a:lnTo>
                  <a:lnTo>
                    <a:pt x="913101" y="550246"/>
                  </a:lnTo>
                  <a:lnTo>
                    <a:pt x="864528" y="535481"/>
                  </a:lnTo>
                  <a:lnTo>
                    <a:pt x="816177" y="519225"/>
                  </a:lnTo>
                  <a:lnTo>
                    <a:pt x="768085" y="501689"/>
                  </a:lnTo>
                  <a:lnTo>
                    <a:pt x="720290" y="483080"/>
                  </a:lnTo>
                  <a:lnTo>
                    <a:pt x="672828" y="463608"/>
                  </a:lnTo>
                  <a:lnTo>
                    <a:pt x="625736" y="443481"/>
                  </a:lnTo>
                  <a:lnTo>
                    <a:pt x="532812" y="402099"/>
                  </a:lnTo>
                  <a:lnTo>
                    <a:pt x="353045" y="320668"/>
                  </a:lnTo>
                  <a:lnTo>
                    <a:pt x="309587" y="301807"/>
                  </a:lnTo>
                  <a:lnTo>
                    <a:pt x="266795" y="283961"/>
                  </a:lnTo>
                  <a:lnTo>
                    <a:pt x="224709" y="267340"/>
                  </a:lnTo>
                  <a:lnTo>
                    <a:pt x="183364" y="252152"/>
                  </a:lnTo>
                  <a:lnTo>
                    <a:pt x="142798" y="238607"/>
                  </a:lnTo>
                  <a:lnTo>
                    <a:pt x="89753" y="225798"/>
                  </a:lnTo>
                  <a:lnTo>
                    <a:pt x="37758" y="214410"/>
                  </a:lnTo>
                  <a:lnTo>
                    <a:pt x="0" y="207011"/>
                  </a:lnTo>
                  <a:close/>
                </a:path>
                <a:path w="3259454" h="1249679">
                  <a:moveTo>
                    <a:pt x="2169795" y="0"/>
                  </a:moveTo>
                  <a:lnTo>
                    <a:pt x="2116532" y="1560"/>
                  </a:lnTo>
                  <a:lnTo>
                    <a:pt x="2069038" y="6114"/>
                  </a:lnTo>
                  <a:lnTo>
                    <a:pt x="2026885" y="13468"/>
                  </a:lnTo>
                  <a:lnTo>
                    <a:pt x="1989648" y="23432"/>
                  </a:lnTo>
                  <a:lnTo>
                    <a:pt x="1928212" y="50420"/>
                  </a:lnTo>
                  <a:lnTo>
                    <a:pt x="1881315" y="85541"/>
                  </a:lnTo>
                  <a:lnTo>
                    <a:pt x="1845544" y="127260"/>
                  </a:lnTo>
                  <a:lnTo>
                    <a:pt x="1817484" y="174042"/>
                  </a:lnTo>
                  <a:lnTo>
                    <a:pt x="1793722" y="224350"/>
                  </a:lnTo>
                  <a:lnTo>
                    <a:pt x="1782386" y="250346"/>
                  </a:lnTo>
                  <a:lnTo>
                    <a:pt x="1770844" y="276649"/>
                  </a:lnTo>
                  <a:lnTo>
                    <a:pt x="1745436" y="329404"/>
                  </a:lnTo>
                  <a:lnTo>
                    <a:pt x="1714083" y="381078"/>
                  </a:lnTo>
                  <a:lnTo>
                    <a:pt x="1673373" y="430138"/>
                  </a:lnTo>
                  <a:lnTo>
                    <a:pt x="1619890" y="475046"/>
                  </a:lnTo>
                  <a:lnTo>
                    <a:pt x="1587293" y="495464"/>
                  </a:lnTo>
                  <a:lnTo>
                    <a:pt x="1550222" y="514268"/>
                  </a:lnTo>
                  <a:lnTo>
                    <a:pt x="1508252" y="531266"/>
                  </a:lnTo>
                  <a:lnTo>
                    <a:pt x="1458571" y="551948"/>
                  </a:lnTo>
                  <a:lnTo>
                    <a:pt x="1408622" y="568360"/>
                  </a:lnTo>
                  <a:lnTo>
                    <a:pt x="1358453" y="580731"/>
                  </a:lnTo>
                  <a:lnTo>
                    <a:pt x="1308115" y="589286"/>
                  </a:lnTo>
                  <a:lnTo>
                    <a:pt x="1257654" y="594253"/>
                  </a:lnTo>
                  <a:lnTo>
                    <a:pt x="1207122" y="595858"/>
                  </a:lnTo>
                  <a:lnTo>
                    <a:pt x="3145068" y="595858"/>
                  </a:lnTo>
                  <a:lnTo>
                    <a:pt x="3121868" y="559876"/>
                  </a:lnTo>
                  <a:lnTo>
                    <a:pt x="3095350" y="522345"/>
                  </a:lnTo>
                  <a:lnTo>
                    <a:pt x="3066615" y="484913"/>
                  </a:lnTo>
                  <a:lnTo>
                    <a:pt x="3035808" y="447740"/>
                  </a:lnTo>
                  <a:lnTo>
                    <a:pt x="3003069" y="410988"/>
                  </a:lnTo>
                  <a:lnTo>
                    <a:pt x="2968543" y="374816"/>
                  </a:lnTo>
                  <a:lnTo>
                    <a:pt x="2932371" y="339386"/>
                  </a:lnTo>
                  <a:lnTo>
                    <a:pt x="2894698" y="304857"/>
                  </a:lnTo>
                  <a:lnTo>
                    <a:pt x="2855666" y="271391"/>
                  </a:lnTo>
                  <a:lnTo>
                    <a:pt x="2815417" y="239148"/>
                  </a:lnTo>
                  <a:lnTo>
                    <a:pt x="2774095" y="208288"/>
                  </a:lnTo>
                  <a:lnTo>
                    <a:pt x="2731842" y="178972"/>
                  </a:lnTo>
                  <a:lnTo>
                    <a:pt x="2688801" y="151360"/>
                  </a:lnTo>
                  <a:lnTo>
                    <a:pt x="2645116" y="125613"/>
                  </a:lnTo>
                  <a:lnTo>
                    <a:pt x="2600928" y="101892"/>
                  </a:lnTo>
                  <a:lnTo>
                    <a:pt x="2556381" y="80357"/>
                  </a:lnTo>
                  <a:lnTo>
                    <a:pt x="2511618" y="61169"/>
                  </a:lnTo>
                  <a:lnTo>
                    <a:pt x="2466781" y="44488"/>
                  </a:lnTo>
                  <a:lnTo>
                    <a:pt x="2422013" y="30474"/>
                  </a:lnTo>
                  <a:lnTo>
                    <a:pt x="2377458" y="19289"/>
                  </a:lnTo>
                  <a:lnTo>
                    <a:pt x="2333258" y="11092"/>
                  </a:lnTo>
                  <a:lnTo>
                    <a:pt x="2289556" y="6045"/>
                  </a:lnTo>
                  <a:lnTo>
                    <a:pt x="2226722" y="1489"/>
                  </a:lnTo>
                  <a:lnTo>
                    <a:pt x="2197544" y="369"/>
                  </a:lnTo>
                  <a:lnTo>
                    <a:pt x="2169795" y="0"/>
                  </a:lnTo>
                  <a:close/>
                </a:path>
              </a:pathLst>
            </a:custGeom>
            <a:solidFill>
              <a:srgbClr val="9DCED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606551" y="5509259"/>
              <a:ext cx="297180" cy="299085"/>
            </a:xfrm>
            <a:custGeom>
              <a:avLst/>
              <a:gdLst/>
              <a:ahLst/>
              <a:cxnLst/>
              <a:rect l="l" t="t" r="r" b="b"/>
              <a:pathLst>
                <a:path w="297180" h="299085">
                  <a:moveTo>
                    <a:pt x="148590" y="0"/>
                  </a:moveTo>
                  <a:lnTo>
                    <a:pt x="101622" y="7619"/>
                  </a:lnTo>
                  <a:lnTo>
                    <a:pt x="60833" y="28834"/>
                  </a:lnTo>
                  <a:lnTo>
                    <a:pt x="28668" y="61173"/>
                  </a:lnTo>
                  <a:lnTo>
                    <a:pt x="7574" y="102168"/>
                  </a:lnTo>
                  <a:lnTo>
                    <a:pt x="0" y="149351"/>
                  </a:lnTo>
                  <a:lnTo>
                    <a:pt x="7574" y="196559"/>
                  </a:lnTo>
                  <a:lnTo>
                    <a:pt x="28668" y="237558"/>
                  </a:lnTo>
                  <a:lnTo>
                    <a:pt x="60833" y="269888"/>
                  </a:lnTo>
                  <a:lnTo>
                    <a:pt x="101622" y="291090"/>
                  </a:lnTo>
                  <a:lnTo>
                    <a:pt x="148590" y="298703"/>
                  </a:lnTo>
                  <a:lnTo>
                    <a:pt x="195557" y="291090"/>
                  </a:lnTo>
                  <a:lnTo>
                    <a:pt x="236346" y="269888"/>
                  </a:lnTo>
                  <a:lnTo>
                    <a:pt x="268511" y="237558"/>
                  </a:lnTo>
                  <a:lnTo>
                    <a:pt x="289605" y="196559"/>
                  </a:lnTo>
                  <a:lnTo>
                    <a:pt x="297180" y="149351"/>
                  </a:lnTo>
                  <a:lnTo>
                    <a:pt x="289605" y="102168"/>
                  </a:lnTo>
                  <a:lnTo>
                    <a:pt x="268511" y="61173"/>
                  </a:lnTo>
                  <a:lnTo>
                    <a:pt x="236346" y="28834"/>
                  </a:lnTo>
                  <a:lnTo>
                    <a:pt x="195557" y="7619"/>
                  </a:lnTo>
                  <a:lnTo>
                    <a:pt x="148590" y="0"/>
                  </a:lnTo>
                  <a:close/>
                </a:path>
              </a:pathLst>
            </a:custGeom>
            <a:solidFill>
              <a:srgbClr val="285E8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0" name="object 30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112264" y="5606795"/>
              <a:ext cx="230124" cy="230123"/>
            </a:xfrm>
            <a:prstGeom prst="rect">
              <a:avLst/>
            </a:prstGeom>
          </p:spPr>
        </p:pic>
        <p:sp>
          <p:nvSpPr>
            <p:cNvPr id="31" name="object 31" descr=""/>
            <p:cNvSpPr/>
            <p:nvPr/>
          </p:nvSpPr>
          <p:spPr>
            <a:xfrm>
              <a:off x="0" y="5849821"/>
              <a:ext cx="4400550" cy="1008380"/>
            </a:xfrm>
            <a:custGeom>
              <a:avLst/>
              <a:gdLst/>
              <a:ahLst/>
              <a:cxnLst/>
              <a:rect l="l" t="t" r="r" b="b"/>
              <a:pathLst>
                <a:path w="4400550" h="1008379">
                  <a:moveTo>
                    <a:pt x="280916" y="560947"/>
                  </a:moveTo>
                  <a:lnTo>
                    <a:pt x="230757" y="561639"/>
                  </a:lnTo>
                  <a:lnTo>
                    <a:pt x="180603" y="563192"/>
                  </a:lnTo>
                  <a:lnTo>
                    <a:pt x="130453" y="565670"/>
                  </a:lnTo>
                  <a:lnTo>
                    <a:pt x="80305" y="569139"/>
                  </a:lnTo>
                  <a:lnTo>
                    <a:pt x="26173" y="574163"/>
                  </a:lnTo>
                  <a:lnTo>
                    <a:pt x="0" y="577121"/>
                  </a:lnTo>
                  <a:lnTo>
                    <a:pt x="0" y="1008177"/>
                  </a:lnTo>
                  <a:lnTo>
                    <a:pt x="4400392" y="1008177"/>
                  </a:lnTo>
                  <a:lnTo>
                    <a:pt x="4395374" y="1006644"/>
                  </a:lnTo>
                  <a:lnTo>
                    <a:pt x="4350775" y="989736"/>
                  </a:lnTo>
                  <a:lnTo>
                    <a:pt x="4311566" y="970404"/>
                  </a:lnTo>
                  <a:lnTo>
                    <a:pt x="4279138" y="948280"/>
                  </a:lnTo>
                  <a:lnTo>
                    <a:pt x="4247020" y="910820"/>
                  </a:lnTo>
                  <a:lnTo>
                    <a:pt x="4231084" y="870780"/>
                  </a:lnTo>
                  <a:lnTo>
                    <a:pt x="4225363" y="829375"/>
                  </a:lnTo>
                  <a:lnTo>
                    <a:pt x="4223893" y="787821"/>
                  </a:lnTo>
                  <a:lnTo>
                    <a:pt x="4220616" y="742330"/>
                  </a:lnTo>
                  <a:lnTo>
                    <a:pt x="4213940" y="696880"/>
                  </a:lnTo>
                  <a:lnTo>
                    <a:pt x="4203681" y="651585"/>
                  </a:lnTo>
                  <a:lnTo>
                    <a:pt x="4198274" y="634227"/>
                  </a:lnTo>
                  <a:lnTo>
                    <a:pt x="1490853" y="634227"/>
                  </a:lnTo>
                  <a:lnTo>
                    <a:pt x="1440047" y="633684"/>
                  </a:lnTo>
                  <a:lnTo>
                    <a:pt x="1389288" y="632449"/>
                  </a:lnTo>
                  <a:lnTo>
                    <a:pt x="1338574" y="630585"/>
                  </a:lnTo>
                  <a:lnTo>
                    <a:pt x="1237273" y="625231"/>
                  </a:lnTo>
                  <a:lnTo>
                    <a:pt x="1085616" y="614105"/>
                  </a:lnTo>
                  <a:lnTo>
                    <a:pt x="682596" y="578628"/>
                  </a:lnTo>
                  <a:lnTo>
                    <a:pt x="582085" y="571245"/>
                  </a:lnTo>
                  <a:lnTo>
                    <a:pt x="481644" y="565491"/>
                  </a:lnTo>
                  <a:lnTo>
                    <a:pt x="431445" y="563388"/>
                  </a:lnTo>
                  <a:lnTo>
                    <a:pt x="381259" y="561886"/>
                  </a:lnTo>
                  <a:lnTo>
                    <a:pt x="331083" y="561051"/>
                  </a:lnTo>
                  <a:lnTo>
                    <a:pt x="280916" y="560947"/>
                  </a:lnTo>
                  <a:close/>
                </a:path>
                <a:path w="4400550" h="1008379">
                  <a:moveTo>
                    <a:pt x="2985375" y="0"/>
                  </a:moveTo>
                  <a:lnTo>
                    <a:pt x="2932692" y="1802"/>
                  </a:lnTo>
                  <a:lnTo>
                    <a:pt x="2881074" y="5572"/>
                  </a:lnTo>
                  <a:lnTo>
                    <a:pt x="2830909" y="11397"/>
                  </a:lnTo>
                  <a:lnTo>
                    <a:pt x="2782590" y="19364"/>
                  </a:lnTo>
                  <a:lnTo>
                    <a:pt x="2736505" y="29559"/>
                  </a:lnTo>
                  <a:lnTo>
                    <a:pt x="2693046" y="42069"/>
                  </a:lnTo>
                  <a:lnTo>
                    <a:pt x="2652602" y="56983"/>
                  </a:lnTo>
                  <a:lnTo>
                    <a:pt x="2615565" y="74385"/>
                  </a:lnTo>
                  <a:lnTo>
                    <a:pt x="2569001" y="103964"/>
                  </a:lnTo>
                  <a:lnTo>
                    <a:pt x="2531980" y="136405"/>
                  </a:lnTo>
                  <a:lnTo>
                    <a:pt x="2502106" y="170936"/>
                  </a:lnTo>
                  <a:lnTo>
                    <a:pt x="2476984" y="206781"/>
                  </a:lnTo>
                  <a:lnTo>
                    <a:pt x="2454219" y="243169"/>
                  </a:lnTo>
                  <a:lnTo>
                    <a:pt x="2431415" y="279325"/>
                  </a:lnTo>
                  <a:lnTo>
                    <a:pt x="2409289" y="310959"/>
                  </a:lnTo>
                  <a:lnTo>
                    <a:pt x="2384131" y="342261"/>
                  </a:lnTo>
                  <a:lnTo>
                    <a:pt x="2355855" y="373020"/>
                  </a:lnTo>
                  <a:lnTo>
                    <a:pt x="2324377" y="403020"/>
                  </a:lnTo>
                  <a:lnTo>
                    <a:pt x="2289611" y="432050"/>
                  </a:lnTo>
                  <a:lnTo>
                    <a:pt x="2251471" y="459895"/>
                  </a:lnTo>
                  <a:lnTo>
                    <a:pt x="2209874" y="486343"/>
                  </a:lnTo>
                  <a:lnTo>
                    <a:pt x="2164733" y="511179"/>
                  </a:lnTo>
                  <a:lnTo>
                    <a:pt x="2115964" y="534191"/>
                  </a:lnTo>
                  <a:lnTo>
                    <a:pt x="2063482" y="555165"/>
                  </a:lnTo>
                  <a:lnTo>
                    <a:pt x="2007201" y="573887"/>
                  </a:lnTo>
                  <a:lnTo>
                    <a:pt x="1947037" y="590145"/>
                  </a:lnTo>
                  <a:lnTo>
                    <a:pt x="1899767" y="600614"/>
                  </a:lnTo>
                  <a:lnTo>
                    <a:pt x="1851147" y="609449"/>
                  </a:lnTo>
                  <a:lnTo>
                    <a:pt x="1801391" y="616754"/>
                  </a:lnTo>
                  <a:lnTo>
                    <a:pt x="1750709" y="622632"/>
                  </a:lnTo>
                  <a:lnTo>
                    <a:pt x="1699315" y="627186"/>
                  </a:lnTo>
                  <a:lnTo>
                    <a:pt x="1647420" y="630520"/>
                  </a:lnTo>
                  <a:lnTo>
                    <a:pt x="1595236" y="632735"/>
                  </a:lnTo>
                  <a:lnTo>
                    <a:pt x="1542977" y="633937"/>
                  </a:lnTo>
                  <a:lnTo>
                    <a:pt x="1490853" y="634227"/>
                  </a:lnTo>
                  <a:lnTo>
                    <a:pt x="4198274" y="634227"/>
                  </a:lnTo>
                  <a:lnTo>
                    <a:pt x="4171666" y="561886"/>
                  </a:lnTo>
                  <a:lnTo>
                    <a:pt x="4149570" y="517765"/>
                  </a:lnTo>
                  <a:lnTo>
                    <a:pt x="4123143" y="474229"/>
                  </a:lnTo>
                  <a:lnTo>
                    <a:pt x="4092215" y="431417"/>
                  </a:lnTo>
                  <a:lnTo>
                    <a:pt x="4056602" y="389445"/>
                  </a:lnTo>
                  <a:lnTo>
                    <a:pt x="4016121" y="348426"/>
                  </a:lnTo>
                  <a:lnTo>
                    <a:pt x="3986281" y="321604"/>
                  </a:lnTo>
                  <a:lnTo>
                    <a:pt x="3954148" y="295343"/>
                  </a:lnTo>
                  <a:lnTo>
                    <a:pt x="3919775" y="269711"/>
                  </a:lnTo>
                  <a:lnTo>
                    <a:pt x="3883212" y="244774"/>
                  </a:lnTo>
                  <a:lnTo>
                    <a:pt x="3844511" y="220596"/>
                  </a:lnTo>
                  <a:lnTo>
                    <a:pt x="3803722" y="197245"/>
                  </a:lnTo>
                  <a:lnTo>
                    <a:pt x="3760897" y="174786"/>
                  </a:lnTo>
                  <a:lnTo>
                    <a:pt x="3716087" y="153286"/>
                  </a:lnTo>
                  <a:lnTo>
                    <a:pt x="3669343" y="132810"/>
                  </a:lnTo>
                  <a:lnTo>
                    <a:pt x="3620718" y="113425"/>
                  </a:lnTo>
                  <a:lnTo>
                    <a:pt x="3570261" y="95196"/>
                  </a:lnTo>
                  <a:lnTo>
                    <a:pt x="3518024" y="78190"/>
                  </a:lnTo>
                  <a:lnTo>
                    <a:pt x="3464059" y="62473"/>
                  </a:lnTo>
                  <a:lnTo>
                    <a:pt x="3408417" y="48110"/>
                  </a:lnTo>
                  <a:lnTo>
                    <a:pt x="3351149" y="35168"/>
                  </a:lnTo>
                  <a:lnTo>
                    <a:pt x="3301949" y="25633"/>
                  </a:lnTo>
                  <a:lnTo>
                    <a:pt x="3251082" y="17456"/>
                  </a:lnTo>
                  <a:lnTo>
                    <a:pt x="3198935" y="10726"/>
                  </a:lnTo>
                  <a:lnTo>
                    <a:pt x="3145901" y="5528"/>
                  </a:lnTo>
                  <a:lnTo>
                    <a:pt x="3092370" y="1949"/>
                  </a:lnTo>
                  <a:lnTo>
                    <a:pt x="3038731" y="78"/>
                  </a:lnTo>
                  <a:lnTo>
                    <a:pt x="2985375" y="0"/>
                  </a:lnTo>
                  <a:close/>
                </a:path>
              </a:pathLst>
            </a:custGeom>
            <a:solidFill>
              <a:srgbClr val="1A456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2" name="object 32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325111" y="6377939"/>
              <a:ext cx="222503" cy="222503"/>
            </a:xfrm>
            <a:prstGeom prst="rect">
              <a:avLst/>
            </a:prstGeom>
          </p:spPr>
        </p:pic>
      </p:grpSp>
      <p:sp>
        <p:nvSpPr>
          <p:cNvPr id="33" name="object 33" descr=""/>
          <p:cNvSpPr txBox="1"/>
          <p:nvPr/>
        </p:nvSpPr>
        <p:spPr>
          <a:xfrm>
            <a:off x="11537060" y="6496608"/>
            <a:ext cx="577215" cy="2971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245"/>
              </a:lnSpc>
              <a:spcBef>
                <a:spcPts val="100"/>
              </a:spcBef>
            </a:pPr>
            <a:r>
              <a:rPr dirty="0" sz="1100" spc="-10" b="1">
                <a:solidFill>
                  <a:srgbClr val="FFFFFF"/>
                </a:solidFill>
                <a:latin typeface="Arial"/>
                <a:cs typeface="Arial"/>
              </a:rPr>
              <a:t>HYDRO</a:t>
            </a:r>
            <a:endParaRPr sz="1100">
              <a:latin typeface="Arial"/>
              <a:cs typeface="Arial"/>
            </a:endParaRPr>
          </a:p>
          <a:p>
            <a:pPr marL="321310">
              <a:lnSpc>
                <a:spcPts val="885"/>
              </a:lnSpc>
            </a:pPr>
            <a:r>
              <a:rPr dirty="0" sz="800" spc="-70">
                <a:solidFill>
                  <a:srgbClr val="FFFFFF"/>
                </a:solidFill>
                <a:latin typeface="Arial"/>
                <a:cs typeface="Arial"/>
              </a:rPr>
              <a:t>PURE</a:t>
            </a:r>
            <a:endParaRPr sz="800">
              <a:latin typeface="Arial"/>
              <a:cs typeface="Arial"/>
            </a:endParaRPr>
          </a:p>
        </p:txBody>
      </p:sp>
      <p:sp>
        <p:nvSpPr>
          <p:cNvPr id="34" name="object 34" descr=""/>
          <p:cNvSpPr/>
          <p:nvPr/>
        </p:nvSpPr>
        <p:spPr>
          <a:xfrm>
            <a:off x="11458193" y="6526530"/>
            <a:ext cx="0" cy="249554"/>
          </a:xfrm>
          <a:custGeom>
            <a:avLst/>
            <a:gdLst/>
            <a:ahLst/>
            <a:cxnLst/>
            <a:rect l="l" t="t" r="r" b="b"/>
            <a:pathLst>
              <a:path w="0" h="249554">
                <a:moveTo>
                  <a:pt x="0" y="0"/>
                </a:moveTo>
                <a:lnTo>
                  <a:pt x="0" y="249194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8457335" y="0"/>
            <a:ext cx="3735070" cy="2034539"/>
            <a:chOff x="8457335" y="0"/>
            <a:chExt cx="3735070" cy="2034539"/>
          </a:xfrm>
        </p:grpSpPr>
        <p:sp>
          <p:nvSpPr>
            <p:cNvPr id="3" name="object 3" descr=""/>
            <p:cNvSpPr/>
            <p:nvPr/>
          </p:nvSpPr>
          <p:spPr>
            <a:xfrm>
              <a:off x="8457335" y="0"/>
              <a:ext cx="3735070" cy="2034539"/>
            </a:xfrm>
            <a:custGeom>
              <a:avLst/>
              <a:gdLst/>
              <a:ahLst/>
              <a:cxnLst/>
              <a:rect l="l" t="t" r="r" b="b"/>
              <a:pathLst>
                <a:path w="3735070" h="2034539">
                  <a:moveTo>
                    <a:pt x="3734664" y="710057"/>
                  </a:moveTo>
                  <a:lnTo>
                    <a:pt x="2434946" y="710057"/>
                  </a:lnTo>
                  <a:lnTo>
                    <a:pt x="2487738" y="713226"/>
                  </a:lnTo>
                  <a:lnTo>
                    <a:pt x="2539911" y="722741"/>
                  </a:lnTo>
                  <a:lnTo>
                    <a:pt x="2590751" y="738614"/>
                  </a:lnTo>
                  <a:lnTo>
                    <a:pt x="2639543" y="760857"/>
                  </a:lnTo>
                  <a:lnTo>
                    <a:pt x="2681283" y="787216"/>
                  </a:lnTo>
                  <a:lnTo>
                    <a:pt x="2718303" y="817092"/>
                  </a:lnTo>
                  <a:lnTo>
                    <a:pt x="2751030" y="850171"/>
                  </a:lnTo>
                  <a:lnTo>
                    <a:pt x="2779888" y="886139"/>
                  </a:lnTo>
                  <a:lnTo>
                    <a:pt x="2805302" y="924682"/>
                  </a:lnTo>
                  <a:lnTo>
                    <a:pt x="2827698" y="965486"/>
                  </a:lnTo>
                  <a:lnTo>
                    <a:pt x="2847500" y="1008236"/>
                  </a:lnTo>
                  <a:lnTo>
                    <a:pt x="2865134" y="1052619"/>
                  </a:lnTo>
                  <a:lnTo>
                    <a:pt x="2881025" y="1098320"/>
                  </a:lnTo>
                  <a:lnTo>
                    <a:pt x="2895598" y="1145026"/>
                  </a:lnTo>
                  <a:lnTo>
                    <a:pt x="2909277" y="1192422"/>
                  </a:lnTo>
                  <a:lnTo>
                    <a:pt x="2922490" y="1240194"/>
                  </a:lnTo>
                  <a:lnTo>
                    <a:pt x="2935659" y="1288029"/>
                  </a:lnTo>
                  <a:lnTo>
                    <a:pt x="2949211" y="1335612"/>
                  </a:lnTo>
                  <a:lnTo>
                    <a:pt x="2963571" y="1382628"/>
                  </a:lnTo>
                  <a:lnTo>
                    <a:pt x="2979163" y="1428765"/>
                  </a:lnTo>
                  <a:lnTo>
                    <a:pt x="2996413" y="1473708"/>
                  </a:lnTo>
                  <a:lnTo>
                    <a:pt x="3016535" y="1517344"/>
                  </a:lnTo>
                  <a:lnTo>
                    <a:pt x="3038965" y="1559680"/>
                  </a:lnTo>
                  <a:lnTo>
                    <a:pt x="3063625" y="1600659"/>
                  </a:lnTo>
                  <a:lnTo>
                    <a:pt x="3090435" y="1640228"/>
                  </a:lnTo>
                  <a:lnTo>
                    <a:pt x="3119316" y="1678331"/>
                  </a:lnTo>
                  <a:lnTo>
                    <a:pt x="3150187" y="1714913"/>
                  </a:lnTo>
                  <a:lnTo>
                    <a:pt x="3182971" y="1749918"/>
                  </a:lnTo>
                  <a:lnTo>
                    <a:pt x="3217588" y="1783293"/>
                  </a:lnTo>
                  <a:lnTo>
                    <a:pt x="3253958" y="1814981"/>
                  </a:lnTo>
                  <a:lnTo>
                    <a:pt x="3292002" y="1844928"/>
                  </a:lnTo>
                  <a:lnTo>
                    <a:pt x="3331641" y="1873079"/>
                  </a:lnTo>
                  <a:lnTo>
                    <a:pt x="3372795" y="1899379"/>
                  </a:lnTo>
                  <a:lnTo>
                    <a:pt x="3415385" y="1923772"/>
                  </a:lnTo>
                  <a:lnTo>
                    <a:pt x="3459333" y="1946204"/>
                  </a:lnTo>
                  <a:lnTo>
                    <a:pt x="3504557" y="1966619"/>
                  </a:lnTo>
                  <a:lnTo>
                    <a:pt x="3550980" y="1984963"/>
                  </a:lnTo>
                  <a:lnTo>
                    <a:pt x="3598522" y="2001181"/>
                  </a:lnTo>
                  <a:lnTo>
                    <a:pt x="3647103" y="2015216"/>
                  </a:lnTo>
                  <a:lnTo>
                    <a:pt x="3696645" y="2027015"/>
                  </a:lnTo>
                  <a:lnTo>
                    <a:pt x="3734664" y="2034184"/>
                  </a:lnTo>
                  <a:lnTo>
                    <a:pt x="3734664" y="710057"/>
                  </a:lnTo>
                  <a:close/>
                </a:path>
                <a:path w="3735070" h="2034539">
                  <a:moveTo>
                    <a:pt x="3734664" y="0"/>
                  </a:moveTo>
                  <a:lnTo>
                    <a:pt x="0" y="0"/>
                  </a:lnTo>
                  <a:lnTo>
                    <a:pt x="46112" y="22337"/>
                  </a:lnTo>
                  <a:lnTo>
                    <a:pt x="91703" y="47015"/>
                  </a:lnTo>
                  <a:lnTo>
                    <a:pt x="135915" y="73590"/>
                  </a:lnTo>
                  <a:lnTo>
                    <a:pt x="178680" y="101996"/>
                  </a:lnTo>
                  <a:lnTo>
                    <a:pt x="219926" y="132171"/>
                  </a:lnTo>
                  <a:lnTo>
                    <a:pt x="259585" y="164050"/>
                  </a:lnTo>
                  <a:lnTo>
                    <a:pt x="297585" y="197569"/>
                  </a:lnTo>
                  <a:lnTo>
                    <a:pt x="333858" y="232664"/>
                  </a:lnTo>
                  <a:lnTo>
                    <a:pt x="376426" y="280430"/>
                  </a:lnTo>
                  <a:lnTo>
                    <a:pt x="418954" y="337579"/>
                  </a:lnTo>
                  <a:lnTo>
                    <a:pt x="440397" y="369155"/>
                  </a:lnTo>
                  <a:lnTo>
                    <a:pt x="462062" y="402458"/>
                  </a:lnTo>
                  <a:lnTo>
                    <a:pt x="484027" y="437280"/>
                  </a:lnTo>
                  <a:lnTo>
                    <a:pt x="506369" y="473415"/>
                  </a:lnTo>
                  <a:lnTo>
                    <a:pt x="552495" y="548800"/>
                  </a:lnTo>
                  <a:lnTo>
                    <a:pt x="576433" y="587636"/>
                  </a:lnTo>
                  <a:lnTo>
                    <a:pt x="601058" y="626959"/>
                  </a:lnTo>
                  <a:lnTo>
                    <a:pt x="626448" y="666562"/>
                  </a:lnTo>
                  <a:lnTo>
                    <a:pt x="652680" y="706240"/>
                  </a:lnTo>
                  <a:lnTo>
                    <a:pt x="679831" y="745786"/>
                  </a:lnTo>
                  <a:lnTo>
                    <a:pt x="707979" y="784992"/>
                  </a:lnTo>
                  <a:lnTo>
                    <a:pt x="737202" y="823654"/>
                  </a:lnTo>
                  <a:lnTo>
                    <a:pt x="767576" y="861564"/>
                  </a:lnTo>
                  <a:lnTo>
                    <a:pt x="799179" y="898515"/>
                  </a:lnTo>
                  <a:lnTo>
                    <a:pt x="832089" y="934302"/>
                  </a:lnTo>
                  <a:lnTo>
                    <a:pt x="866383" y="968717"/>
                  </a:lnTo>
                  <a:lnTo>
                    <a:pt x="902139" y="1001554"/>
                  </a:lnTo>
                  <a:lnTo>
                    <a:pt x="939433" y="1032608"/>
                  </a:lnTo>
                  <a:lnTo>
                    <a:pt x="978344" y="1061670"/>
                  </a:lnTo>
                  <a:lnTo>
                    <a:pt x="1018949" y="1088535"/>
                  </a:lnTo>
                  <a:lnTo>
                    <a:pt x="1061325" y="1112997"/>
                  </a:lnTo>
                  <a:lnTo>
                    <a:pt x="1105550" y="1134848"/>
                  </a:lnTo>
                  <a:lnTo>
                    <a:pt x="1151701" y="1153883"/>
                  </a:lnTo>
                  <a:lnTo>
                    <a:pt x="1199856" y="1169894"/>
                  </a:lnTo>
                  <a:lnTo>
                    <a:pt x="1250092" y="1182676"/>
                  </a:lnTo>
                  <a:lnTo>
                    <a:pt x="1302487" y="1192022"/>
                  </a:lnTo>
                  <a:lnTo>
                    <a:pt x="1342873" y="1196244"/>
                  </a:lnTo>
                  <a:lnTo>
                    <a:pt x="1382878" y="1197610"/>
                  </a:lnTo>
                  <a:lnTo>
                    <a:pt x="1438432" y="1195075"/>
                  </a:lnTo>
                  <a:lnTo>
                    <a:pt x="1493199" y="1187777"/>
                  </a:lnTo>
                  <a:lnTo>
                    <a:pt x="1547068" y="1176178"/>
                  </a:lnTo>
                  <a:lnTo>
                    <a:pt x="1599931" y="1160739"/>
                  </a:lnTo>
                  <a:lnTo>
                    <a:pt x="1651677" y="1141920"/>
                  </a:lnTo>
                  <a:lnTo>
                    <a:pt x="1702198" y="1120183"/>
                  </a:lnTo>
                  <a:lnTo>
                    <a:pt x="1751383" y="1095988"/>
                  </a:lnTo>
                  <a:lnTo>
                    <a:pt x="1799123" y="1069797"/>
                  </a:lnTo>
                  <a:lnTo>
                    <a:pt x="1845309" y="1042070"/>
                  </a:lnTo>
                  <a:lnTo>
                    <a:pt x="1889830" y="1013269"/>
                  </a:lnTo>
                  <a:lnTo>
                    <a:pt x="1932578" y="983855"/>
                  </a:lnTo>
                  <a:lnTo>
                    <a:pt x="1973443" y="954288"/>
                  </a:lnTo>
                  <a:lnTo>
                    <a:pt x="2012316" y="925029"/>
                  </a:lnTo>
                  <a:lnTo>
                    <a:pt x="2049086" y="896541"/>
                  </a:lnTo>
                  <a:lnTo>
                    <a:pt x="2145688" y="820303"/>
                  </a:lnTo>
                  <a:lnTo>
                    <a:pt x="2172954" y="799503"/>
                  </a:lnTo>
                  <a:lnTo>
                    <a:pt x="2219427" y="767588"/>
                  </a:lnTo>
                  <a:lnTo>
                    <a:pt x="2270175" y="742471"/>
                  </a:lnTo>
                  <a:lnTo>
                    <a:pt x="2323567" y="724487"/>
                  </a:lnTo>
                  <a:lnTo>
                    <a:pt x="2378768" y="713670"/>
                  </a:lnTo>
                  <a:lnTo>
                    <a:pt x="2434946" y="710057"/>
                  </a:lnTo>
                  <a:lnTo>
                    <a:pt x="3734664" y="710057"/>
                  </a:lnTo>
                  <a:lnTo>
                    <a:pt x="3734664" y="0"/>
                  </a:lnTo>
                  <a:close/>
                </a:path>
              </a:pathLst>
            </a:custGeom>
            <a:solidFill>
              <a:srgbClr val="EEEEE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9323440" y="0"/>
              <a:ext cx="2868930" cy="1282065"/>
            </a:xfrm>
            <a:custGeom>
              <a:avLst/>
              <a:gdLst/>
              <a:ahLst/>
              <a:cxnLst/>
              <a:rect l="l" t="t" r="r" b="b"/>
              <a:pathLst>
                <a:path w="2868929" h="1282065">
                  <a:moveTo>
                    <a:pt x="2868558" y="343280"/>
                  </a:moveTo>
                  <a:lnTo>
                    <a:pt x="1223909" y="343280"/>
                  </a:lnTo>
                  <a:lnTo>
                    <a:pt x="1276139" y="344338"/>
                  </a:lnTo>
                  <a:lnTo>
                    <a:pt x="1328388" y="347718"/>
                  </a:lnTo>
                  <a:lnTo>
                    <a:pt x="1380582" y="353732"/>
                  </a:lnTo>
                  <a:lnTo>
                    <a:pt x="1432648" y="362690"/>
                  </a:lnTo>
                  <a:lnTo>
                    <a:pt x="1484513" y="374903"/>
                  </a:lnTo>
                  <a:lnTo>
                    <a:pt x="1525589" y="387535"/>
                  </a:lnTo>
                  <a:lnTo>
                    <a:pt x="1562793" y="402354"/>
                  </a:lnTo>
                  <a:lnTo>
                    <a:pt x="1626924" y="438117"/>
                  </a:lnTo>
                  <a:lnTo>
                    <a:pt x="1679578" y="481319"/>
                  </a:lnTo>
                  <a:lnTo>
                    <a:pt x="1723431" y="531082"/>
                  </a:lnTo>
                  <a:lnTo>
                    <a:pt x="1761156" y="586530"/>
                  </a:lnTo>
                  <a:lnTo>
                    <a:pt x="1795428" y="646788"/>
                  </a:lnTo>
                  <a:lnTo>
                    <a:pt x="1846213" y="744275"/>
                  </a:lnTo>
                  <a:lnTo>
                    <a:pt x="1864312" y="778226"/>
                  </a:lnTo>
                  <a:lnTo>
                    <a:pt x="1883553" y="812722"/>
                  </a:lnTo>
                  <a:lnTo>
                    <a:pt x="1904271" y="847654"/>
                  </a:lnTo>
                  <a:lnTo>
                    <a:pt x="1926801" y="882912"/>
                  </a:lnTo>
                  <a:lnTo>
                    <a:pt x="1951475" y="918386"/>
                  </a:lnTo>
                  <a:lnTo>
                    <a:pt x="1978630" y="953968"/>
                  </a:lnTo>
                  <a:lnTo>
                    <a:pt x="2008598" y="989547"/>
                  </a:lnTo>
                  <a:lnTo>
                    <a:pt x="2041715" y="1025015"/>
                  </a:lnTo>
                  <a:lnTo>
                    <a:pt x="2078314" y="1060260"/>
                  </a:lnTo>
                  <a:lnTo>
                    <a:pt x="2118730" y="1095175"/>
                  </a:lnTo>
                  <a:lnTo>
                    <a:pt x="2163297" y="1129649"/>
                  </a:lnTo>
                  <a:lnTo>
                    <a:pt x="2212350" y="1163574"/>
                  </a:lnTo>
                  <a:lnTo>
                    <a:pt x="2262515" y="1193626"/>
                  </a:lnTo>
                  <a:lnTo>
                    <a:pt x="2312894" y="1218729"/>
                  </a:lnTo>
                  <a:lnTo>
                    <a:pt x="2363333" y="1239174"/>
                  </a:lnTo>
                  <a:lnTo>
                    <a:pt x="2413677" y="1255252"/>
                  </a:lnTo>
                  <a:lnTo>
                    <a:pt x="2463770" y="1267251"/>
                  </a:lnTo>
                  <a:lnTo>
                    <a:pt x="2513459" y="1275462"/>
                  </a:lnTo>
                  <a:lnTo>
                    <a:pt x="2562588" y="1280177"/>
                  </a:lnTo>
                  <a:lnTo>
                    <a:pt x="2611003" y="1281684"/>
                  </a:lnTo>
                  <a:lnTo>
                    <a:pt x="2836317" y="1251581"/>
                  </a:lnTo>
                  <a:lnTo>
                    <a:pt x="2868558" y="1240016"/>
                  </a:lnTo>
                  <a:lnTo>
                    <a:pt x="2868558" y="343280"/>
                  </a:lnTo>
                  <a:close/>
                </a:path>
                <a:path w="2868929" h="1282065">
                  <a:moveTo>
                    <a:pt x="2868558" y="0"/>
                  </a:moveTo>
                  <a:lnTo>
                    <a:pt x="0" y="0"/>
                  </a:lnTo>
                  <a:lnTo>
                    <a:pt x="11068" y="26995"/>
                  </a:lnTo>
                  <a:lnTo>
                    <a:pt x="36886" y="81028"/>
                  </a:lnTo>
                  <a:lnTo>
                    <a:pt x="64103" y="129884"/>
                  </a:lnTo>
                  <a:lnTo>
                    <a:pt x="92673" y="173796"/>
                  </a:lnTo>
                  <a:lnTo>
                    <a:pt x="122551" y="212997"/>
                  </a:lnTo>
                  <a:lnTo>
                    <a:pt x="153689" y="247722"/>
                  </a:lnTo>
                  <a:lnTo>
                    <a:pt x="186041" y="278202"/>
                  </a:lnTo>
                  <a:lnTo>
                    <a:pt x="219561" y="304673"/>
                  </a:lnTo>
                  <a:lnTo>
                    <a:pt x="254203" y="327366"/>
                  </a:lnTo>
                  <a:lnTo>
                    <a:pt x="289921" y="346515"/>
                  </a:lnTo>
                  <a:lnTo>
                    <a:pt x="326668" y="362354"/>
                  </a:lnTo>
                  <a:lnTo>
                    <a:pt x="364398" y="375116"/>
                  </a:lnTo>
                  <a:lnTo>
                    <a:pt x="403065" y="385034"/>
                  </a:lnTo>
                  <a:lnTo>
                    <a:pt x="442623" y="392342"/>
                  </a:lnTo>
                  <a:lnTo>
                    <a:pt x="483024" y="397274"/>
                  </a:lnTo>
                  <a:lnTo>
                    <a:pt x="524224" y="400061"/>
                  </a:lnTo>
                  <a:lnTo>
                    <a:pt x="566176" y="400938"/>
                  </a:lnTo>
                  <a:lnTo>
                    <a:pt x="613342" y="399967"/>
                  </a:lnTo>
                  <a:lnTo>
                    <a:pt x="661307" y="397264"/>
                  </a:lnTo>
                  <a:lnTo>
                    <a:pt x="710009" y="393144"/>
                  </a:lnTo>
                  <a:lnTo>
                    <a:pt x="759386" y="387921"/>
                  </a:lnTo>
                  <a:lnTo>
                    <a:pt x="962402" y="362307"/>
                  </a:lnTo>
                  <a:lnTo>
                    <a:pt x="1014223" y="356298"/>
                  </a:lnTo>
                  <a:lnTo>
                    <a:pt x="1066346" y="351075"/>
                  </a:lnTo>
                  <a:lnTo>
                    <a:pt x="1118709" y="346955"/>
                  </a:lnTo>
                  <a:lnTo>
                    <a:pt x="1171251" y="344252"/>
                  </a:lnTo>
                  <a:lnTo>
                    <a:pt x="1223909" y="343280"/>
                  </a:lnTo>
                  <a:lnTo>
                    <a:pt x="2868558" y="343280"/>
                  </a:lnTo>
                  <a:lnTo>
                    <a:pt x="2868558" y="0"/>
                  </a:lnTo>
                  <a:close/>
                </a:path>
              </a:pathLst>
            </a:custGeom>
            <a:solidFill>
              <a:srgbClr val="9DCED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10675774" y="0"/>
              <a:ext cx="1516380" cy="666750"/>
            </a:xfrm>
            <a:custGeom>
              <a:avLst/>
              <a:gdLst/>
              <a:ahLst/>
              <a:cxnLst/>
              <a:rect l="l" t="t" r="r" b="b"/>
              <a:pathLst>
                <a:path w="1516379" h="666750">
                  <a:moveTo>
                    <a:pt x="1516225" y="0"/>
                  </a:moveTo>
                  <a:lnTo>
                    <a:pt x="6072" y="0"/>
                  </a:lnTo>
                  <a:lnTo>
                    <a:pt x="1827" y="39380"/>
                  </a:lnTo>
                  <a:lnTo>
                    <a:pt x="0" y="83638"/>
                  </a:lnTo>
                  <a:lnTo>
                    <a:pt x="1126" y="125812"/>
                  </a:lnTo>
                  <a:lnTo>
                    <a:pt x="5052" y="165353"/>
                  </a:lnTo>
                  <a:lnTo>
                    <a:pt x="14389" y="213454"/>
                  </a:lnTo>
                  <a:lnTo>
                    <a:pt x="28416" y="260679"/>
                  </a:lnTo>
                  <a:lnTo>
                    <a:pt x="46807" y="306732"/>
                  </a:lnTo>
                  <a:lnTo>
                    <a:pt x="69236" y="351313"/>
                  </a:lnTo>
                  <a:lnTo>
                    <a:pt x="95377" y="394123"/>
                  </a:lnTo>
                  <a:lnTo>
                    <a:pt x="124905" y="434864"/>
                  </a:lnTo>
                  <a:lnTo>
                    <a:pt x="157495" y="473237"/>
                  </a:lnTo>
                  <a:lnTo>
                    <a:pt x="192819" y="508943"/>
                  </a:lnTo>
                  <a:lnTo>
                    <a:pt x="230552" y="541684"/>
                  </a:lnTo>
                  <a:lnTo>
                    <a:pt x="270369" y="571161"/>
                  </a:lnTo>
                  <a:lnTo>
                    <a:pt x="311944" y="597075"/>
                  </a:lnTo>
                  <a:lnTo>
                    <a:pt x="354950" y="619128"/>
                  </a:lnTo>
                  <a:lnTo>
                    <a:pt x="399063" y="637020"/>
                  </a:lnTo>
                  <a:lnTo>
                    <a:pt x="443956" y="650454"/>
                  </a:lnTo>
                  <a:lnTo>
                    <a:pt x="489303" y="659129"/>
                  </a:lnTo>
                  <a:lnTo>
                    <a:pt x="534815" y="664090"/>
                  </a:lnTo>
                  <a:lnTo>
                    <a:pt x="578981" y="666337"/>
                  </a:lnTo>
                  <a:lnTo>
                    <a:pt x="621837" y="666059"/>
                  </a:lnTo>
                  <a:lnTo>
                    <a:pt x="663420" y="663448"/>
                  </a:lnTo>
                  <a:lnTo>
                    <a:pt x="716013" y="656708"/>
                  </a:lnTo>
                  <a:lnTo>
                    <a:pt x="766761" y="646608"/>
                  </a:lnTo>
                  <a:lnTo>
                    <a:pt x="815822" y="633526"/>
                  </a:lnTo>
                  <a:lnTo>
                    <a:pt x="863356" y="617839"/>
                  </a:lnTo>
                  <a:lnTo>
                    <a:pt x="909520" y="599926"/>
                  </a:lnTo>
                  <a:lnTo>
                    <a:pt x="954475" y="580163"/>
                  </a:lnTo>
                  <a:lnTo>
                    <a:pt x="998378" y="558928"/>
                  </a:lnTo>
                  <a:lnTo>
                    <a:pt x="1041388" y="536600"/>
                  </a:lnTo>
                  <a:lnTo>
                    <a:pt x="1083665" y="513555"/>
                  </a:lnTo>
                  <a:lnTo>
                    <a:pt x="1207680" y="443900"/>
                  </a:lnTo>
                  <a:lnTo>
                    <a:pt x="1248609" y="421767"/>
                  </a:lnTo>
                  <a:lnTo>
                    <a:pt x="1289599" y="400806"/>
                  </a:lnTo>
                  <a:lnTo>
                    <a:pt x="1330807" y="381394"/>
                  </a:lnTo>
                  <a:lnTo>
                    <a:pt x="1372393" y="363910"/>
                  </a:lnTo>
                  <a:lnTo>
                    <a:pt x="1414515" y="348731"/>
                  </a:lnTo>
                  <a:lnTo>
                    <a:pt x="1457333" y="336235"/>
                  </a:lnTo>
                  <a:lnTo>
                    <a:pt x="1501005" y="326799"/>
                  </a:lnTo>
                  <a:lnTo>
                    <a:pt x="1516225" y="324756"/>
                  </a:lnTo>
                  <a:lnTo>
                    <a:pt x="1516225" y="0"/>
                  </a:lnTo>
                  <a:close/>
                </a:path>
              </a:pathLst>
            </a:custGeom>
            <a:solidFill>
              <a:srgbClr val="285E8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630156" y="611123"/>
              <a:ext cx="217932" cy="217931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902696" y="929639"/>
              <a:ext cx="131063" cy="131063"/>
            </a:xfrm>
            <a:prstGeom prst="rect">
              <a:avLst/>
            </a:prstGeom>
          </p:spPr>
        </p:pic>
      </p:grpSp>
      <p:pic>
        <p:nvPicPr>
          <p:cNvPr id="8" name="object 8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929871" y="2109216"/>
            <a:ext cx="132587" cy="131063"/>
          </a:xfrm>
          <a:prstGeom prst="rect">
            <a:avLst/>
          </a:prstGeom>
        </p:spPr>
      </p:pic>
      <p:sp>
        <p:nvSpPr>
          <p:cNvPr id="9" name="object 9" descr=""/>
          <p:cNvSpPr/>
          <p:nvPr/>
        </p:nvSpPr>
        <p:spPr>
          <a:xfrm>
            <a:off x="345947" y="588263"/>
            <a:ext cx="6758940" cy="386080"/>
          </a:xfrm>
          <a:custGeom>
            <a:avLst/>
            <a:gdLst/>
            <a:ahLst/>
            <a:cxnLst/>
            <a:rect l="l" t="t" r="r" b="b"/>
            <a:pathLst>
              <a:path w="6758940" h="386080">
                <a:moveTo>
                  <a:pt x="6566154" y="0"/>
                </a:moveTo>
                <a:lnTo>
                  <a:pt x="192786" y="0"/>
                </a:lnTo>
                <a:lnTo>
                  <a:pt x="148580" y="5094"/>
                </a:lnTo>
                <a:lnTo>
                  <a:pt x="108001" y="19603"/>
                </a:lnTo>
                <a:lnTo>
                  <a:pt x="72206" y="42367"/>
                </a:lnTo>
                <a:lnTo>
                  <a:pt x="42351" y="72227"/>
                </a:lnTo>
                <a:lnTo>
                  <a:pt x="19594" y="108024"/>
                </a:lnTo>
                <a:lnTo>
                  <a:pt x="5091" y="148596"/>
                </a:lnTo>
                <a:lnTo>
                  <a:pt x="0" y="192786"/>
                </a:lnTo>
                <a:lnTo>
                  <a:pt x="5091" y="236975"/>
                </a:lnTo>
                <a:lnTo>
                  <a:pt x="19594" y="277547"/>
                </a:lnTo>
                <a:lnTo>
                  <a:pt x="42351" y="313344"/>
                </a:lnTo>
                <a:lnTo>
                  <a:pt x="72206" y="343204"/>
                </a:lnTo>
                <a:lnTo>
                  <a:pt x="108001" y="365968"/>
                </a:lnTo>
                <a:lnTo>
                  <a:pt x="148580" y="380477"/>
                </a:lnTo>
                <a:lnTo>
                  <a:pt x="192786" y="385572"/>
                </a:lnTo>
                <a:lnTo>
                  <a:pt x="6566154" y="385572"/>
                </a:lnTo>
                <a:lnTo>
                  <a:pt x="6610343" y="380477"/>
                </a:lnTo>
                <a:lnTo>
                  <a:pt x="6650915" y="365968"/>
                </a:lnTo>
                <a:lnTo>
                  <a:pt x="6686712" y="343204"/>
                </a:lnTo>
                <a:lnTo>
                  <a:pt x="6716572" y="313344"/>
                </a:lnTo>
                <a:lnTo>
                  <a:pt x="6739336" y="277547"/>
                </a:lnTo>
                <a:lnTo>
                  <a:pt x="6753845" y="236975"/>
                </a:lnTo>
                <a:lnTo>
                  <a:pt x="6758940" y="192786"/>
                </a:lnTo>
                <a:lnTo>
                  <a:pt x="6753845" y="148596"/>
                </a:lnTo>
                <a:lnTo>
                  <a:pt x="6739336" y="108024"/>
                </a:lnTo>
                <a:lnTo>
                  <a:pt x="6716572" y="72227"/>
                </a:lnTo>
                <a:lnTo>
                  <a:pt x="6686712" y="42367"/>
                </a:lnTo>
                <a:lnTo>
                  <a:pt x="6650915" y="19603"/>
                </a:lnTo>
                <a:lnTo>
                  <a:pt x="6610343" y="5094"/>
                </a:lnTo>
                <a:lnTo>
                  <a:pt x="6566154" y="0"/>
                </a:lnTo>
                <a:close/>
              </a:path>
            </a:pathLst>
          </a:custGeom>
          <a:solidFill>
            <a:srgbClr val="AFDEEA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0" name="object 10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45947" y="1303019"/>
            <a:ext cx="10468356" cy="5199888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424383" y="190957"/>
            <a:ext cx="6325870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spc="220"/>
              <a:t>AN</a:t>
            </a:r>
            <a:r>
              <a:rPr dirty="0" sz="4400" spc="-484"/>
              <a:t> </a:t>
            </a:r>
            <a:r>
              <a:rPr dirty="0" sz="4400" spc="55"/>
              <a:t>IMAGE</a:t>
            </a:r>
            <a:r>
              <a:rPr dirty="0" sz="4400" spc="-459"/>
              <a:t> </a:t>
            </a:r>
            <a:r>
              <a:rPr dirty="0" sz="4400" spc="-80"/>
              <a:t>OF</a:t>
            </a:r>
            <a:r>
              <a:rPr dirty="0" sz="4400" spc="-480"/>
              <a:t> </a:t>
            </a:r>
            <a:r>
              <a:rPr dirty="0" sz="4400" spc="-125"/>
              <a:t>THE</a:t>
            </a:r>
            <a:r>
              <a:rPr dirty="0" sz="4400" spc="-465"/>
              <a:t> </a:t>
            </a:r>
            <a:r>
              <a:rPr dirty="0" sz="4400" spc="-20"/>
              <a:t>IDEA</a:t>
            </a:r>
            <a:endParaRPr sz="4400"/>
          </a:p>
        </p:txBody>
      </p:sp>
      <p:sp>
        <p:nvSpPr>
          <p:cNvPr id="12" name="object 12" descr=""/>
          <p:cNvSpPr txBox="1"/>
          <p:nvPr/>
        </p:nvSpPr>
        <p:spPr>
          <a:xfrm>
            <a:off x="5501640" y="1303019"/>
            <a:ext cx="5313045" cy="1016635"/>
          </a:xfrm>
          <a:prstGeom prst="rect">
            <a:avLst/>
          </a:prstGeom>
          <a:solidFill>
            <a:srgbClr val="2C5563"/>
          </a:solidFill>
        </p:spPr>
        <p:txBody>
          <a:bodyPr wrap="square" lIns="0" tIns="67310" rIns="0" bIns="0" rtlCol="0" vert="horz">
            <a:spAutoFit/>
          </a:bodyPr>
          <a:lstStyle/>
          <a:p>
            <a:pPr marL="91440" marR="163195">
              <a:lnSpc>
                <a:spcPct val="100000"/>
              </a:lnSpc>
              <a:spcBef>
                <a:spcPts val="530"/>
              </a:spcBef>
            </a:pP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14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this</a:t>
            </a:r>
            <a:r>
              <a:rPr dirty="0" sz="14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110" b="1">
                <a:solidFill>
                  <a:srgbClr val="FFFFFF"/>
                </a:solidFill>
                <a:latin typeface="Arial"/>
                <a:cs typeface="Arial"/>
              </a:rPr>
              <a:t>image</a:t>
            </a:r>
            <a:r>
              <a:rPr dirty="0" sz="14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80" b="1">
                <a:solidFill>
                  <a:srgbClr val="FFFFFF"/>
                </a:solidFill>
                <a:latin typeface="Arial"/>
                <a:cs typeface="Arial"/>
              </a:rPr>
              <a:t>we</a:t>
            </a:r>
            <a:r>
              <a:rPr dirty="0" sz="14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90" b="1">
                <a:solidFill>
                  <a:srgbClr val="FFFFFF"/>
                </a:solidFill>
                <a:latin typeface="Arial"/>
                <a:cs typeface="Arial"/>
              </a:rPr>
              <a:t>have</a:t>
            </a:r>
            <a:r>
              <a:rPr dirty="0" sz="14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80" b="1">
                <a:solidFill>
                  <a:srgbClr val="FFFFFF"/>
                </a:solidFill>
                <a:latin typeface="Arial"/>
                <a:cs typeface="Arial"/>
              </a:rPr>
              <a:t>taken</a:t>
            </a:r>
            <a:r>
              <a:rPr dirty="0" sz="14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17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4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50" b="1">
                <a:solidFill>
                  <a:srgbClr val="FFFFFF"/>
                </a:solidFill>
                <a:latin typeface="Arial"/>
                <a:cs typeface="Arial"/>
              </a:rPr>
              <a:t>picture</a:t>
            </a:r>
            <a:r>
              <a:rPr dirty="0" sz="14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14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our</a:t>
            </a:r>
            <a:r>
              <a:rPr dirty="0" sz="14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55" b="1">
                <a:solidFill>
                  <a:srgbClr val="FFFFFF"/>
                </a:solidFill>
                <a:latin typeface="Arial"/>
                <a:cs typeface="Arial"/>
              </a:rPr>
              <a:t>high</a:t>
            </a:r>
            <a:r>
              <a:rPr dirty="0" sz="1400" spc="-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FFFFFF"/>
                </a:solidFill>
                <a:latin typeface="Arial"/>
                <a:cs typeface="Arial"/>
              </a:rPr>
              <a:t>school </a:t>
            </a:r>
            <a:r>
              <a:rPr dirty="0" sz="1400" spc="105" b="1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1400" spc="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80" b="1">
                <a:solidFill>
                  <a:srgbClr val="FFFFFF"/>
                </a:solidFill>
                <a:latin typeface="Arial"/>
                <a:cs typeface="Arial"/>
              </a:rPr>
              <a:t>we</a:t>
            </a:r>
            <a:r>
              <a:rPr dirty="0" sz="1400" spc="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140" b="1">
                <a:solidFill>
                  <a:srgbClr val="FFFFFF"/>
                </a:solidFill>
                <a:latin typeface="Arial"/>
                <a:cs typeface="Arial"/>
              </a:rPr>
              <a:t>made</a:t>
            </a:r>
            <a:r>
              <a:rPr dirty="0" sz="1400" spc="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17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400" spc="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sketch</a:t>
            </a:r>
            <a:r>
              <a:rPr dirty="0" sz="1400" spc="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50" b="1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dirty="0" sz="1400" spc="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65" b="1">
                <a:solidFill>
                  <a:srgbClr val="FFFFFF"/>
                </a:solidFill>
                <a:latin typeface="Arial"/>
                <a:cs typeface="Arial"/>
              </a:rPr>
              <a:t>top</a:t>
            </a:r>
            <a:r>
              <a:rPr dirty="0" sz="1400" spc="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1400" spc="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it,</a:t>
            </a:r>
            <a:r>
              <a:rPr dirty="0" sz="1400" spc="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describing in</a:t>
            </a:r>
            <a:r>
              <a:rPr dirty="0" sz="1400" spc="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17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400" spc="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FFFFFF"/>
                </a:solidFill>
                <a:latin typeface="Arial"/>
                <a:cs typeface="Arial"/>
              </a:rPr>
              <a:t>visual </a:t>
            </a:r>
            <a:r>
              <a:rPr dirty="0" sz="1400" spc="105" b="1">
                <a:solidFill>
                  <a:srgbClr val="FFFFFF"/>
                </a:solidFill>
                <a:latin typeface="Arial"/>
                <a:cs typeface="Arial"/>
              </a:rPr>
              <a:t>way</a:t>
            </a:r>
            <a:r>
              <a:rPr dirty="0" sz="14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65" b="1">
                <a:solidFill>
                  <a:srgbClr val="FFFFFF"/>
                </a:solidFill>
                <a:latin typeface="Arial"/>
                <a:cs typeface="Arial"/>
              </a:rPr>
              <a:t>how</a:t>
            </a:r>
            <a:r>
              <a:rPr dirty="0" sz="14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70" b="1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1400" spc="-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50" b="1">
                <a:solidFill>
                  <a:srgbClr val="FFFFFF"/>
                </a:solidFill>
                <a:latin typeface="Arial"/>
                <a:cs typeface="Arial"/>
              </a:rPr>
              <a:t>pipes</a:t>
            </a:r>
            <a:r>
              <a:rPr dirty="0" sz="14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85" b="1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dirty="0" sz="14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55" b="1">
                <a:solidFill>
                  <a:srgbClr val="FFFFFF"/>
                </a:solidFill>
                <a:latin typeface="Arial"/>
                <a:cs typeface="Arial"/>
              </a:rPr>
              <a:t>going</a:t>
            </a:r>
            <a:r>
              <a:rPr dirty="0" sz="1400" spc="-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50" b="1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14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65" b="1">
                <a:solidFill>
                  <a:srgbClr val="FFFFFF"/>
                </a:solidFill>
                <a:latin typeface="Arial"/>
                <a:cs typeface="Arial"/>
              </a:rPr>
              <a:t>go</a:t>
            </a:r>
            <a:r>
              <a:rPr dirty="0" sz="14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across</a:t>
            </a:r>
            <a:r>
              <a:rPr dirty="0" sz="1400" spc="-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70" b="1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1400" spc="-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65" b="1">
                <a:solidFill>
                  <a:srgbClr val="FFFFFF"/>
                </a:solidFill>
                <a:latin typeface="Arial"/>
                <a:cs typeface="Arial"/>
              </a:rPr>
              <a:t>small garden,</a:t>
            </a:r>
            <a:r>
              <a:rPr dirty="0" sz="14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14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order</a:t>
            </a:r>
            <a:r>
              <a:rPr dirty="0" sz="14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50" b="1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14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80" b="1">
                <a:solidFill>
                  <a:srgbClr val="FFFFFF"/>
                </a:solidFill>
                <a:latin typeface="Arial"/>
                <a:cs typeface="Arial"/>
              </a:rPr>
              <a:t>water</a:t>
            </a:r>
            <a:r>
              <a:rPr dirty="0" sz="14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70" b="1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70" b="1">
                <a:solidFill>
                  <a:srgbClr val="FFFFFF"/>
                </a:solidFill>
                <a:latin typeface="Arial"/>
                <a:cs typeface="Arial"/>
              </a:rPr>
              <a:t>soybean</a:t>
            </a:r>
            <a:r>
              <a:rPr dirty="0" sz="1400" spc="-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FFFFFF"/>
                </a:solidFill>
                <a:latin typeface="Arial"/>
                <a:cs typeface="Arial"/>
              </a:rPr>
              <a:t>plants.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11384660" y="6344208"/>
            <a:ext cx="577215" cy="2971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245"/>
              </a:lnSpc>
              <a:spcBef>
                <a:spcPts val="100"/>
              </a:spcBef>
            </a:pPr>
            <a:r>
              <a:rPr dirty="0" sz="1100" spc="-10" b="1">
                <a:solidFill>
                  <a:srgbClr val="0D2234"/>
                </a:solidFill>
                <a:latin typeface="Arial"/>
                <a:cs typeface="Arial"/>
              </a:rPr>
              <a:t>HYDRO</a:t>
            </a:r>
            <a:endParaRPr sz="1100">
              <a:latin typeface="Arial"/>
              <a:cs typeface="Arial"/>
            </a:endParaRPr>
          </a:p>
          <a:p>
            <a:pPr marL="321310">
              <a:lnSpc>
                <a:spcPts val="885"/>
              </a:lnSpc>
            </a:pPr>
            <a:r>
              <a:rPr dirty="0" sz="800" spc="-70">
                <a:solidFill>
                  <a:srgbClr val="1A4568"/>
                </a:solidFill>
                <a:latin typeface="Arial"/>
                <a:cs typeface="Arial"/>
              </a:rPr>
              <a:t>PURE</a:t>
            </a:r>
            <a:endParaRPr sz="800">
              <a:latin typeface="Arial"/>
              <a:cs typeface="Arial"/>
            </a:endParaRPr>
          </a:p>
        </p:txBody>
      </p:sp>
      <p:sp>
        <p:nvSpPr>
          <p:cNvPr id="14" name="object 14" descr=""/>
          <p:cNvSpPr/>
          <p:nvPr/>
        </p:nvSpPr>
        <p:spPr>
          <a:xfrm>
            <a:off x="11305793" y="6374129"/>
            <a:ext cx="0" cy="249554"/>
          </a:xfrm>
          <a:custGeom>
            <a:avLst/>
            <a:gdLst/>
            <a:ahLst/>
            <a:cxnLst/>
            <a:rect l="l" t="t" r="r" b="b"/>
            <a:pathLst>
              <a:path w="0" h="249554">
                <a:moveTo>
                  <a:pt x="0" y="0"/>
                </a:moveTo>
                <a:lnTo>
                  <a:pt x="0" y="249199"/>
                </a:lnTo>
              </a:path>
            </a:pathLst>
          </a:custGeom>
          <a:ln w="38100">
            <a:solidFill>
              <a:srgbClr val="0D2234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160145" cy="6858000"/>
            <a:chOff x="0" y="0"/>
            <a:chExt cx="1160145" cy="6858000"/>
          </a:xfrm>
        </p:grpSpPr>
        <p:sp>
          <p:nvSpPr>
            <p:cNvPr id="3" name="object 3" descr=""/>
            <p:cNvSpPr/>
            <p:nvPr/>
          </p:nvSpPr>
          <p:spPr>
            <a:xfrm>
              <a:off x="0" y="579849"/>
              <a:ext cx="784225" cy="6278245"/>
            </a:xfrm>
            <a:custGeom>
              <a:avLst/>
              <a:gdLst/>
              <a:ahLst/>
              <a:cxnLst/>
              <a:rect l="l" t="t" r="r" b="b"/>
              <a:pathLst>
                <a:path w="784225" h="6278245">
                  <a:moveTo>
                    <a:pt x="0" y="0"/>
                  </a:moveTo>
                  <a:lnTo>
                    <a:pt x="0" y="6278150"/>
                  </a:lnTo>
                  <a:lnTo>
                    <a:pt x="147472" y="6278150"/>
                  </a:lnTo>
                  <a:lnTo>
                    <a:pt x="185397" y="6249187"/>
                  </a:lnTo>
                  <a:lnTo>
                    <a:pt x="225351" y="6215204"/>
                  </a:lnTo>
                  <a:lnTo>
                    <a:pt x="264103" y="6178980"/>
                  </a:lnTo>
                  <a:lnTo>
                    <a:pt x="301488" y="6140950"/>
                  </a:lnTo>
                  <a:lnTo>
                    <a:pt x="337340" y="6101553"/>
                  </a:lnTo>
                  <a:lnTo>
                    <a:pt x="371496" y="6061224"/>
                  </a:lnTo>
                  <a:lnTo>
                    <a:pt x="403789" y="6020401"/>
                  </a:lnTo>
                  <a:lnTo>
                    <a:pt x="434054" y="5979520"/>
                  </a:lnTo>
                  <a:lnTo>
                    <a:pt x="462128" y="5939019"/>
                  </a:lnTo>
                  <a:lnTo>
                    <a:pt x="487845" y="5899334"/>
                  </a:lnTo>
                  <a:lnTo>
                    <a:pt x="513026" y="5858047"/>
                  </a:lnTo>
                  <a:lnTo>
                    <a:pt x="536952" y="5815923"/>
                  </a:lnTo>
                  <a:lnTo>
                    <a:pt x="559643" y="5773006"/>
                  </a:lnTo>
                  <a:lnTo>
                    <a:pt x="581117" y="5729334"/>
                  </a:lnTo>
                  <a:lnTo>
                    <a:pt x="601393" y="5684952"/>
                  </a:lnTo>
                  <a:lnTo>
                    <a:pt x="620490" y="5639898"/>
                  </a:lnTo>
                  <a:lnTo>
                    <a:pt x="638427" y="5594216"/>
                  </a:lnTo>
                  <a:lnTo>
                    <a:pt x="655223" y="5547947"/>
                  </a:lnTo>
                  <a:lnTo>
                    <a:pt x="670896" y="5501132"/>
                  </a:lnTo>
                  <a:lnTo>
                    <a:pt x="685465" y="5453812"/>
                  </a:lnTo>
                  <a:lnTo>
                    <a:pt x="698950" y="5406029"/>
                  </a:lnTo>
                  <a:lnTo>
                    <a:pt x="711369" y="5357825"/>
                  </a:lnTo>
                  <a:lnTo>
                    <a:pt x="722741" y="5309241"/>
                  </a:lnTo>
                  <a:lnTo>
                    <a:pt x="733085" y="5260318"/>
                  </a:lnTo>
                  <a:lnTo>
                    <a:pt x="742420" y="5211098"/>
                  </a:lnTo>
                  <a:lnTo>
                    <a:pt x="750764" y="5161622"/>
                  </a:lnTo>
                  <a:lnTo>
                    <a:pt x="758137" y="5111932"/>
                  </a:lnTo>
                  <a:lnTo>
                    <a:pt x="764557" y="5062069"/>
                  </a:lnTo>
                  <a:lnTo>
                    <a:pt x="770043" y="5012075"/>
                  </a:lnTo>
                  <a:lnTo>
                    <a:pt x="774614" y="4961991"/>
                  </a:lnTo>
                  <a:lnTo>
                    <a:pt x="778290" y="4911858"/>
                  </a:lnTo>
                  <a:lnTo>
                    <a:pt x="781088" y="4861719"/>
                  </a:lnTo>
                  <a:lnTo>
                    <a:pt x="783553" y="4787341"/>
                  </a:lnTo>
                  <a:lnTo>
                    <a:pt x="784161" y="4735807"/>
                  </a:lnTo>
                  <a:lnTo>
                    <a:pt x="783864" y="4684271"/>
                  </a:lnTo>
                  <a:lnTo>
                    <a:pt x="782672" y="4632748"/>
                  </a:lnTo>
                  <a:lnTo>
                    <a:pt x="780597" y="4581254"/>
                  </a:lnTo>
                  <a:lnTo>
                    <a:pt x="777651" y="4529802"/>
                  </a:lnTo>
                  <a:lnTo>
                    <a:pt x="773844" y="4478408"/>
                  </a:lnTo>
                  <a:lnTo>
                    <a:pt x="769190" y="4427087"/>
                  </a:lnTo>
                  <a:lnTo>
                    <a:pt x="763699" y="4375853"/>
                  </a:lnTo>
                  <a:lnTo>
                    <a:pt x="757382" y="4324722"/>
                  </a:lnTo>
                  <a:lnTo>
                    <a:pt x="750252" y="4273709"/>
                  </a:lnTo>
                  <a:lnTo>
                    <a:pt x="742042" y="4222830"/>
                  </a:lnTo>
                  <a:lnTo>
                    <a:pt x="733062" y="4172183"/>
                  </a:lnTo>
                  <a:lnTo>
                    <a:pt x="723371" y="4121750"/>
                  </a:lnTo>
                  <a:lnTo>
                    <a:pt x="713028" y="4071511"/>
                  </a:lnTo>
                  <a:lnTo>
                    <a:pt x="702094" y="4021451"/>
                  </a:lnTo>
                  <a:lnTo>
                    <a:pt x="690627" y="3971550"/>
                  </a:lnTo>
                  <a:lnTo>
                    <a:pt x="678688" y="3921792"/>
                  </a:lnTo>
                  <a:lnTo>
                    <a:pt x="666334" y="3872157"/>
                  </a:lnTo>
                  <a:lnTo>
                    <a:pt x="653626" y="3822630"/>
                  </a:lnTo>
                  <a:lnTo>
                    <a:pt x="640624" y="3773192"/>
                  </a:lnTo>
                  <a:lnTo>
                    <a:pt x="627386" y="3723824"/>
                  </a:lnTo>
                  <a:lnTo>
                    <a:pt x="613972" y="3674510"/>
                  </a:lnTo>
                  <a:lnTo>
                    <a:pt x="600441" y="3625231"/>
                  </a:lnTo>
                  <a:lnTo>
                    <a:pt x="586854" y="3575971"/>
                  </a:lnTo>
                  <a:lnTo>
                    <a:pt x="573430" y="3526833"/>
                  </a:lnTo>
                  <a:lnTo>
                    <a:pt x="560064" y="3477654"/>
                  </a:lnTo>
                  <a:lnTo>
                    <a:pt x="546765" y="3428434"/>
                  </a:lnTo>
                  <a:lnTo>
                    <a:pt x="533547" y="3379169"/>
                  </a:lnTo>
                  <a:lnTo>
                    <a:pt x="520419" y="3329860"/>
                  </a:lnTo>
                  <a:lnTo>
                    <a:pt x="507393" y="3280504"/>
                  </a:lnTo>
                  <a:lnTo>
                    <a:pt x="494482" y="3231102"/>
                  </a:lnTo>
                  <a:lnTo>
                    <a:pt x="481695" y="3181651"/>
                  </a:lnTo>
                  <a:lnTo>
                    <a:pt x="469045" y="3132151"/>
                  </a:lnTo>
                  <a:lnTo>
                    <a:pt x="456543" y="3082600"/>
                  </a:lnTo>
                  <a:lnTo>
                    <a:pt x="444200" y="3032997"/>
                  </a:lnTo>
                  <a:lnTo>
                    <a:pt x="432027" y="2983342"/>
                  </a:lnTo>
                  <a:lnTo>
                    <a:pt x="420036" y="2933631"/>
                  </a:lnTo>
                  <a:lnTo>
                    <a:pt x="408239" y="2883866"/>
                  </a:lnTo>
                  <a:lnTo>
                    <a:pt x="396646" y="2834043"/>
                  </a:lnTo>
                  <a:lnTo>
                    <a:pt x="385269" y="2784163"/>
                  </a:lnTo>
                  <a:lnTo>
                    <a:pt x="374119" y="2734224"/>
                  </a:lnTo>
                  <a:lnTo>
                    <a:pt x="363208" y="2684224"/>
                  </a:lnTo>
                  <a:lnTo>
                    <a:pt x="352547" y="2634163"/>
                  </a:lnTo>
                  <a:lnTo>
                    <a:pt x="342148" y="2584040"/>
                  </a:lnTo>
                  <a:lnTo>
                    <a:pt x="332021" y="2533852"/>
                  </a:lnTo>
                  <a:lnTo>
                    <a:pt x="322178" y="2483600"/>
                  </a:lnTo>
                  <a:lnTo>
                    <a:pt x="312631" y="2433281"/>
                  </a:lnTo>
                  <a:lnTo>
                    <a:pt x="303391" y="2382895"/>
                  </a:lnTo>
                  <a:lnTo>
                    <a:pt x="294469" y="2332440"/>
                  </a:lnTo>
                  <a:lnTo>
                    <a:pt x="285876" y="2281916"/>
                  </a:lnTo>
                  <a:lnTo>
                    <a:pt x="277624" y="2231320"/>
                  </a:lnTo>
                  <a:lnTo>
                    <a:pt x="269725" y="2180653"/>
                  </a:lnTo>
                  <a:lnTo>
                    <a:pt x="262189" y="2129912"/>
                  </a:lnTo>
                  <a:lnTo>
                    <a:pt x="255028" y="2079096"/>
                  </a:lnTo>
                  <a:lnTo>
                    <a:pt x="248253" y="2028205"/>
                  </a:lnTo>
                  <a:lnTo>
                    <a:pt x="241876" y="1977237"/>
                  </a:lnTo>
                  <a:lnTo>
                    <a:pt x="235909" y="1926190"/>
                  </a:lnTo>
                  <a:lnTo>
                    <a:pt x="230361" y="1875065"/>
                  </a:lnTo>
                  <a:lnTo>
                    <a:pt x="225246" y="1823858"/>
                  </a:lnTo>
                  <a:lnTo>
                    <a:pt x="220573" y="1772571"/>
                  </a:lnTo>
                  <a:lnTo>
                    <a:pt x="216418" y="1722718"/>
                  </a:lnTo>
                  <a:lnTo>
                    <a:pt x="212685" y="1672831"/>
                  </a:lnTo>
                  <a:lnTo>
                    <a:pt x="209362" y="1622910"/>
                  </a:lnTo>
                  <a:lnTo>
                    <a:pt x="206438" y="1572958"/>
                  </a:lnTo>
                  <a:lnTo>
                    <a:pt x="203900" y="1522976"/>
                  </a:lnTo>
                  <a:lnTo>
                    <a:pt x="201737" y="1472965"/>
                  </a:lnTo>
                  <a:lnTo>
                    <a:pt x="199936" y="1422927"/>
                  </a:lnTo>
                  <a:lnTo>
                    <a:pt x="198486" y="1372864"/>
                  </a:lnTo>
                  <a:lnTo>
                    <a:pt x="197376" y="1322777"/>
                  </a:lnTo>
                  <a:lnTo>
                    <a:pt x="196592" y="1272667"/>
                  </a:lnTo>
                  <a:lnTo>
                    <a:pt x="196124" y="1222536"/>
                  </a:lnTo>
                  <a:lnTo>
                    <a:pt x="196086" y="1122218"/>
                  </a:lnTo>
                  <a:lnTo>
                    <a:pt x="196492" y="1072033"/>
                  </a:lnTo>
                  <a:lnTo>
                    <a:pt x="197167" y="1021834"/>
                  </a:lnTo>
                  <a:lnTo>
                    <a:pt x="198097" y="971621"/>
                  </a:lnTo>
                  <a:lnTo>
                    <a:pt x="199271" y="921397"/>
                  </a:lnTo>
                  <a:lnTo>
                    <a:pt x="200677" y="871162"/>
                  </a:lnTo>
                  <a:lnTo>
                    <a:pt x="202304" y="820918"/>
                  </a:lnTo>
                  <a:lnTo>
                    <a:pt x="204139" y="770668"/>
                  </a:lnTo>
                  <a:lnTo>
                    <a:pt x="206205" y="719685"/>
                  </a:lnTo>
                  <a:lnTo>
                    <a:pt x="208461" y="668695"/>
                  </a:lnTo>
                  <a:lnTo>
                    <a:pt x="210894" y="617699"/>
                  </a:lnTo>
                  <a:lnTo>
                    <a:pt x="213493" y="566699"/>
                  </a:lnTo>
                  <a:lnTo>
                    <a:pt x="216244" y="515699"/>
                  </a:lnTo>
                  <a:lnTo>
                    <a:pt x="219134" y="464699"/>
                  </a:lnTo>
                  <a:lnTo>
                    <a:pt x="222151" y="413703"/>
                  </a:lnTo>
                  <a:lnTo>
                    <a:pt x="225283" y="362713"/>
                  </a:lnTo>
                  <a:lnTo>
                    <a:pt x="228515" y="311730"/>
                  </a:lnTo>
                  <a:lnTo>
                    <a:pt x="231837" y="260758"/>
                  </a:lnTo>
                  <a:lnTo>
                    <a:pt x="235234" y="209798"/>
                  </a:lnTo>
                  <a:lnTo>
                    <a:pt x="238694" y="158853"/>
                  </a:lnTo>
                  <a:lnTo>
                    <a:pt x="242204" y="107924"/>
                  </a:lnTo>
                  <a:lnTo>
                    <a:pt x="245753" y="57015"/>
                  </a:lnTo>
                  <a:lnTo>
                    <a:pt x="249326" y="6128"/>
                  </a:lnTo>
                  <a:lnTo>
                    <a:pt x="9674" y="3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EEE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719327"/>
              <a:ext cx="967740" cy="3138170"/>
            </a:xfrm>
            <a:custGeom>
              <a:avLst/>
              <a:gdLst/>
              <a:ahLst/>
              <a:cxnLst/>
              <a:rect l="l" t="t" r="r" b="b"/>
              <a:pathLst>
                <a:path w="967740" h="3138170">
                  <a:moveTo>
                    <a:pt x="967740" y="0"/>
                  </a:moveTo>
                  <a:lnTo>
                    <a:pt x="918030" y="11616"/>
                  </a:lnTo>
                  <a:lnTo>
                    <a:pt x="868236" y="21990"/>
                  </a:lnTo>
                  <a:lnTo>
                    <a:pt x="818362" y="31175"/>
                  </a:lnTo>
                  <a:lnTo>
                    <a:pt x="768414" y="39225"/>
                  </a:lnTo>
                  <a:lnTo>
                    <a:pt x="718397" y="46196"/>
                  </a:lnTo>
                  <a:lnTo>
                    <a:pt x="668318" y="52139"/>
                  </a:lnTo>
                  <a:lnTo>
                    <a:pt x="618181" y="57110"/>
                  </a:lnTo>
                  <a:lnTo>
                    <a:pt x="567992" y="61162"/>
                  </a:lnTo>
                  <a:lnTo>
                    <a:pt x="517757" y="64349"/>
                  </a:lnTo>
                  <a:lnTo>
                    <a:pt x="467482" y="66726"/>
                  </a:lnTo>
                  <a:lnTo>
                    <a:pt x="417170" y="68345"/>
                  </a:lnTo>
                  <a:lnTo>
                    <a:pt x="366829" y="69262"/>
                  </a:lnTo>
                  <a:lnTo>
                    <a:pt x="316464" y="69530"/>
                  </a:lnTo>
                  <a:lnTo>
                    <a:pt x="266081" y="69203"/>
                  </a:lnTo>
                  <a:lnTo>
                    <a:pt x="215684" y="68335"/>
                  </a:lnTo>
                  <a:lnTo>
                    <a:pt x="165279" y="66980"/>
                  </a:lnTo>
                  <a:lnTo>
                    <a:pt x="114873" y="65192"/>
                  </a:lnTo>
                  <a:lnTo>
                    <a:pt x="64469" y="63025"/>
                  </a:lnTo>
                  <a:lnTo>
                    <a:pt x="0" y="59761"/>
                  </a:lnTo>
                  <a:lnTo>
                    <a:pt x="0" y="3138037"/>
                  </a:lnTo>
                  <a:lnTo>
                    <a:pt x="64254" y="3124282"/>
                  </a:lnTo>
                  <a:lnTo>
                    <a:pt x="104430" y="3111373"/>
                  </a:lnTo>
                  <a:lnTo>
                    <a:pt x="146708" y="3087532"/>
                  </a:lnTo>
                  <a:lnTo>
                    <a:pt x="195564" y="3048911"/>
                  </a:lnTo>
                  <a:lnTo>
                    <a:pt x="249317" y="2996558"/>
                  </a:lnTo>
                  <a:lnTo>
                    <a:pt x="277504" y="2965559"/>
                  </a:lnTo>
                  <a:lnTo>
                    <a:pt x="306286" y="2931520"/>
                  </a:lnTo>
                  <a:lnTo>
                    <a:pt x="335452" y="2894572"/>
                  </a:lnTo>
                  <a:lnTo>
                    <a:pt x="364791" y="2854845"/>
                  </a:lnTo>
                  <a:lnTo>
                    <a:pt x="394094" y="2812471"/>
                  </a:lnTo>
                  <a:lnTo>
                    <a:pt x="423151" y="2767581"/>
                  </a:lnTo>
                  <a:lnTo>
                    <a:pt x="451751" y="2720305"/>
                  </a:lnTo>
                  <a:lnTo>
                    <a:pt x="479684" y="2670775"/>
                  </a:lnTo>
                  <a:lnTo>
                    <a:pt x="506741" y="2619121"/>
                  </a:lnTo>
                  <a:lnTo>
                    <a:pt x="532711" y="2565474"/>
                  </a:lnTo>
                  <a:lnTo>
                    <a:pt x="557384" y="2509966"/>
                  </a:lnTo>
                  <a:lnTo>
                    <a:pt x="580550" y="2452727"/>
                  </a:lnTo>
                  <a:lnTo>
                    <a:pt x="601998" y="2393889"/>
                  </a:lnTo>
                  <a:lnTo>
                    <a:pt x="621520" y="2333581"/>
                  </a:lnTo>
                  <a:lnTo>
                    <a:pt x="638904" y="2271936"/>
                  </a:lnTo>
                  <a:lnTo>
                    <a:pt x="653940" y="2209084"/>
                  </a:lnTo>
                  <a:lnTo>
                    <a:pt x="666419" y="2145157"/>
                  </a:lnTo>
                  <a:lnTo>
                    <a:pt x="674644" y="2091899"/>
                  </a:lnTo>
                  <a:lnTo>
                    <a:pt x="680803" y="2039988"/>
                  </a:lnTo>
                  <a:lnTo>
                    <a:pt x="685032" y="1989370"/>
                  </a:lnTo>
                  <a:lnTo>
                    <a:pt x="687469" y="1939990"/>
                  </a:lnTo>
                  <a:lnTo>
                    <a:pt x="688251" y="1891792"/>
                  </a:lnTo>
                  <a:lnTo>
                    <a:pt x="687117" y="1833389"/>
                  </a:lnTo>
                  <a:lnTo>
                    <a:pt x="683890" y="1776649"/>
                  </a:lnTo>
                  <a:lnTo>
                    <a:pt x="678832" y="1721472"/>
                  </a:lnTo>
                  <a:lnTo>
                    <a:pt x="672204" y="1667759"/>
                  </a:lnTo>
                  <a:lnTo>
                    <a:pt x="664268" y="1615411"/>
                  </a:lnTo>
                  <a:lnTo>
                    <a:pt x="655285" y="1564329"/>
                  </a:lnTo>
                  <a:lnTo>
                    <a:pt x="645518" y="1514413"/>
                  </a:lnTo>
                  <a:lnTo>
                    <a:pt x="635227" y="1465565"/>
                  </a:lnTo>
                  <a:lnTo>
                    <a:pt x="603831" y="1324432"/>
                  </a:lnTo>
                  <a:lnTo>
                    <a:pt x="594064" y="1278861"/>
                  </a:lnTo>
                  <a:lnTo>
                    <a:pt x="585081" y="1233862"/>
                  </a:lnTo>
                  <a:lnTo>
                    <a:pt x="577145" y="1189335"/>
                  </a:lnTo>
                  <a:lnTo>
                    <a:pt x="570517" y="1145181"/>
                  </a:lnTo>
                  <a:lnTo>
                    <a:pt x="565459" y="1101302"/>
                  </a:lnTo>
                  <a:lnTo>
                    <a:pt x="562232" y="1057597"/>
                  </a:lnTo>
                  <a:lnTo>
                    <a:pt x="561098" y="1013968"/>
                  </a:lnTo>
                  <a:lnTo>
                    <a:pt x="561718" y="982795"/>
                  </a:lnTo>
                  <a:lnTo>
                    <a:pt x="566944" y="920259"/>
                  </a:lnTo>
                  <a:lnTo>
                    <a:pt x="578844" y="855297"/>
                  </a:lnTo>
                  <a:lnTo>
                    <a:pt x="597740" y="798483"/>
                  </a:lnTo>
                  <a:lnTo>
                    <a:pt x="622017" y="752964"/>
                  </a:lnTo>
                  <a:lnTo>
                    <a:pt x="650671" y="715751"/>
                  </a:lnTo>
                  <a:lnTo>
                    <a:pt x="682700" y="683856"/>
                  </a:lnTo>
                  <a:lnTo>
                    <a:pt x="734874" y="639448"/>
                  </a:lnTo>
                  <a:lnTo>
                    <a:pt x="752865" y="624067"/>
                  </a:lnTo>
                  <a:lnTo>
                    <a:pt x="788994" y="590197"/>
                  </a:lnTo>
                  <a:lnTo>
                    <a:pt x="824482" y="549692"/>
                  </a:lnTo>
                  <a:lnTo>
                    <a:pt x="858325" y="499564"/>
                  </a:lnTo>
                  <a:lnTo>
                    <a:pt x="889520" y="436826"/>
                  </a:lnTo>
                  <a:lnTo>
                    <a:pt x="903810" y="399794"/>
                  </a:lnTo>
                  <a:lnTo>
                    <a:pt x="917062" y="358488"/>
                  </a:lnTo>
                  <a:lnTo>
                    <a:pt x="929150" y="312536"/>
                  </a:lnTo>
                  <a:lnTo>
                    <a:pt x="939949" y="261563"/>
                  </a:lnTo>
                  <a:lnTo>
                    <a:pt x="949332" y="205197"/>
                  </a:lnTo>
                  <a:lnTo>
                    <a:pt x="957176" y="143063"/>
                  </a:lnTo>
                  <a:lnTo>
                    <a:pt x="963353" y="74788"/>
                  </a:lnTo>
                  <a:lnTo>
                    <a:pt x="967740" y="0"/>
                  </a:lnTo>
                  <a:close/>
                </a:path>
              </a:pathLst>
            </a:custGeom>
            <a:solidFill>
              <a:srgbClr val="80C8D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0" y="0"/>
              <a:ext cx="1160145" cy="2559050"/>
            </a:xfrm>
            <a:custGeom>
              <a:avLst/>
              <a:gdLst/>
              <a:ahLst/>
              <a:cxnLst/>
              <a:rect l="l" t="t" r="r" b="b"/>
              <a:pathLst>
                <a:path w="1160145" h="2559050">
                  <a:moveTo>
                    <a:pt x="1080297" y="0"/>
                  </a:moveTo>
                  <a:lnTo>
                    <a:pt x="0" y="0"/>
                  </a:lnTo>
                  <a:lnTo>
                    <a:pt x="0" y="2558469"/>
                  </a:lnTo>
                  <a:lnTo>
                    <a:pt x="80448" y="2517614"/>
                  </a:lnTo>
                  <a:lnTo>
                    <a:pt x="124786" y="2489049"/>
                  </a:lnTo>
                  <a:lnTo>
                    <a:pt x="163602" y="2459083"/>
                  </a:lnTo>
                  <a:lnTo>
                    <a:pt x="197215" y="2427771"/>
                  </a:lnTo>
                  <a:lnTo>
                    <a:pt x="225940" y="2395172"/>
                  </a:lnTo>
                  <a:lnTo>
                    <a:pt x="250097" y="2361342"/>
                  </a:lnTo>
                  <a:lnTo>
                    <a:pt x="270003" y="2326338"/>
                  </a:lnTo>
                  <a:lnTo>
                    <a:pt x="285975" y="2290217"/>
                  </a:lnTo>
                  <a:lnTo>
                    <a:pt x="298331" y="2253037"/>
                  </a:lnTo>
                  <a:lnTo>
                    <a:pt x="307388" y="2214855"/>
                  </a:lnTo>
                  <a:lnTo>
                    <a:pt x="313464" y="2175727"/>
                  </a:lnTo>
                  <a:lnTo>
                    <a:pt x="316877" y="2135711"/>
                  </a:lnTo>
                  <a:lnTo>
                    <a:pt x="317944" y="2094864"/>
                  </a:lnTo>
                  <a:lnTo>
                    <a:pt x="316660" y="2046489"/>
                  </a:lnTo>
                  <a:lnTo>
                    <a:pt x="313139" y="1997159"/>
                  </a:lnTo>
                  <a:lnTo>
                    <a:pt x="307879" y="1946962"/>
                  </a:lnTo>
                  <a:lnTo>
                    <a:pt x="301376" y="1895990"/>
                  </a:lnTo>
                  <a:lnTo>
                    <a:pt x="294127" y="1844332"/>
                  </a:lnTo>
                  <a:lnTo>
                    <a:pt x="286630" y="1792079"/>
                  </a:lnTo>
                  <a:lnTo>
                    <a:pt x="279381" y="1739319"/>
                  </a:lnTo>
                  <a:lnTo>
                    <a:pt x="272878" y="1686142"/>
                  </a:lnTo>
                  <a:lnTo>
                    <a:pt x="267618" y="1632640"/>
                  </a:lnTo>
                  <a:lnTo>
                    <a:pt x="264097" y="1578901"/>
                  </a:lnTo>
                  <a:lnTo>
                    <a:pt x="262813" y="1525015"/>
                  </a:lnTo>
                  <a:lnTo>
                    <a:pt x="263827" y="1479732"/>
                  </a:lnTo>
                  <a:lnTo>
                    <a:pt x="267062" y="1434449"/>
                  </a:lnTo>
                  <a:lnTo>
                    <a:pt x="272812" y="1389227"/>
                  </a:lnTo>
                  <a:lnTo>
                    <a:pt x="281369" y="1344127"/>
                  </a:lnTo>
                  <a:lnTo>
                    <a:pt x="293027" y="1299210"/>
                  </a:lnTo>
                  <a:lnTo>
                    <a:pt x="306768" y="1259410"/>
                  </a:lnTo>
                  <a:lnTo>
                    <a:pt x="323139" y="1223812"/>
                  </a:lnTo>
                  <a:lnTo>
                    <a:pt x="363170" y="1163566"/>
                  </a:lnTo>
                  <a:lnTo>
                    <a:pt x="411929" y="1115173"/>
                  </a:lnTo>
                  <a:lnTo>
                    <a:pt x="468224" y="1075332"/>
                  </a:lnTo>
                  <a:lnTo>
                    <a:pt x="530863" y="1040744"/>
                  </a:lnTo>
                  <a:lnTo>
                    <a:pt x="670405" y="974128"/>
                  </a:lnTo>
                  <a:lnTo>
                    <a:pt x="707394" y="955601"/>
                  </a:lnTo>
                  <a:lnTo>
                    <a:pt x="744925" y="935500"/>
                  </a:lnTo>
                  <a:lnTo>
                    <a:pt x="782851" y="913413"/>
                  </a:lnTo>
                  <a:lnTo>
                    <a:pt x="821023" y="888926"/>
                  </a:lnTo>
                  <a:lnTo>
                    <a:pt x="859291" y="861628"/>
                  </a:lnTo>
                  <a:lnTo>
                    <a:pt x="897506" y="831106"/>
                  </a:lnTo>
                  <a:lnTo>
                    <a:pt x="935519" y="796947"/>
                  </a:lnTo>
                  <a:lnTo>
                    <a:pt x="973182" y="758739"/>
                  </a:lnTo>
                  <a:lnTo>
                    <a:pt x="1010345" y="716070"/>
                  </a:lnTo>
                  <a:lnTo>
                    <a:pt x="1046860" y="668527"/>
                  </a:lnTo>
                  <a:lnTo>
                    <a:pt x="1079313" y="618868"/>
                  </a:lnTo>
                  <a:lnTo>
                    <a:pt x="1105628" y="568978"/>
                  </a:lnTo>
                  <a:lnTo>
                    <a:pt x="1126221" y="519061"/>
                  </a:lnTo>
                  <a:lnTo>
                    <a:pt x="1141511" y="469322"/>
                  </a:lnTo>
                  <a:lnTo>
                    <a:pt x="1151916" y="419965"/>
                  </a:lnTo>
                  <a:lnTo>
                    <a:pt x="1157852" y="371194"/>
                  </a:lnTo>
                  <a:lnTo>
                    <a:pt x="1159738" y="323215"/>
                  </a:lnTo>
                  <a:lnTo>
                    <a:pt x="1130963" y="128027"/>
                  </a:lnTo>
                  <a:lnTo>
                    <a:pt x="1080297" y="0"/>
                  </a:lnTo>
                  <a:close/>
                </a:path>
              </a:pathLst>
            </a:custGeom>
            <a:solidFill>
              <a:srgbClr val="285E8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1544" y="4177284"/>
              <a:ext cx="217931" cy="217932"/>
            </a:xfrm>
            <a:prstGeom prst="rect">
              <a:avLst/>
            </a:prstGeom>
          </p:spPr>
        </p:pic>
      </p:grpSp>
      <p:pic>
        <p:nvPicPr>
          <p:cNvPr id="7" name="object 7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24355" y="353568"/>
            <a:ext cx="132587" cy="131063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19327" y="1720595"/>
            <a:ext cx="132587" cy="131063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88263" y="3601211"/>
            <a:ext cx="131064" cy="131063"/>
          </a:xfrm>
          <a:prstGeom prst="rect">
            <a:avLst/>
          </a:prstGeom>
        </p:spPr>
      </p:pic>
      <p:grpSp>
        <p:nvGrpSpPr>
          <p:cNvPr id="10" name="object 10" descr=""/>
          <p:cNvGrpSpPr/>
          <p:nvPr/>
        </p:nvGrpSpPr>
        <p:grpSpPr>
          <a:xfrm>
            <a:off x="11173968" y="0"/>
            <a:ext cx="1018540" cy="6858000"/>
            <a:chOff x="11173968" y="0"/>
            <a:chExt cx="1018540" cy="6858000"/>
          </a:xfrm>
        </p:grpSpPr>
        <p:sp>
          <p:nvSpPr>
            <p:cNvPr id="11" name="object 11" descr=""/>
            <p:cNvSpPr/>
            <p:nvPr/>
          </p:nvSpPr>
          <p:spPr>
            <a:xfrm>
              <a:off x="11550062" y="0"/>
              <a:ext cx="641985" cy="6270625"/>
            </a:xfrm>
            <a:custGeom>
              <a:avLst/>
              <a:gdLst/>
              <a:ahLst/>
              <a:cxnLst/>
              <a:rect l="l" t="t" r="r" b="b"/>
              <a:pathLst>
                <a:path w="641984" h="6270625">
                  <a:moveTo>
                    <a:pt x="641938" y="0"/>
                  </a:moveTo>
                  <a:lnTo>
                    <a:pt x="631923" y="0"/>
                  </a:lnTo>
                  <a:lnTo>
                    <a:pt x="598746" y="25335"/>
                  </a:lnTo>
                  <a:lnTo>
                    <a:pt x="558783" y="59323"/>
                  </a:lnTo>
                  <a:lnTo>
                    <a:pt x="520023" y="95550"/>
                  </a:lnTo>
                  <a:lnTo>
                    <a:pt x="482631" y="133581"/>
                  </a:lnTo>
                  <a:lnTo>
                    <a:pt x="446772" y="172978"/>
                  </a:lnTo>
                  <a:lnTo>
                    <a:pt x="412610" y="213304"/>
                  </a:lnTo>
                  <a:lnTo>
                    <a:pt x="380312" y="254122"/>
                  </a:lnTo>
                  <a:lnTo>
                    <a:pt x="350041" y="294995"/>
                  </a:lnTo>
                  <a:lnTo>
                    <a:pt x="321963" y="335486"/>
                  </a:lnTo>
                  <a:lnTo>
                    <a:pt x="296244" y="375158"/>
                  </a:lnTo>
                  <a:lnTo>
                    <a:pt x="271073" y="416443"/>
                  </a:lnTo>
                  <a:lnTo>
                    <a:pt x="247155" y="458566"/>
                  </a:lnTo>
                  <a:lnTo>
                    <a:pt x="224472" y="501485"/>
                  </a:lnTo>
                  <a:lnTo>
                    <a:pt x="203004" y="545157"/>
                  </a:lnTo>
                  <a:lnTo>
                    <a:pt x="182734" y="589542"/>
                  </a:lnTo>
                  <a:lnTo>
                    <a:pt x="163642" y="634598"/>
                  </a:lnTo>
                  <a:lnTo>
                    <a:pt x="145710" y="680283"/>
                  </a:lnTo>
                  <a:lnTo>
                    <a:pt x="128918" y="726556"/>
                  </a:lnTo>
                  <a:lnTo>
                    <a:pt x="113249" y="773376"/>
                  </a:lnTo>
                  <a:lnTo>
                    <a:pt x="98683" y="820701"/>
                  </a:lnTo>
                  <a:lnTo>
                    <a:pt x="85202" y="868489"/>
                  </a:lnTo>
                  <a:lnTo>
                    <a:pt x="72786" y="916699"/>
                  </a:lnTo>
                  <a:lnTo>
                    <a:pt x="61418" y="965290"/>
                  </a:lnTo>
                  <a:lnTo>
                    <a:pt x="51078" y="1014219"/>
                  </a:lnTo>
                  <a:lnTo>
                    <a:pt x="41747" y="1063446"/>
                  </a:lnTo>
                  <a:lnTo>
                    <a:pt x="33407" y="1112928"/>
                  </a:lnTo>
                  <a:lnTo>
                    <a:pt x="26040" y="1162626"/>
                  </a:lnTo>
                  <a:lnTo>
                    <a:pt x="19626" y="1212496"/>
                  </a:lnTo>
                  <a:lnTo>
                    <a:pt x="14146" y="1262497"/>
                  </a:lnTo>
                  <a:lnTo>
                    <a:pt x="9583" y="1312588"/>
                  </a:lnTo>
                  <a:lnTo>
                    <a:pt x="5916" y="1362728"/>
                  </a:lnTo>
                  <a:lnTo>
                    <a:pt x="3128" y="1412875"/>
                  </a:lnTo>
                  <a:lnTo>
                    <a:pt x="599" y="1487157"/>
                  </a:lnTo>
                  <a:lnTo>
                    <a:pt x="0" y="1538717"/>
                  </a:lnTo>
                  <a:lnTo>
                    <a:pt x="303" y="1590273"/>
                  </a:lnTo>
                  <a:lnTo>
                    <a:pt x="1499" y="1641812"/>
                  </a:lnTo>
                  <a:lnTo>
                    <a:pt x="3574" y="1693319"/>
                  </a:lnTo>
                  <a:lnTo>
                    <a:pt x="6517" y="1744779"/>
                  </a:lnTo>
                  <a:lnTo>
                    <a:pt x="10318" y="1796179"/>
                  </a:lnTo>
                  <a:lnTo>
                    <a:pt x="14964" y="1847504"/>
                  </a:lnTo>
                  <a:lnTo>
                    <a:pt x="20444" y="1898739"/>
                  </a:lnTo>
                  <a:lnTo>
                    <a:pt x="26748" y="1949871"/>
                  </a:lnTo>
                  <a:lnTo>
                    <a:pt x="33862" y="2000885"/>
                  </a:lnTo>
                  <a:lnTo>
                    <a:pt x="42077" y="2051737"/>
                  </a:lnTo>
                  <a:lnTo>
                    <a:pt x="51060" y="2102363"/>
                  </a:lnTo>
                  <a:lnTo>
                    <a:pt x="60754" y="2152779"/>
                  </a:lnTo>
                  <a:lnTo>
                    <a:pt x="71098" y="2203004"/>
                  </a:lnTo>
                  <a:lnTo>
                    <a:pt x="82033" y="2253055"/>
                  </a:lnTo>
                  <a:lnTo>
                    <a:pt x="93501" y="2302950"/>
                  </a:lnTo>
                  <a:lnTo>
                    <a:pt x="105442" y="2352706"/>
                  </a:lnTo>
                  <a:lnTo>
                    <a:pt x="117797" y="2402342"/>
                  </a:lnTo>
                  <a:lnTo>
                    <a:pt x="130507" y="2451875"/>
                  </a:lnTo>
                  <a:lnTo>
                    <a:pt x="143513" y="2501324"/>
                  </a:lnTo>
                  <a:lnTo>
                    <a:pt x="156756" y="2550705"/>
                  </a:lnTo>
                  <a:lnTo>
                    <a:pt x="170175" y="2600036"/>
                  </a:lnTo>
                  <a:lnTo>
                    <a:pt x="183714" y="2649336"/>
                  </a:lnTo>
                  <a:lnTo>
                    <a:pt x="197311" y="2698623"/>
                  </a:lnTo>
                  <a:lnTo>
                    <a:pt x="210737" y="2747760"/>
                  </a:lnTo>
                  <a:lnTo>
                    <a:pt x="224107" y="2796939"/>
                  </a:lnTo>
                  <a:lnTo>
                    <a:pt x="237408" y="2846159"/>
                  </a:lnTo>
                  <a:lnTo>
                    <a:pt x="250629" y="2895424"/>
                  </a:lnTo>
                  <a:lnTo>
                    <a:pt x="263758" y="2944733"/>
                  </a:lnTo>
                  <a:lnTo>
                    <a:pt x="276785" y="2994088"/>
                  </a:lnTo>
                  <a:lnTo>
                    <a:pt x="289698" y="3043490"/>
                  </a:lnTo>
                  <a:lnTo>
                    <a:pt x="302486" y="3092940"/>
                  </a:lnTo>
                  <a:lnTo>
                    <a:pt x="315137" y="3142440"/>
                  </a:lnTo>
                  <a:lnTo>
                    <a:pt x="327640" y="3191990"/>
                  </a:lnTo>
                  <a:lnTo>
                    <a:pt x="339984" y="3241592"/>
                  </a:lnTo>
                  <a:lnTo>
                    <a:pt x="352157" y="3291247"/>
                  </a:lnTo>
                  <a:lnTo>
                    <a:pt x="364148" y="3340956"/>
                  </a:lnTo>
                  <a:lnTo>
                    <a:pt x="375945" y="3390720"/>
                  </a:lnTo>
                  <a:lnTo>
                    <a:pt x="387538" y="3440541"/>
                  </a:lnTo>
                  <a:lnTo>
                    <a:pt x="398914" y="3490419"/>
                  </a:lnTo>
                  <a:lnTo>
                    <a:pt x="410063" y="3540356"/>
                  </a:lnTo>
                  <a:lnTo>
                    <a:pt x="420974" y="3590353"/>
                  </a:lnTo>
                  <a:lnTo>
                    <a:pt x="431634" y="3640411"/>
                  </a:lnTo>
                  <a:lnTo>
                    <a:pt x="442032" y="3690532"/>
                  </a:lnTo>
                  <a:lnTo>
                    <a:pt x="452158" y="3740716"/>
                  </a:lnTo>
                  <a:lnTo>
                    <a:pt x="461999" y="3790964"/>
                  </a:lnTo>
                  <a:lnTo>
                    <a:pt x="471545" y="3841279"/>
                  </a:lnTo>
                  <a:lnTo>
                    <a:pt x="480784" y="3891661"/>
                  </a:lnTo>
                  <a:lnTo>
                    <a:pt x="489705" y="3942110"/>
                  </a:lnTo>
                  <a:lnTo>
                    <a:pt x="498296" y="3992629"/>
                  </a:lnTo>
                  <a:lnTo>
                    <a:pt x="506546" y="4043219"/>
                  </a:lnTo>
                  <a:lnTo>
                    <a:pt x="514444" y="4093881"/>
                  </a:lnTo>
                  <a:lnTo>
                    <a:pt x="521978" y="4144615"/>
                  </a:lnTo>
                  <a:lnTo>
                    <a:pt x="529137" y="4195423"/>
                  </a:lnTo>
                  <a:lnTo>
                    <a:pt x="535909" y="4246307"/>
                  </a:lnTo>
                  <a:lnTo>
                    <a:pt x="542284" y="4297267"/>
                  </a:lnTo>
                  <a:lnTo>
                    <a:pt x="548250" y="4348305"/>
                  </a:lnTo>
                  <a:lnTo>
                    <a:pt x="553795" y="4399421"/>
                  </a:lnTo>
                  <a:lnTo>
                    <a:pt x="558908" y="4450618"/>
                  </a:lnTo>
                  <a:lnTo>
                    <a:pt x="563579" y="4501896"/>
                  </a:lnTo>
                  <a:lnTo>
                    <a:pt x="567727" y="4551766"/>
                  </a:lnTo>
                  <a:lnTo>
                    <a:pt x="571454" y="4601670"/>
                  </a:lnTo>
                  <a:lnTo>
                    <a:pt x="574773" y="4651604"/>
                  </a:lnTo>
                  <a:lnTo>
                    <a:pt x="577694" y="4701569"/>
                  </a:lnTo>
                  <a:lnTo>
                    <a:pt x="580230" y="4751562"/>
                  </a:lnTo>
                  <a:lnTo>
                    <a:pt x="582391" y="4801581"/>
                  </a:lnTo>
                  <a:lnTo>
                    <a:pt x="584191" y="4851625"/>
                  </a:lnTo>
                  <a:lnTo>
                    <a:pt x="585640" y="4901694"/>
                  </a:lnTo>
                  <a:lnTo>
                    <a:pt x="586751" y="4951784"/>
                  </a:lnTo>
                  <a:lnTo>
                    <a:pt x="587534" y="5001895"/>
                  </a:lnTo>
                  <a:lnTo>
                    <a:pt x="588002" y="5052024"/>
                  </a:lnTo>
                  <a:lnTo>
                    <a:pt x="588167" y="5102172"/>
                  </a:lnTo>
                  <a:lnTo>
                    <a:pt x="588040" y="5152335"/>
                  </a:lnTo>
                  <a:lnTo>
                    <a:pt x="587633" y="5202513"/>
                  </a:lnTo>
                  <a:lnTo>
                    <a:pt x="586957" y="5252704"/>
                  </a:lnTo>
                  <a:lnTo>
                    <a:pt x="586024" y="5302906"/>
                  </a:lnTo>
                  <a:lnTo>
                    <a:pt x="584847" y="5353118"/>
                  </a:lnTo>
                  <a:lnTo>
                    <a:pt x="583436" y="5403338"/>
                  </a:lnTo>
                  <a:lnTo>
                    <a:pt x="581804" y="5453566"/>
                  </a:lnTo>
                  <a:lnTo>
                    <a:pt x="579962" y="5503799"/>
                  </a:lnTo>
                  <a:lnTo>
                    <a:pt x="577907" y="5554794"/>
                  </a:lnTo>
                  <a:lnTo>
                    <a:pt x="575661" y="5605794"/>
                  </a:lnTo>
                  <a:lnTo>
                    <a:pt x="573237" y="5656797"/>
                  </a:lnTo>
                  <a:lnTo>
                    <a:pt x="570648" y="5707801"/>
                  </a:lnTo>
                  <a:lnTo>
                    <a:pt x="567906" y="5758804"/>
                  </a:lnTo>
                  <a:lnTo>
                    <a:pt x="565025" y="5809804"/>
                  </a:lnTo>
                  <a:lnTo>
                    <a:pt x="562016" y="5860800"/>
                  </a:lnTo>
                  <a:lnTo>
                    <a:pt x="558892" y="5911790"/>
                  </a:lnTo>
                  <a:lnTo>
                    <a:pt x="555666" y="5962772"/>
                  </a:lnTo>
                  <a:lnTo>
                    <a:pt x="552351" y="6013744"/>
                  </a:lnTo>
                  <a:lnTo>
                    <a:pt x="548959" y="6064705"/>
                  </a:lnTo>
                  <a:lnTo>
                    <a:pt x="545503" y="6115653"/>
                  </a:lnTo>
                  <a:lnTo>
                    <a:pt x="541996" y="6166587"/>
                  </a:lnTo>
                  <a:lnTo>
                    <a:pt x="538449" y="6217503"/>
                  </a:lnTo>
                  <a:lnTo>
                    <a:pt x="534877" y="6268402"/>
                  </a:lnTo>
                  <a:lnTo>
                    <a:pt x="641938" y="6270590"/>
                  </a:lnTo>
                  <a:lnTo>
                    <a:pt x="641938" y="0"/>
                  </a:lnTo>
                  <a:close/>
                </a:path>
              </a:pathLst>
            </a:custGeom>
            <a:solidFill>
              <a:srgbClr val="EEEEE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11365992" y="3044864"/>
              <a:ext cx="826135" cy="3089275"/>
            </a:xfrm>
            <a:custGeom>
              <a:avLst/>
              <a:gdLst/>
              <a:ahLst/>
              <a:cxnLst/>
              <a:rect l="l" t="t" r="r" b="b"/>
              <a:pathLst>
                <a:path w="826134" h="3089275">
                  <a:moveTo>
                    <a:pt x="826007" y="0"/>
                  </a:moveTo>
                  <a:lnTo>
                    <a:pt x="772210" y="41709"/>
                  </a:lnTo>
                  <a:lnTo>
                    <a:pt x="718459" y="94048"/>
                  </a:lnTo>
                  <a:lnTo>
                    <a:pt x="690272" y="125037"/>
                  </a:lnTo>
                  <a:lnTo>
                    <a:pt x="661492" y="159065"/>
                  </a:lnTo>
                  <a:lnTo>
                    <a:pt x="632328" y="196001"/>
                  </a:lnTo>
                  <a:lnTo>
                    <a:pt x="602990" y="235714"/>
                  </a:lnTo>
                  <a:lnTo>
                    <a:pt x="573688" y="278073"/>
                  </a:lnTo>
                  <a:lnTo>
                    <a:pt x="544633" y="322947"/>
                  </a:lnTo>
                  <a:lnTo>
                    <a:pt x="516035" y="370205"/>
                  </a:lnTo>
                  <a:lnTo>
                    <a:pt x="488103" y="419716"/>
                  </a:lnTo>
                  <a:lnTo>
                    <a:pt x="461048" y="471349"/>
                  </a:lnTo>
                  <a:lnTo>
                    <a:pt x="435079" y="524973"/>
                  </a:lnTo>
                  <a:lnTo>
                    <a:pt x="410407" y="580457"/>
                  </a:lnTo>
                  <a:lnTo>
                    <a:pt x="387242" y="637671"/>
                  </a:lnTo>
                  <a:lnTo>
                    <a:pt x="365794" y="696483"/>
                  </a:lnTo>
                  <a:lnTo>
                    <a:pt x="346273" y="756762"/>
                  </a:lnTo>
                  <a:lnTo>
                    <a:pt x="328888" y="818378"/>
                  </a:lnTo>
                  <a:lnTo>
                    <a:pt x="313851" y="881199"/>
                  </a:lnTo>
                  <a:lnTo>
                    <a:pt x="301371" y="945094"/>
                  </a:lnTo>
                  <a:lnTo>
                    <a:pt x="293149" y="998351"/>
                  </a:lnTo>
                  <a:lnTo>
                    <a:pt x="286988" y="1050254"/>
                  </a:lnTo>
                  <a:lnTo>
                    <a:pt x="282753" y="1100853"/>
                  </a:lnTo>
                  <a:lnTo>
                    <a:pt x="280311" y="1150196"/>
                  </a:lnTo>
                  <a:lnTo>
                    <a:pt x="279526" y="1198332"/>
                  </a:lnTo>
                  <a:lnTo>
                    <a:pt x="280660" y="1256694"/>
                  </a:lnTo>
                  <a:lnTo>
                    <a:pt x="283886" y="1313399"/>
                  </a:lnTo>
                  <a:lnTo>
                    <a:pt x="288943" y="1368544"/>
                  </a:lnTo>
                  <a:lnTo>
                    <a:pt x="295570" y="1422228"/>
                  </a:lnTo>
                  <a:lnTo>
                    <a:pt x="303505" y="1474551"/>
                  </a:lnTo>
                  <a:lnTo>
                    <a:pt x="312485" y="1525611"/>
                  </a:lnTo>
                  <a:lnTo>
                    <a:pt x="322251" y="1575507"/>
                  </a:lnTo>
                  <a:lnTo>
                    <a:pt x="332540" y="1624337"/>
                  </a:lnTo>
                  <a:lnTo>
                    <a:pt x="343090" y="1672201"/>
                  </a:lnTo>
                  <a:lnTo>
                    <a:pt x="353640" y="1719197"/>
                  </a:lnTo>
                  <a:lnTo>
                    <a:pt x="363929" y="1765423"/>
                  </a:lnTo>
                  <a:lnTo>
                    <a:pt x="373695" y="1810980"/>
                  </a:lnTo>
                  <a:lnTo>
                    <a:pt x="382675" y="1855965"/>
                  </a:lnTo>
                  <a:lnTo>
                    <a:pt x="390610" y="1900477"/>
                  </a:lnTo>
                  <a:lnTo>
                    <a:pt x="397237" y="1944616"/>
                  </a:lnTo>
                  <a:lnTo>
                    <a:pt x="402294" y="1988479"/>
                  </a:lnTo>
                  <a:lnTo>
                    <a:pt x="405520" y="2032166"/>
                  </a:lnTo>
                  <a:lnTo>
                    <a:pt x="406653" y="2075775"/>
                  </a:lnTo>
                  <a:lnTo>
                    <a:pt x="406022" y="2106928"/>
                  </a:lnTo>
                  <a:lnTo>
                    <a:pt x="400760" y="2169376"/>
                  </a:lnTo>
                  <a:lnTo>
                    <a:pt x="388866" y="2234307"/>
                  </a:lnTo>
                  <a:lnTo>
                    <a:pt x="369963" y="2291100"/>
                  </a:lnTo>
                  <a:lnTo>
                    <a:pt x="345681" y="2336604"/>
                  </a:lnTo>
                  <a:lnTo>
                    <a:pt x="317022" y="2373805"/>
                  </a:lnTo>
                  <a:lnTo>
                    <a:pt x="284990" y="2405691"/>
                  </a:lnTo>
                  <a:lnTo>
                    <a:pt x="232813" y="2450084"/>
                  </a:lnTo>
                  <a:lnTo>
                    <a:pt x="214822" y="2465459"/>
                  </a:lnTo>
                  <a:lnTo>
                    <a:pt x="178695" y="2499315"/>
                  </a:lnTo>
                  <a:lnTo>
                    <a:pt x="143209" y="2539801"/>
                  </a:lnTo>
                  <a:lnTo>
                    <a:pt x="109370" y="2589904"/>
                  </a:lnTo>
                  <a:lnTo>
                    <a:pt x="78181" y="2652610"/>
                  </a:lnTo>
                  <a:lnTo>
                    <a:pt x="63894" y="2689622"/>
                  </a:lnTo>
                  <a:lnTo>
                    <a:pt x="50645" y="2730905"/>
                  </a:lnTo>
                  <a:lnTo>
                    <a:pt x="38562" y="2776833"/>
                  </a:lnTo>
                  <a:lnTo>
                    <a:pt x="27768" y="2827778"/>
                  </a:lnTo>
                  <a:lnTo>
                    <a:pt x="18389" y="2884113"/>
                  </a:lnTo>
                  <a:lnTo>
                    <a:pt x="10551" y="2946213"/>
                  </a:lnTo>
                  <a:lnTo>
                    <a:pt x="4379" y="3014449"/>
                  </a:lnTo>
                  <a:lnTo>
                    <a:pt x="0" y="3089197"/>
                  </a:lnTo>
                  <a:lnTo>
                    <a:pt x="49716" y="3077592"/>
                  </a:lnTo>
                  <a:lnTo>
                    <a:pt x="99515" y="3067228"/>
                  </a:lnTo>
                  <a:lnTo>
                    <a:pt x="149393" y="3058052"/>
                  </a:lnTo>
                  <a:lnTo>
                    <a:pt x="199343" y="3050011"/>
                  </a:lnTo>
                  <a:lnTo>
                    <a:pt x="249360" y="3043049"/>
                  </a:lnTo>
                  <a:lnTo>
                    <a:pt x="299440" y="3037114"/>
                  </a:lnTo>
                  <a:lnTo>
                    <a:pt x="349576" y="3032150"/>
                  </a:lnTo>
                  <a:lnTo>
                    <a:pt x="399763" y="3028104"/>
                  </a:lnTo>
                  <a:lnTo>
                    <a:pt x="449995" y="3024923"/>
                  </a:lnTo>
                  <a:lnTo>
                    <a:pt x="500269" y="3022551"/>
                  </a:lnTo>
                  <a:lnTo>
                    <a:pt x="550577" y="3020935"/>
                  </a:lnTo>
                  <a:lnTo>
                    <a:pt x="600916" y="3020022"/>
                  </a:lnTo>
                  <a:lnTo>
                    <a:pt x="826007" y="3019756"/>
                  </a:lnTo>
                  <a:lnTo>
                    <a:pt x="826007" y="0"/>
                  </a:lnTo>
                  <a:close/>
                </a:path>
                <a:path w="826134" h="3089275">
                  <a:moveTo>
                    <a:pt x="826007" y="3019756"/>
                  </a:moveTo>
                  <a:lnTo>
                    <a:pt x="651279" y="3019756"/>
                  </a:lnTo>
                  <a:lnTo>
                    <a:pt x="701661" y="3020084"/>
                  </a:lnTo>
                  <a:lnTo>
                    <a:pt x="752057" y="3020953"/>
                  </a:lnTo>
                  <a:lnTo>
                    <a:pt x="826007" y="3023142"/>
                  </a:lnTo>
                  <a:lnTo>
                    <a:pt x="826007" y="3019756"/>
                  </a:lnTo>
                  <a:close/>
                </a:path>
              </a:pathLst>
            </a:custGeom>
            <a:solidFill>
              <a:srgbClr val="80C8D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11173968" y="4378941"/>
              <a:ext cx="1018540" cy="2479675"/>
            </a:xfrm>
            <a:custGeom>
              <a:avLst/>
              <a:gdLst/>
              <a:ahLst/>
              <a:cxnLst/>
              <a:rect l="l" t="t" r="r" b="b"/>
              <a:pathLst>
                <a:path w="1018540" h="2479675">
                  <a:moveTo>
                    <a:pt x="1018031" y="0"/>
                  </a:moveTo>
                  <a:lnTo>
                    <a:pt x="962532" y="48176"/>
                  </a:lnTo>
                  <a:lnTo>
                    <a:pt x="933799" y="80758"/>
                  </a:lnTo>
                  <a:lnTo>
                    <a:pt x="909634" y="114570"/>
                  </a:lnTo>
                  <a:lnTo>
                    <a:pt x="889721" y="149554"/>
                  </a:lnTo>
                  <a:lnTo>
                    <a:pt x="873743" y="185653"/>
                  </a:lnTo>
                  <a:lnTo>
                    <a:pt x="861381" y="222812"/>
                  </a:lnTo>
                  <a:lnTo>
                    <a:pt x="852319" y="260971"/>
                  </a:lnTo>
                  <a:lnTo>
                    <a:pt x="846239" y="300076"/>
                  </a:lnTo>
                  <a:lnTo>
                    <a:pt x="842823" y="340068"/>
                  </a:lnTo>
                  <a:lnTo>
                    <a:pt x="841755" y="380891"/>
                  </a:lnTo>
                  <a:lnTo>
                    <a:pt x="843042" y="429231"/>
                  </a:lnTo>
                  <a:lnTo>
                    <a:pt x="846570" y="478527"/>
                  </a:lnTo>
                  <a:lnTo>
                    <a:pt x="851842" y="528689"/>
                  </a:lnTo>
                  <a:lnTo>
                    <a:pt x="858358" y="579626"/>
                  </a:lnTo>
                  <a:lnTo>
                    <a:pt x="865622" y="631250"/>
                  </a:lnTo>
                  <a:lnTo>
                    <a:pt x="873134" y="683469"/>
                  </a:lnTo>
                  <a:lnTo>
                    <a:pt x="880398" y="736194"/>
                  </a:lnTo>
                  <a:lnTo>
                    <a:pt x="886914" y="789336"/>
                  </a:lnTo>
                  <a:lnTo>
                    <a:pt x="892186" y="842804"/>
                  </a:lnTo>
                  <a:lnTo>
                    <a:pt x="895714" y="896508"/>
                  </a:lnTo>
                  <a:lnTo>
                    <a:pt x="897001" y="950359"/>
                  </a:lnTo>
                  <a:lnTo>
                    <a:pt x="895978" y="995629"/>
                  </a:lnTo>
                  <a:lnTo>
                    <a:pt x="892725" y="1040880"/>
                  </a:lnTo>
                  <a:lnTo>
                    <a:pt x="886960" y="1086065"/>
                  </a:lnTo>
                  <a:lnTo>
                    <a:pt x="878404" y="1131134"/>
                  </a:lnTo>
                  <a:lnTo>
                    <a:pt x="866775" y="1176038"/>
                  </a:lnTo>
                  <a:lnTo>
                    <a:pt x="853028" y="1215815"/>
                  </a:lnTo>
                  <a:lnTo>
                    <a:pt x="836654" y="1251394"/>
                  </a:lnTo>
                  <a:lnTo>
                    <a:pt x="796618" y="1311608"/>
                  </a:lnTo>
                  <a:lnTo>
                    <a:pt x="747857" y="1359978"/>
                  </a:lnTo>
                  <a:lnTo>
                    <a:pt x="691562" y="1399800"/>
                  </a:lnTo>
                  <a:lnTo>
                    <a:pt x="628923" y="1434372"/>
                  </a:lnTo>
                  <a:lnTo>
                    <a:pt x="489382" y="1500956"/>
                  </a:lnTo>
                  <a:lnTo>
                    <a:pt x="452394" y="1519472"/>
                  </a:lnTo>
                  <a:lnTo>
                    <a:pt x="414861" y="1539562"/>
                  </a:lnTo>
                  <a:lnTo>
                    <a:pt x="376935" y="1561636"/>
                  </a:lnTo>
                  <a:lnTo>
                    <a:pt x="338762" y="1586107"/>
                  </a:lnTo>
                  <a:lnTo>
                    <a:pt x="300493" y="1613387"/>
                  </a:lnTo>
                  <a:lnTo>
                    <a:pt x="262275" y="1643889"/>
                  </a:lnTo>
                  <a:lnTo>
                    <a:pt x="224258" y="1678024"/>
                  </a:lnTo>
                  <a:lnTo>
                    <a:pt x="186592" y="1716205"/>
                  </a:lnTo>
                  <a:lnTo>
                    <a:pt x="149423" y="1758843"/>
                  </a:lnTo>
                  <a:lnTo>
                    <a:pt x="112902" y="1806352"/>
                  </a:lnTo>
                  <a:lnTo>
                    <a:pt x="80456" y="1856010"/>
                  </a:lnTo>
                  <a:lnTo>
                    <a:pt x="54141" y="1905889"/>
                  </a:lnTo>
                  <a:lnTo>
                    <a:pt x="33542" y="1955788"/>
                  </a:lnTo>
                  <a:lnTo>
                    <a:pt x="18244" y="2005507"/>
                  </a:lnTo>
                  <a:lnTo>
                    <a:pt x="7831" y="2054845"/>
                  </a:lnTo>
                  <a:lnTo>
                    <a:pt x="1888" y="2103602"/>
                  </a:lnTo>
                  <a:lnTo>
                    <a:pt x="0" y="2151576"/>
                  </a:lnTo>
                  <a:lnTo>
                    <a:pt x="28773" y="2346646"/>
                  </a:lnTo>
                  <a:lnTo>
                    <a:pt x="81204" y="2479057"/>
                  </a:lnTo>
                  <a:lnTo>
                    <a:pt x="1018031" y="2479057"/>
                  </a:lnTo>
                  <a:lnTo>
                    <a:pt x="1018031" y="0"/>
                  </a:lnTo>
                  <a:close/>
                </a:path>
              </a:pathLst>
            </a:custGeom>
            <a:solidFill>
              <a:srgbClr val="285E8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4" name="object 1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954256" y="2459735"/>
              <a:ext cx="217932" cy="217931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483340" y="5001767"/>
              <a:ext cx="131063" cy="132587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614404" y="3122676"/>
              <a:ext cx="131064" cy="131063"/>
            </a:xfrm>
            <a:prstGeom prst="rect">
              <a:avLst/>
            </a:prstGeom>
          </p:spPr>
        </p:pic>
      </p:grpSp>
      <p:grpSp>
        <p:nvGrpSpPr>
          <p:cNvPr id="17" name="object 17" descr=""/>
          <p:cNvGrpSpPr/>
          <p:nvPr/>
        </p:nvGrpSpPr>
        <p:grpSpPr>
          <a:xfrm>
            <a:off x="5300471" y="3520440"/>
            <a:ext cx="5709285" cy="3069590"/>
            <a:chOff x="5300471" y="3520440"/>
            <a:chExt cx="5709285" cy="3069590"/>
          </a:xfrm>
        </p:grpSpPr>
        <p:pic>
          <p:nvPicPr>
            <p:cNvPr id="18" name="object 18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878311" y="6370320"/>
              <a:ext cx="131064" cy="131064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300471" y="3520440"/>
              <a:ext cx="5707380" cy="3069336"/>
            </a:xfrm>
            <a:prstGeom prst="rect">
              <a:avLst/>
            </a:prstGeom>
          </p:spPr>
        </p:pic>
      </p:grpSp>
      <p:pic>
        <p:nvPicPr>
          <p:cNvPr id="20" name="object 20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594603" y="1671827"/>
            <a:ext cx="5893308" cy="1513332"/>
          </a:xfrm>
          <a:prstGeom prst="rect">
            <a:avLst/>
          </a:prstGeom>
        </p:spPr>
      </p:pic>
      <p:sp>
        <p:nvSpPr>
          <p:cNvPr id="21" name="object 21" descr=""/>
          <p:cNvSpPr/>
          <p:nvPr/>
        </p:nvSpPr>
        <p:spPr>
          <a:xfrm>
            <a:off x="1551432" y="947927"/>
            <a:ext cx="6604000" cy="384175"/>
          </a:xfrm>
          <a:custGeom>
            <a:avLst/>
            <a:gdLst/>
            <a:ahLst/>
            <a:cxnLst/>
            <a:rect l="l" t="t" r="r" b="b"/>
            <a:pathLst>
              <a:path w="6604000" h="384175">
                <a:moveTo>
                  <a:pt x="6411468" y="0"/>
                </a:moveTo>
                <a:lnTo>
                  <a:pt x="192024" y="0"/>
                </a:lnTo>
                <a:lnTo>
                  <a:pt x="147996" y="5071"/>
                </a:lnTo>
                <a:lnTo>
                  <a:pt x="107579" y="19518"/>
                </a:lnTo>
                <a:lnTo>
                  <a:pt x="71925" y="42187"/>
                </a:lnTo>
                <a:lnTo>
                  <a:pt x="42187" y="71925"/>
                </a:lnTo>
                <a:lnTo>
                  <a:pt x="19518" y="107579"/>
                </a:lnTo>
                <a:lnTo>
                  <a:pt x="5071" y="147996"/>
                </a:lnTo>
                <a:lnTo>
                  <a:pt x="0" y="192024"/>
                </a:lnTo>
                <a:lnTo>
                  <a:pt x="5071" y="236051"/>
                </a:lnTo>
                <a:lnTo>
                  <a:pt x="19518" y="276468"/>
                </a:lnTo>
                <a:lnTo>
                  <a:pt x="42187" y="312122"/>
                </a:lnTo>
                <a:lnTo>
                  <a:pt x="71925" y="341860"/>
                </a:lnTo>
                <a:lnTo>
                  <a:pt x="107579" y="364529"/>
                </a:lnTo>
                <a:lnTo>
                  <a:pt x="147996" y="378976"/>
                </a:lnTo>
                <a:lnTo>
                  <a:pt x="192024" y="384048"/>
                </a:lnTo>
                <a:lnTo>
                  <a:pt x="6411468" y="384048"/>
                </a:lnTo>
                <a:lnTo>
                  <a:pt x="6455495" y="378976"/>
                </a:lnTo>
                <a:lnTo>
                  <a:pt x="6495912" y="364529"/>
                </a:lnTo>
                <a:lnTo>
                  <a:pt x="6531566" y="341860"/>
                </a:lnTo>
                <a:lnTo>
                  <a:pt x="6561304" y="312122"/>
                </a:lnTo>
                <a:lnTo>
                  <a:pt x="6583973" y="276468"/>
                </a:lnTo>
                <a:lnTo>
                  <a:pt x="6598420" y="236051"/>
                </a:lnTo>
                <a:lnTo>
                  <a:pt x="6603492" y="192024"/>
                </a:lnTo>
                <a:lnTo>
                  <a:pt x="6598420" y="147996"/>
                </a:lnTo>
                <a:lnTo>
                  <a:pt x="6583973" y="107579"/>
                </a:lnTo>
                <a:lnTo>
                  <a:pt x="6561304" y="71925"/>
                </a:lnTo>
                <a:lnTo>
                  <a:pt x="6531566" y="42187"/>
                </a:lnTo>
                <a:lnTo>
                  <a:pt x="6495912" y="19518"/>
                </a:lnTo>
                <a:lnTo>
                  <a:pt x="6455495" y="5071"/>
                </a:lnTo>
                <a:lnTo>
                  <a:pt x="6411468" y="0"/>
                </a:lnTo>
                <a:close/>
              </a:path>
            </a:pathLst>
          </a:custGeom>
          <a:solidFill>
            <a:srgbClr val="AFDEE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 descr=""/>
          <p:cNvSpPr txBox="1"/>
          <p:nvPr/>
        </p:nvSpPr>
        <p:spPr>
          <a:xfrm>
            <a:off x="1575308" y="1582292"/>
            <a:ext cx="3924300" cy="27692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buSzPct val="91666"/>
              <a:buAutoNum type="arabicPeriod"/>
              <a:tabLst>
                <a:tab pos="118745" algn="l"/>
              </a:tabLst>
            </a:pPr>
            <a:r>
              <a:rPr dirty="0" sz="1200" spc="-45" b="1">
                <a:solidFill>
                  <a:srgbClr val="C00000"/>
                </a:solidFill>
                <a:latin typeface="Arial"/>
                <a:cs typeface="Arial"/>
              </a:rPr>
              <a:t>FIRST</a:t>
            </a:r>
            <a:r>
              <a:rPr dirty="0" sz="1200" spc="-8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C00000"/>
                </a:solidFill>
                <a:latin typeface="Arial"/>
                <a:cs typeface="Arial"/>
              </a:rPr>
              <a:t>TANK:</a:t>
            </a:r>
            <a:r>
              <a:rPr dirty="0" sz="1200" spc="-10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</a:t>
            </a:r>
            <a:r>
              <a:rPr dirty="0" sz="1200" spc="15">
                <a:latin typeface="Arial"/>
                <a:cs typeface="Arial"/>
              </a:rPr>
              <a:t> </a:t>
            </a:r>
            <a:r>
              <a:rPr dirty="0" sz="1200" spc="90">
                <a:latin typeface="Arial"/>
                <a:cs typeface="Arial"/>
              </a:rPr>
              <a:t>the</a:t>
            </a:r>
            <a:r>
              <a:rPr dirty="0" sz="1200" spc="40">
                <a:latin typeface="Arial"/>
                <a:cs typeface="Arial"/>
              </a:rPr>
              <a:t> </a:t>
            </a:r>
            <a:r>
              <a:rPr dirty="0" sz="1200" spc="50">
                <a:latin typeface="Arial"/>
                <a:cs typeface="Arial"/>
              </a:rPr>
              <a:t>first tank,</a:t>
            </a:r>
            <a:r>
              <a:rPr dirty="0" sz="1200">
                <a:latin typeface="Arial"/>
                <a:cs typeface="Arial"/>
              </a:rPr>
              <a:t> </a:t>
            </a:r>
            <a:r>
              <a:rPr dirty="0" sz="1200" spc="90">
                <a:latin typeface="Arial"/>
                <a:cs typeface="Arial"/>
              </a:rPr>
              <a:t>we</a:t>
            </a:r>
            <a:r>
              <a:rPr dirty="0" sz="1200" spc="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will</a:t>
            </a:r>
            <a:r>
              <a:rPr dirty="0" sz="1200" spc="35">
                <a:latin typeface="Arial"/>
                <a:cs typeface="Arial"/>
              </a:rPr>
              <a:t> </a:t>
            </a:r>
            <a:r>
              <a:rPr dirty="0" sz="1200" spc="95">
                <a:latin typeface="Arial"/>
                <a:cs typeface="Arial"/>
              </a:rPr>
              <a:t>pour</a:t>
            </a:r>
            <a:r>
              <a:rPr dirty="0" sz="1200" spc="20">
                <a:latin typeface="Arial"/>
                <a:cs typeface="Arial"/>
              </a:rPr>
              <a:t> </a:t>
            </a:r>
            <a:r>
              <a:rPr dirty="0" sz="1200" spc="55">
                <a:latin typeface="Arial"/>
                <a:cs typeface="Arial"/>
              </a:rPr>
              <a:t>our </a:t>
            </a:r>
            <a:r>
              <a:rPr dirty="0" sz="1200" spc="70">
                <a:latin typeface="Arial"/>
                <a:cs typeface="Arial"/>
              </a:rPr>
              <a:t>substance:</a:t>
            </a:r>
            <a:r>
              <a:rPr dirty="0" sz="1200" spc="45"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0D2234"/>
                </a:solidFill>
                <a:latin typeface="Arial"/>
                <a:cs typeface="Arial"/>
              </a:rPr>
              <a:t>polyglu</a:t>
            </a:r>
            <a:r>
              <a:rPr dirty="0" sz="1200">
                <a:latin typeface="Arial"/>
                <a:cs typeface="Arial"/>
              </a:rPr>
              <a:t>.</a:t>
            </a:r>
            <a:r>
              <a:rPr dirty="0" sz="1200" spc="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This</a:t>
            </a:r>
            <a:r>
              <a:rPr dirty="0" sz="1200" spc="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will</a:t>
            </a:r>
            <a:r>
              <a:rPr dirty="0" sz="1200" spc="80">
                <a:latin typeface="Arial"/>
                <a:cs typeface="Arial"/>
              </a:rPr>
              <a:t> </a:t>
            </a:r>
            <a:r>
              <a:rPr dirty="0" sz="1200" spc="105">
                <a:latin typeface="Arial"/>
                <a:cs typeface="Arial"/>
              </a:rPr>
              <a:t>be</a:t>
            </a:r>
            <a:r>
              <a:rPr dirty="0" sz="1200" spc="60">
                <a:latin typeface="Arial"/>
                <a:cs typeface="Arial"/>
              </a:rPr>
              <a:t> </a:t>
            </a:r>
            <a:r>
              <a:rPr dirty="0" sz="1200" spc="90">
                <a:latin typeface="Arial"/>
                <a:cs typeface="Arial"/>
              </a:rPr>
              <a:t>the</a:t>
            </a:r>
            <a:r>
              <a:rPr dirty="0" sz="1200" spc="75">
                <a:latin typeface="Arial"/>
                <a:cs typeface="Arial"/>
              </a:rPr>
              <a:t> </a:t>
            </a:r>
            <a:r>
              <a:rPr dirty="0" sz="1200" spc="50">
                <a:latin typeface="Arial"/>
                <a:cs typeface="Arial"/>
              </a:rPr>
              <a:t>first</a:t>
            </a:r>
            <a:r>
              <a:rPr dirty="0" sz="1200" spc="70">
                <a:latin typeface="Arial"/>
                <a:cs typeface="Arial"/>
              </a:rPr>
              <a:t> </a:t>
            </a:r>
            <a:r>
              <a:rPr dirty="0" sz="1200" spc="80">
                <a:latin typeface="Arial"/>
                <a:cs typeface="Arial"/>
              </a:rPr>
              <a:t>step </a:t>
            </a:r>
            <a:r>
              <a:rPr dirty="0" sz="1200" spc="35">
                <a:latin typeface="Arial"/>
                <a:cs typeface="Arial"/>
              </a:rPr>
              <a:t>in </a:t>
            </a:r>
            <a:r>
              <a:rPr dirty="0" sz="1200" spc="95">
                <a:latin typeface="Arial"/>
                <a:cs typeface="Arial"/>
              </a:rPr>
              <a:t>water</a:t>
            </a:r>
            <a:r>
              <a:rPr dirty="0" sz="1200" spc="15">
                <a:latin typeface="Arial"/>
                <a:cs typeface="Arial"/>
              </a:rPr>
              <a:t> </a:t>
            </a:r>
            <a:r>
              <a:rPr dirty="0" sz="1200" spc="70">
                <a:latin typeface="Arial"/>
                <a:cs typeface="Arial"/>
              </a:rPr>
              <a:t>filtration</a:t>
            </a:r>
            <a:r>
              <a:rPr dirty="0" sz="1200">
                <a:latin typeface="Arial"/>
                <a:cs typeface="Arial"/>
              </a:rPr>
              <a:t> </a:t>
            </a:r>
            <a:r>
              <a:rPr dirty="0" sz="1200" spc="100">
                <a:latin typeface="Arial"/>
                <a:cs typeface="Arial"/>
              </a:rPr>
              <a:t>due</a:t>
            </a:r>
            <a:r>
              <a:rPr dirty="0" sz="1200">
                <a:latin typeface="Arial"/>
                <a:cs typeface="Arial"/>
              </a:rPr>
              <a:t> </a:t>
            </a:r>
            <a:r>
              <a:rPr dirty="0" sz="1200" spc="95">
                <a:latin typeface="Arial"/>
                <a:cs typeface="Arial"/>
              </a:rPr>
              <a:t>to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 spc="90">
                <a:latin typeface="Arial"/>
                <a:cs typeface="Arial"/>
              </a:rPr>
              <a:t>the</a:t>
            </a:r>
            <a:r>
              <a:rPr dirty="0" sz="1200" spc="30">
                <a:latin typeface="Arial"/>
                <a:cs typeface="Arial"/>
              </a:rPr>
              <a:t> </a:t>
            </a:r>
            <a:r>
              <a:rPr dirty="0" sz="1200" spc="65" b="1">
                <a:solidFill>
                  <a:srgbClr val="0D2234"/>
                </a:solidFill>
                <a:latin typeface="Arial"/>
                <a:cs typeface="Arial"/>
              </a:rPr>
              <a:t>coagulation</a:t>
            </a:r>
            <a:r>
              <a:rPr dirty="0" sz="1200" spc="-95" b="1">
                <a:solidFill>
                  <a:srgbClr val="0D2234"/>
                </a:solidFill>
                <a:latin typeface="Arial"/>
                <a:cs typeface="Arial"/>
              </a:rPr>
              <a:t> </a:t>
            </a:r>
            <a:r>
              <a:rPr dirty="0" sz="1200" spc="80">
                <a:latin typeface="Arial"/>
                <a:cs typeface="Arial"/>
              </a:rPr>
              <a:t>of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 spc="65">
                <a:latin typeface="Arial"/>
                <a:cs typeface="Arial"/>
              </a:rPr>
              <a:t>impurities </a:t>
            </a:r>
            <a:r>
              <a:rPr dirty="0" sz="1200" spc="105">
                <a:latin typeface="Arial"/>
                <a:cs typeface="Arial"/>
              </a:rPr>
              <a:t>by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 spc="50">
                <a:latin typeface="Arial"/>
                <a:cs typeface="Arial"/>
              </a:rPr>
              <a:t>polyglu.</a:t>
            </a:r>
            <a:endParaRPr sz="1200">
              <a:latin typeface="Arial"/>
              <a:cs typeface="Arial"/>
            </a:endParaRPr>
          </a:p>
          <a:p>
            <a:pPr marL="12700" marR="69850">
              <a:lnSpc>
                <a:spcPct val="100000"/>
              </a:lnSpc>
              <a:spcBef>
                <a:spcPts val="1440"/>
              </a:spcBef>
              <a:buAutoNum type="arabicPeriod"/>
              <a:tabLst>
                <a:tab pos="174625" algn="l"/>
              </a:tabLst>
            </a:pPr>
            <a:r>
              <a:rPr dirty="0" sz="1200" spc="-25" b="1">
                <a:solidFill>
                  <a:srgbClr val="D04E05"/>
                </a:solidFill>
                <a:latin typeface="Arial"/>
                <a:cs typeface="Arial"/>
              </a:rPr>
              <a:t>SECOND</a:t>
            </a:r>
            <a:r>
              <a:rPr dirty="0" sz="1200" spc="-75" b="1">
                <a:solidFill>
                  <a:srgbClr val="D04E05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D04E05"/>
                </a:solidFill>
                <a:latin typeface="Arial"/>
                <a:cs typeface="Arial"/>
              </a:rPr>
              <a:t>TANK</a:t>
            </a:r>
            <a:r>
              <a:rPr dirty="0" sz="1200">
                <a:solidFill>
                  <a:srgbClr val="D04E05"/>
                </a:solidFill>
                <a:latin typeface="Arial"/>
                <a:cs typeface="Arial"/>
              </a:rPr>
              <a:t>:</a:t>
            </a:r>
            <a:r>
              <a:rPr dirty="0" sz="1200" spc="-10">
                <a:solidFill>
                  <a:srgbClr val="D04E05"/>
                </a:solidFill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</a:t>
            </a:r>
            <a:r>
              <a:rPr dirty="0" sz="1200" spc="25">
                <a:latin typeface="Arial"/>
                <a:cs typeface="Arial"/>
              </a:rPr>
              <a:t> </a:t>
            </a:r>
            <a:r>
              <a:rPr dirty="0" sz="1200" spc="90">
                <a:latin typeface="Arial"/>
                <a:cs typeface="Arial"/>
              </a:rPr>
              <a:t>the</a:t>
            </a:r>
            <a:r>
              <a:rPr dirty="0" sz="1200" spc="20">
                <a:latin typeface="Arial"/>
                <a:cs typeface="Arial"/>
              </a:rPr>
              <a:t> </a:t>
            </a:r>
            <a:r>
              <a:rPr dirty="0" sz="1200" spc="90">
                <a:latin typeface="Arial"/>
                <a:cs typeface="Arial"/>
              </a:rPr>
              <a:t>second</a:t>
            </a:r>
            <a:r>
              <a:rPr dirty="0" sz="1200" spc="15">
                <a:latin typeface="Arial"/>
                <a:cs typeface="Arial"/>
              </a:rPr>
              <a:t> </a:t>
            </a:r>
            <a:r>
              <a:rPr dirty="0" sz="1200" spc="50">
                <a:latin typeface="Arial"/>
                <a:cs typeface="Arial"/>
              </a:rPr>
              <a:t>tank,</a:t>
            </a:r>
            <a:r>
              <a:rPr dirty="0" sz="1200" spc="15">
                <a:latin typeface="Arial"/>
                <a:cs typeface="Arial"/>
              </a:rPr>
              <a:t> </a:t>
            </a:r>
            <a:r>
              <a:rPr dirty="0" sz="1200" spc="90">
                <a:latin typeface="Arial"/>
                <a:cs typeface="Arial"/>
              </a:rPr>
              <a:t>we</a:t>
            </a:r>
            <a:r>
              <a:rPr dirty="0" sz="1200" spc="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will</a:t>
            </a:r>
            <a:r>
              <a:rPr dirty="0" sz="1200" spc="25">
                <a:latin typeface="Arial"/>
                <a:cs typeface="Arial"/>
              </a:rPr>
              <a:t> </a:t>
            </a:r>
            <a:r>
              <a:rPr dirty="0" sz="1200" spc="70">
                <a:latin typeface="Arial"/>
                <a:cs typeface="Arial"/>
              </a:rPr>
              <a:t>have </a:t>
            </a:r>
            <a:r>
              <a:rPr dirty="0" sz="1200" spc="105">
                <a:latin typeface="Arial"/>
                <a:cs typeface="Arial"/>
              </a:rPr>
              <a:t>placed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 spc="70" b="1">
                <a:solidFill>
                  <a:srgbClr val="0D2234"/>
                </a:solidFill>
                <a:latin typeface="Arial"/>
                <a:cs typeface="Arial"/>
              </a:rPr>
              <a:t>sand</a:t>
            </a:r>
            <a:r>
              <a:rPr dirty="0" sz="1200" spc="-70" b="1">
                <a:solidFill>
                  <a:srgbClr val="0D2234"/>
                </a:solidFill>
                <a:latin typeface="Arial"/>
                <a:cs typeface="Arial"/>
              </a:rPr>
              <a:t> </a:t>
            </a:r>
            <a:r>
              <a:rPr dirty="0" sz="1200" spc="95" b="1">
                <a:solidFill>
                  <a:srgbClr val="0D2234"/>
                </a:solidFill>
                <a:latin typeface="Arial"/>
                <a:cs typeface="Arial"/>
              </a:rPr>
              <a:t>and</a:t>
            </a:r>
            <a:r>
              <a:rPr dirty="0" sz="1200" spc="-70" b="1">
                <a:solidFill>
                  <a:srgbClr val="0D2234"/>
                </a:solidFill>
                <a:latin typeface="Arial"/>
                <a:cs typeface="Arial"/>
              </a:rPr>
              <a:t> </a:t>
            </a:r>
            <a:r>
              <a:rPr dirty="0" sz="1200" spc="45" b="1">
                <a:solidFill>
                  <a:srgbClr val="0D2234"/>
                </a:solidFill>
                <a:latin typeface="Arial"/>
                <a:cs typeface="Arial"/>
              </a:rPr>
              <a:t>carbon</a:t>
            </a:r>
            <a:r>
              <a:rPr dirty="0" sz="1200" spc="45">
                <a:latin typeface="Arial"/>
                <a:cs typeface="Arial"/>
              </a:rPr>
              <a:t>.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 spc="70">
                <a:latin typeface="Arial"/>
                <a:cs typeface="Arial"/>
              </a:rPr>
              <a:t>Sand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 spc="125">
                <a:latin typeface="Arial"/>
                <a:cs typeface="Arial"/>
              </a:rPr>
              <a:t>and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 spc="95">
                <a:latin typeface="Arial"/>
                <a:cs typeface="Arial"/>
              </a:rPr>
              <a:t>carbon </a:t>
            </a:r>
            <a:r>
              <a:rPr dirty="0" sz="1200" spc="70">
                <a:latin typeface="Arial"/>
                <a:cs typeface="Arial"/>
              </a:rPr>
              <a:t>filtration</a:t>
            </a:r>
            <a:r>
              <a:rPr dirty="0" sz="1200" spc="15">
                <a:latin typeface="Arial"/>
                <a:cs typeface="Arial"/>
              </a:rPr>
              <a:t> </a:t>
            </a:r>
            <a:r>
              <a:rPr dirty="0" sz="1200" spc="85">
                <a:latin typeface="Arial"/>
                <a:cs typeface="Arial"/>
              </a:rPr>
              <a:t>are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 spc="80">
                <a:latin typeface="Arial"/>
                <a:cs typeface="Arial"/>
              </a:rPr>
              <a:t>typically</a:t>
            </a:r>
            <a:r>
              <a:rPr dirty="0" sz="1200">
                <a:latin typeface="Arial"/>
                <a:cs typeface="Arial"/>
              </a:rPr>
              <a:t> </a:t>
            </a:r>
            <a:r>
              <a:rPr dirty="0" sz="1200" spc="80">
                <a:latin typeface="Arial"/>
                <a:cs typeface="Arial"/>
              </a:rPr>
              <a:t>used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 spc="65">
                <a:latin typeface="Arial"/>
                <a:cs typeface="Arial"/>
              </a:rPr>
              <a:t>for</a:t>
            </a:r>
            <a:r>
              <a:rPr dirty="0" sz="1200" spc="10">
                <a:latin typeface="Arial"/>
                <a:cs typeface="Arial"/>
              </a:rPr>
              <a:t> </a:t>
            </a:r>
            <a:r>
              <a:rPr dirty="0" sz="1200" spc="85">
                <a:latin typeface="Arial"/>
                <a:cs typeface="Arial"/>
              </a:rPr>
              <a:t>achieving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 spc="75">
                <a:latin typeface="Arial"/>
                <a:cs typeface="Arial"/>
              </a:rPr>
              <a:t>removals </a:t>
            </a:r>
            <a:r>
              <a:rPr dirty="0" sz="1200" spc="80">
                <a:latin typeface="Arial"/>
                <a:cs typeface="Arial"/>
              </a:rPr>
              <a:t>of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 spc="90">
                <a:latin typeface="Arial"/>
                <a:cs typeface="Arial"/>
              </a:rPr>
              <a:t>suspended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 spc="55">
                <a:latin typeface="Arial"/>
                <a:cs typeface="Arial"/>
              </a:rPr>
              <a:t>solids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 spc="125">
                <a:latin typeface="Arial"/>
                <a:cs typeface="Arial"/>
              </a:rPr>
              <a:t>and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 spc="100">
                <a:latin typeface="Arial"/>
                <a:cs typeface="Arial"/>
              </a:rPr>
              <a:t>pathogens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 spc="100">
                <a:latin typeface="Arial"/>
                <a:cs typeface="Arial"/>
              </a:rPr>
              <a:t>not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 spc="70">
                <a:latin typeface="Arial"/>
                <a:cs typeface="Arial"/>
              </a:rPr>
              <a:t>destroyed </a:t>
            </a:r>
            <a:r>
              <a:rPr dirty="0" sz="1200" spc="105">
                <a:latin typeface="Arial"/>
                <a:cs typeface="Arial"/>
              </a:rPr>
              <a:t>by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 spc="90">
                <a:latin typeface="Arial"/>
                <a:cs typeface="Arial"/>
              </a:rPr>
              <a:t>the</a:t>
            </a:r>
            <a:r>
              <a:rPr dirty="0" sz="1200">
                <a:latin typeface="Arial"/>
                <a:cs typeface="Arial"/>
              </a:rPr>
              <a:t> </a:t>
            </a:r>
            <a:r>
              <a:rPr dirty="0" sz="1200" spc="50">
                <a:latin typeface="Arial"/>
                <a:cs typeface="Arial"/>
              </a:rPr>
              <a:t>first</a:t>
            </a:r>
            <a:r>
              <a:rPr dirty="0" sz="1200">
                <a:latin typeface="Arial"/>
                <a:cs typeface="Arial"/>
              </a:rPr>
              <a:t> </a:t>
            </a:r>
            <a:r>
              <a:rPr dirty="0" sz="1200" spc="40">
                <a:latin typeface="Arial"/>
                <a:cs typeface="Arial"/>
              </a:rPr>
              <a:t>process.</a:t>
            </a:r>
            <a:endParaRPr sz="1200">
              <a:latin typeface="Arial"/>
              <a:cs typeface="Arial"/>
            </a:endParaRPr>
          </a:p>
          <a:p>
            <a:pPr marL="12700" marR="183515">
              <a:lnSpc>
                <a:spcPct val="100000"/>
              </a:lnSpc>
              <a:spcBef>
                <a:spcPts val="1440"/>
              </a:spcBef>
              <a:buAutoNum type="arabicPeriod"/>
              <a:tabLst>
                <a:tab pos="180975" algn="l"/>
              </a:tabLst>
            </a:pPr>
            <a:r>
              <a:rPr dirty="0" sz="1200" spc="-10" b="1">
                <a:latin typeface="Arial"/>
                <a:cs typeface="Arial"/>
              </a:rPr>
              <a:t>THIRD</a:t>
            </a:r>
            <a:r>
              <a:rPr dirty="0" sz="1200" spc="-8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TANK:</a:t>
            </a:r>
            <a:r>
              <a:rPr dirty="0" sz="1200" spc="-95" b="1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This</a:t>
            </a:r>
            <a:r>
              <a:rPr dirty="0" sz="1200" spc="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is</a:t>
            </a:r>
            <a:r>
              <a:rPr dirty="0" sz="1200" spc="15">
                <a:latin typeface="Arial"/>
                <a:cs typeface="Arial"/>
              </a:rPr>
              <a:t> </a:t>
            </a:r>
            <a:r>
              <a:rPr dirty="0" sz="1200" spc="90">
                <a:latin typeface="Arial"/>
                <a:cs typeface="Arial"/>
              </a:rPr>
              <a:t>the</a:t>
            </a:r>
            <a:r>
              <a:rPr dirty="0" sz="1200" spc="20">
                <a:latin typeface="Arial"/>
                <a:cs typeface="Arial"/>
              </a:rPr>
              <a:t> </a:t>
            </a:r>
            <a:r>
              <a:rPr dirty="0" sz="1200" spc="70">
                <a:latin typeface="Arial"/>
                <a:cs typeface="Arial"/>
              </a:rPr>
              <a:t>last</a:t>
            </a:r>
            <a:r>
              <a:rPr dirty="0" sz="1200" spc="25">
                <a:latin typeface="Arial"/>
                <a:cs typeface="Arial"/>
              </a:rPr>
              <a:t> </a:t>
            </a:r>
            <a:r>
              <a:rPr dirty="0" sz="1200" spc="50">
                <a:latin typeface="Arial"/>
                <a:cs typeface="Arial"/>
              </a:rPr>
              <a:t>step.</a:t>
            </a:r>
            <a:r>
              <a:rPr dirty="0" sz="1200" spc="15">
                <a:latin typeface="Arial"/>
                <a:cs typeface="Arial"/>
              </a:rPr>
              <a:t> </a:t>
            </a:r>
            <a:r>
              <a:rPr dirty="0" sz="1200" spc="85">
                <a:latin typeface="Arial"/>
                <a:cs typeface="Arial"/>
              </a:rPr>
              <a:t>According</a:t>
            </a:r>
            <a:r>
              <a:rPr dirty="0" sz="1200" spc="15">
                <a:latin typeface="Arial"/>
                <a:cs typeface="Arial"/>
              </a:rPr>
              <a:t> </a:t>
            </a:r>
            <a:r>
              <a:rPr dirty="0" sz="1200" spc="70">
                <a:latin typeface="Arial"/>
                <a:cs typeface="Arial"/>
              </a:rPr>
              <a:t>to </a:t>
            </a:r>
            <a:r>
              <a:rPr dirty="0" sz="1200" spc="65">
                <a:latin typeface="Arial"/>
                <a:cs typeface="Arial"/>
              </a:rPr>
              <a:t>expectations,</a:t>
            </a:r>
            <a:r>
              <a:rPr dirty="0" sz="1200" spc="15">
                <a:latin typeface="Arial"/>
                <a:cs typeface="Arial"/>
              </a:rPr>
              <a:t> </a:t>
            </a:r>
            <a:r>
              <a:rPr dirty="0" sz="1200" spc="60">
                <a:latin typeface="Arial"/>
                <a:cs typeface="Arial"/>
              </a:rPr>
              <a:t>in</a:t>
            </a:r>
            <a:r>
              <a:rPr dirty="0" sz="1200" spc="10">
                <a:latin typeface="Arial"/>
                <a:cs typeface="Arial"/>
              </a:rPr>
              <a:t> </a:t>
            </a:r>
            <a:r>
              <a:rPr dirty="0" sz="1200" spc="90">
                <a:latin typeface="Arial"/>
                <a:cs typeface="Arial"/>
              </a:rPr>
              <a:t>the</a:t>
            </a:r>
            <a:r>
              <a:rPr dirty="0" sz="1200" spc="35">
                <a:latin typeface="Arial"/>
                <a:cs typeface="Arial"/>
              </a:rPr>
              <a:t> </a:t>
            </a:r>
            <a:r>
              <a:rPr dirty="0" sz="1200" spc="75">
                <a:latin typeface="Arial"/>
                <a:cs typeface="Arial"/>
              </a:rPr>
              <a:t>3rd</a:t>
            </a:r>
            <a:r>
              <a:rPr dirty="0" sz="1200" spc="35">
                <a:latin typeface="Arial"/>
                <a:cs typeface="Arial"/>
              </a:rPr>
              <a:t> </a:t>
            </a:r>
            <a:r>
              <a:rPr dirty="0" sz="1200" spc="85">
                <a:latin typeface="Arial"/>
                <a:cs typeface="Arial"/>
              </a:rPr>
              <a:t>tank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 spc="90">
                <a:latin typeface="Arial"/>
                <a:cs typeface="Arial"/>
              </a:rPr>
              <a:t>we</a:t>
            </a:r>
            <a:r>
              <a:rPr dirty="0" sz="1200" spc="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will</a:t>
            </a:r>
            <a:r>
              <a:rPr dirty="0" sz="1200" spc="40">
                <a:latin typeface="Arial"/>
                <a:cs typeface="Arial"/>
              </a:rPr>
              <a:t> </a:t>
            </a:r>
            <a:r>
              <a:rPr dirty="0" sz="1200" spc="70">
                <a:latin typeface="Arial"/>
                <a:cs typeface="Arial"/>
              </a:rPr>
              <a:t>have </a:t>
            </a:r>
            <a:r>
              <a:rPr dirty="0" sz="1200" spc="90">
                <a:latin typeface="Arial"/>
                <a:cs typeface="Arial"/>
              </a:rPr>
              <a:t>eliminated</a:t>
            </a:r>
            <a:r>
              <a:rPr dirty="0" sz="1200" spc="20">
                <a:latin typeface="Arial"/>
                <a:cs typeface="Arial"/>
              </a:rPr>
              <a:t> </a:t>
            </a:r>
            <a:r>
              <a:rPr dirty="0" sz="1200" spc="75">
                <a:latin typeface="Arial"/>
                <a:cs typeface="Arial"/>
              </a:rPr>
              <a:t>impurities</a:t>
            </a:r>
            <a:r>
              <a:rPr dirty="0" sz="1200" spc="10">
                <a:latin typeface="Arial"/>
                <a:cs typeface="Arial"/>
              </a:rPr>
              <a:t> </a:t>
            </a:r>
            <a:r>
              <a:rPr dirty="0" sz="1200" spc="125">
                <a:latin typeface="Arial"/>
                <a:cs typeface="Arial"/>
              </a:rPr>
              <a:t>and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 spc="100">
                <a:latin typeface="Arial"/>
                <a:cs typeface="Arial"/>
              </a:rPr>
              <a:t>pathogens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 spc="125">
                <a:latin typeface="Arial"/>
                <a:cs typeface="Arial"/>
              </a:rPr>
              <a:t>and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 spc="90">
                <a:latin typeface="Arial"/>
                <a:cs typeface="Arial"/>
              </a:rPr>
              <a:t>we</a:t>
            </a:r>
            <a:r>
              <a:rPr dirty="0" sz="1200">
                <a:latin typeface="Arial"/>
                <a:cs typeface="Arial"/>
              </a:rPr>
              <a:t> </a:t>
            </a:r>
            <a:r>
              <a:rPr dirty="0" sz="1200" spc="-20">
                <a:latin typeface="Arial"/>
                <a:cs typeface="Arial"/>
              </a:rPr>
              <a:t>will </a:t>
            </a:r>
            <a:r>
              <a:rPr dirty="0" sz="1200" spc="90">
                <a:latin typeface="Arial"/>
                <a:cs typeface="Arial"/>
              </a:rPr>
              <a:t>have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 spc="100">
                <a:latin typeface="Arial"/>
                <a:cs typeface="Arial"/>
              </a:rPr>
              <a:t>obtained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 spc="70" b="1">
                <a:solidFill>
                  <a:srgbClr val="0D2234"/>
                </a:solidFill>
                <a:latin typeface="Arial"/>
                <a:cs typeface="Arial"/>
              </a:rPr>
              <a:t>clean</a:t>
            </a:r>
            <a:r>
              <a:rPr dirty="0" sz="1200" spc="-75" b="1">
                <a:solidFill>
                  <a:srgbClr val="0D2234"/>
                </a:solidFill>
                <a:latin typeface="Arial"/>
                <a:cs typeface="Arial"/>
              </a:rPr>
              <a:t> </a:t>
            </a:r>
            <a:r>
              <a:rPr dirty="0" sz="1200" spc="50" b="1">
                <a:solidFill>
                  <a:srgbClr val="0D2234"/>
                </a:solidFill>
                <a:latin typeface="Arial"/>
                <a:cs typeface="Arial"/>
              </a:rPr>
              <a:t>water</a:t>
            </a:r>
            <a:r>
              <a:rPr dirty="0" sz="1200" spc="50"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1575308" y="550926"/>
            <a:ext cx="6144895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spc="-130"/>
              <a:t>THE</a:t>
            </a:r>
            <a:r>
              <a:rPr dirty="0" sz="4400" spc="-440"/>
              <a:t> </a:t>
            </a:r>
            <a:r>
              <a:rPr dirty="0" sz="4400" spc="-65"/>
              <a:t>HYDROPURE</a:t>
            </a:r>
            <a:r>
              <a:rPr dirty="0" sz="4400" spc="-450"/>
              <a:t> </a:t>
            </a:r>
            <a:r>
              <a:rPr dirty="0" sz="4400" spc="-20"/>
              <a:t>IDEA</a:t>
            </a:r>
            <a:endParaRPr sz="4400"/>
          </a:p>
        </p:txBody>
      </p:sp>
      <p:sp>
        <p:nvSpPr>
          <p:cNvPr id="24" name="object 24" descr=""/>
          <p:cNvSpPr txBox="1"/>
          <p:nvPr/>
        </p:nvSpPr>
        <p:spPr>
          <a:xfrm>
            <a:off x="11537060" y="6496608"/>
            <a:ext cx="577215" cy="2971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245"/>
              </a:lnSpc>
              <a:spcBef>
                <a:spcPts val="100"/>
              </a:spcBef>
            </a:pPr>
            <a:r>
              <a:rPr dirty="0" sz="1100" spc="-10" b="1">
                <a:solidFill>
                  <a:srgbClr val="FFFFFF"/>
                </a:solidFill>
                <a:latin typeface="Arial"/>
                <a:cs typeface="Arial"/>
              </a:rPr>
              <a:t>HYDRO</a:t>
            </a:r>
            <a:endParaRPr sz="1100">
              <a:latin typeface="Arial"/>
              <a:cs typeface="Arial"/>
            </a:endParaRPr>
          </a:p>
          <a:p>
            <a:pPr marL="321310">
              <a:lnSpc>
                <a:spcPts val="885"/>
              </a:lnSpc>
            </a:pPr>
            <a:r>
              <a:rPr dirty="0" sz="800" spc="-70">
                <a:solidFill>
                  <a:srgbClr val="FFFFFF"/>
                </a:solidFill>
                <a:latin typeface="Arial"/>
                <a:cs typeface="Arial"/>
              </a:rPr>
              <a:t>PURE</a:t>
            </a:r>
            <a:endParaRPr sz="800">
              <a:latin typeface="Arial"/>
              <a:cs typeface="Arial"/>
            </a:endParaRPr>
          </a:p>
        </p:txBody>
      </p:sp>
      <p:sp>
        <p:nvSpPr>
          <p:cNvPr id="25" name="object 25" descr=""/>
          <p:cNvSpPr/>
          <p:nvPr/>
        </p:nvSpPr>
        <p:spPr>
          <a:xfrm>
            <a:off x="11458193" y="6526530"/>
            <a:ext cx="0" cy="249554"/>
          </a:xfrm>
          <a:custGeom>
            <a:avLst/>
            <a:gdLst/>
            <a:ahLst/>
            <a:cxnLst/>
            <a:rect l="l" t="t" r="r" b="b"/>
            <a:pathLst>
              <a:path w="0" h="249554">
                <a:moveTo>
                  <a:pt x="0" y="0"/>
                </a:moveTo>
                <a:lnTo>
                  <a:pt x="0" y="249194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8457335" y="0"/>
            <a:ext cx="3735070" cy="2034539"/>
            <a:chOff x="8457335" y="0"/>
            <a:chExt cx="3735070" cy="2034539"/>
          </a:xfrm>
        </p:grpSpPr>
        <p:sp>
          <p:nvSpPr>
            <p:cNvPr id="3" name="object 3" descr=""/>
            <p:cNvSpPr/>
            <p:nvPr/>
          </p:nvSpPr>
          <p:spPr>
            <a:xfrm>
              <a:off x="8457335" y="0"/>
              <a:ext cx="3735070" cy="2034539"/>
            </a:xfrm>
            <a:custGeom>
              <a:avLst/>
              <a:gdLst/>
              <a:ahLst/>
              <a:cxnLst/>
              <a:rect l="l" t="t" r="r" b="b"/>
              <a:pathLst>
                <a:path w="3735070" h="2034539">
                  <a:moveTo>
                    <a:pt x="3734664" y="710057"/>
                  </a:moveTo>
                  <a:lnTo>
                    <a:pt x="2434946" y="710057"/>
                  </a:lnTo>
                  <a:lnTo>
                    <a:pt x="2487738" y="713226"/>
                  </a:lnTo>
                  <a:lnTo>
                    <a:pt x="2539911" y="722741"/>
                  </a:lnTo>
                  <a:lnTo>
                    <a:pt x="2590751" y="738614"/>
                  </a:lnTo>
                  <a:lnTo>
                    <a:pt x="2639543" y="760857"/>
                  </a:lnTo>
                  <a:lnTo>
                    <a:pt x="2681283" y="787216"/>
                  </a:lnTo>
                  <a:lnTo>
                    <a:pt x="2718303" y="817092"/>
                  </a:lnTo>
                  <a:lnTo>
                    <a:pt x="2751030" y="850171"/>
                  </a:lnTo>
                  <a:lnTo>
                    <a:pt x="2779888" y="886139"/>
                  </a:lnTo>
                  <a:lnTo>
                    <a:pt x="2805302" y="924682"/>
                  </a:lnTo>
                  <a:lnTo>
                    <a:pt x="2827698" y="965486"/>
                  </a:lnTo>
                  <a:lnTo>
                    <a:pt x="2847500" y="1008236"/>
                  </a:lnTo>
                  <a:lnTo>
                    <a:pt x="2865134" y="1052619"/>
                  </a:lnTo>
                  <a:lnTo>
                    <a:pt x="2881025" y="1098320"/>
                  </a:lnTo>
                  <a:lnTo>
                    <a:pt x="2895598" y="1145026"/>
                  </a:lnTo>
                  <a:lnTo>
                    <a:pt x="2909277" y="1192422"/>
                  </a:lnTo>
                  <a:lnTo>
                    <a:pt x="2922490" y="1240194"/>
                  </a:lnTo>
                  <a:lnTo>
                    <a:pt x="2935659" y="1288029"/>
                  </a:lnTo>
                  <a:lnTo>
                    <a:pt x="2949211" y="1335612"/>
                  </a:lnTo>
                  <a:lnTo>
                    <a:pt x="2963571" y="1382628"/>
                  </a:lnTo>
                  <a:lnTo>
                    <a:pt x="2979163" y="1428765"/>
                  </a:lnTo>
                  <a:lnTo>
                    <a:pt x="2996413" y="1473708"/>
                  </a:lnTo>
                  <a:lnTo>
                    <a:pt x="3016535" y="1517344"/>
                  </a:lnTo>
                  <a:lnTo>
                    <a:pt x="3038965" y="1559680"/>
                  </a:lnTo>
                  <a:lnTo>
                    <a:pt x="3063625" y="1600659"/>
                  </a:lnTo>
                  <a:lnTo>
                    <a:pt x="3090435" y="1640228"/>
                  </a:lnTo>
                  <a:lnTo>
                    <a:pt x="3119316" y="1678331"/>
                  </a:lnTo>
                  <a:lnTo>
                    <a:pt x="3150187" y="1714913"/>
                  </a:lnTo>
                  <a:lnTo>
                    <a:pt x="3182971" y="1749918"/>
                  </a:lnTo>
                  <a:lnTo>
                    <a:pt x="3217588" y="1783293"/>
                  </a:lnTo>
                  <a:lnTo>
                    <a:pt x="3253958" y="1814981"/>
                  </a:lnTo>
                  <a:lnTo>
                    <a:pt x="3292002" y="1844928"/>
                  </a:lnTo>
                  <a:lnTo>
                    <a:pt x="3331641" y="1873079"/>
                  </a:lnTo>
                  <a:lnTo>
                    <a:pt x="3372795" y="1899379"/>
                  </a:lnTo>
                  <a:lnTo>
                    <a:pt x="3415385" y="1923772"/>
                  </a:lnTo>
                  <a:lnTo>
                    <a:pt x="3459333" y="1946204"/>
                  </a:lnTo>
                  <a:lnTo>
                    <a:pt x="3504557" y="1966619"/>
                  </a:lnTo>
                  <a:lnTo>
                    <a:pt x="3550980" y="1984963"/>
                  </a:lnTo>
                  <a:lnTo>
                    <a:pt x="3598522" y="2001181"/>
                  </a:lnTo>
                  <a:lnTo>
                    <a:pt x="3647103" y="2015216"/>
                  </a:lnTo>
                  <a:lnTo>
                    <a:pt x="3696645" y="2027015"/>
                  </a:lnTo>
                  <a:lnTo>
                    <a:pt x="3734664" y="2034184"/>
                  </a:lnTo>
                  <a:lnTo>
                    <a:pt x="3734664" y="710057"/>
                  </a:lnTo>
                  <a:close/>
                </a:path>
                <a:path w="3735070" h="2034539">
                  <a:moveTo>
                    <a:pt x="3734664" y="0"/>
                  </a:moveTo>
                  <a:lnTo>
                    <a:pt x="0" y="0"/>
                  </a:lnTo>
                  <a:lnTo>
                    <a:pt x="46112" y="22337"/>
                  </a:lnTo>
                  <a:lnTo>
                    <a:pt x="91703" y="47015"/>
                  </a:lnTo>
                  <a:lnTo>
                    <a:pt x="135915" y="73590"/>
                  </a:lnTo>
                  <a:lnTo>
                    <a:pt x="178680" y="101996"/>
                  </a:lnTo>
                  <a:lnTo>
                    <a:pt x="219926" y="132171"/>
                  </a:lnTo>
                  <a:lnTo>
                    <a:pt x="259585" y="164050"/>
                  </a:lnTo>
                  <a:lnTo>
                    <a:pt x="297585" y="197569"/>
                  </a:lnTo>
                  <a:lnTo>
                    <a:pt x="333858" y="232664"/>
                  </a:lnTo>
                  <a:lnTo>
                    <a:pt x="376426" y="280430"/>
                  </a:lnTo>
                  <a:lnTo>
                    <a:pt x="418954" y="337579"/>
                  </a:lnTo>
                  <a:lnTo>
                    <a:pt x="440397" y="369155"/>
                  </a:lnTo>
                  <a:lnTo>
                    <a:pt x="462062" y="402458"/>
                  </a:lnTo>
                  <a:lnTo>
                    <a:pt x="484027" y="437280"/>
                  </a:lnTo>
                  <a:lnTo>
                    <a:pt x="506369" y="473415"/>
                  </a:lnTo>
                  <a:lnTo>
                    <a:pt x="552495" y="548800"/>
                  </a:lnTo>
                  <a:lnTo>
                    <a:pt x="576433" y="587636"/>
                  </a:lnTo>
                  <a:lnTo>
                    <a:pt x="601058" y="626959"/>
                  </a:lnTo>
                  <a:lnTo>
                    <a:pt x="626448" y="666562"/>
                  </a:lnTo>
                  <a:lnTo>
                    <a:pt x="652680" y="706240"/>
                  </a:lnTo>
                  <a:lnTo>
                    <a:pt x="679831" y="745786"/>
                  </a:lnTo>
                  <a:lnTo>
                    <a:pt x="707979" y="784992"/>
                  </a:lnTo>
                  <a:lnTo>
                    <a:pt x="737202" y="823654"/>
                  </a:lnTo>
                  <a:lnTo>
                    <a:pt x="767576" y="861564"/>
                  </a:lnTo>
                  <a:lnTo>
                    <a:pt x="799179" y="898515"/>
                  </a:lnTo>
                  <a:lnTo>
                    <a:pt x="832089" y="934302"/>
                  </a:lnTo>
                  <a:lnTo>
                    <a:pt x="866383" y="968717"/>
                  </a:lnTo>
                  <a:lnTo>
                    <a:pt x="902139" y="1001554"/>
                  </a:lnTo>
                  <a:lnTo>
                    <a:pt x="939433" y="1032608"/>
                  </a:lnTo>
                  <a:lnTo>
                    <a:pt x="978344" y="1061670"/>
                  </a:lnTo>
                  <a:lnTo>
                    <a:pt x="1018949" y="1088535"/>
                  </a:lnTo>
                  <a:lnTo>
                    <a:pt x="1061325" y="1112997"/>
                  </a:lnTo>
                  <a:lnTo>
                    <a:pt x="1105550" y="1134848"/>
                  </a:lnTo>
                  <a:lnTo>
                    <a:pt x="1151701" y="1153883"/>
                  </a:lnTo>
                  <a:lnTo>
                    <a:pt x="1199856" y="1169894"/>
                  </a:lnTo>
                  <a:lnTo>
                    <a:pt x="1250092" y="1182676"/>
                  </a:lnTo>
                  <a:lnTo>
                    <a:pt x="1302487" y="1192022"/>
                  </a:lnTo>
                  <a:lnTo>
                    <a:pt x="1342873" y="1196244"/>
                  </a:lnTo>
                  <a:lnTo>
                    <a:pt x="1382878" y="1197610"/>
                  </a:lnTo>
                  <a:lnTo>
                    <a:pt x="1438432" y="1195075"/>
                  </a:lnTo>
                  <a:lnTo>
                    <a:pt x="1493199" y="1187777"/>
                  </a:lnTo>
                  <a:lnTo>
                    <a:pt x="1547068" y="1176178"/>
                  </a:lnTo>
                  <a:lnTo>
                    <a:pt x="1599931" y="1160739"/>
                  </a:lnTo>
                  <a:lnTo>
                    <a:pt x="1651677" y="1141920"/>
                  </a:lnTo>
                  <a:lnTo>
                    <a:pt x="1702198" y="1120183"/>
                  </a:lnTo>
                  <a:lnTo>
                    <a:pt x="1751383" y="1095988"/>
                  </a:lnTo>
                  <a:lnTo>
                    <a:pt x="1799123" y="1069797"/>
                  </a:lnTo>
                  <a:lnTo>
                    <a:pt x="1845309" y="1042070"/>
                  </a:lnTo>
                  <a:lnTo>
                    <a:pt x="1889830" y="1013269"/>
                  </a:lnTo>
                  <a:lnTo>
                    <a:pt x="1932578" y="983855"/>
                  </a:lnTo>
                  <a:lnTo>
                    <a:pt x="1973443" y="954288"/>
                  </a:lnTo>
                  <a:lnTo>
                    <a:pt x="2012316" y="925029"/>
                  </a:lnTo>
                  <a:lnTo>
                    <a:pt x="2049086" y="896541"/>
                  </a:lnTo>
                  <a:lnTo>
                    <a:pt x="2145688" y="820303"/>
                  </a:lnTo>
                  <a:lnTo>
                    <a:pt x="2172954" y="799503"/>
                  </a:lnTo>
                  <a:lnTo>
                    <a:pt x="2219427" y="767588"/>
                  </a:lnTo>
                  <a:lnTo>
                    <a:pt x="2270175" y="742471"/>
                  </a:lnTo>
                  <a:lnTo>
                    <a:pt x="2323567" y="724487"/>
                  </a:lnTo>
                  <a:lnTo>
                    <a:pt x="2378768" y="713670"/>
                  </a:lnTo>
                  <a:lnTo>
                    <a:pt x="2434946" y="710057"/>
                  </a:lnTo>
                  <a:lnTo>
                    <a:pt x="3734664" y="710057"/>
                  </a:lnTo>
                  <a:lnTo>
                    <a:pt x="3734664" y="0"/>
                  </a:lnTo>
                  <a:close/>
                </a:path>
              </a:pathLst>
            </a:custGeom>
            <a:solidFill>
              <a:srgbClr val="EEEEE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9323440" y="0"/>
              <a:ext cx="2868930" cy="1282065"/>
            </a:xfrm>
            <a:custGeom>
              <a:avLst/>
              <a:gdLst/>
              <a:ahLst/>
              <a:cxnLst/>
              <a:rect l="l" t="t" r="r" b="b"/>
              <a:pathLst>
                <a:path w="2868929" h="1282065">
                  <a:moveTo>
                    <a:pt x="2868558" y="343280"/>
                  </a:moveTo>
                  <a:lnTo>
                    <a:pt x="1223909" y="343280"/>
                  </a:lnTo>
                  <a:lnTo>
                    <a:pt x="1276139" y="344338"/>
                  </a:lnTo>
                  <a:lnTo>
                    <a:pt x="1328388" y="347718"/>
                  </a:lnTo>
                  <a:lnTo>
                    <a:pt x="1380582" y="353732"/>
                  </a:lnTo>
                  <a:lnTo>
                    <a:pt x="1432648" y="362690"/>
                  </a:lnTo>
                  <a:lnTo>
                    <a:pt x="1484513" y="374903"/>
                  </a:lnTo>
                  <a:lnTo>
                    <a:pt x="1525589" y="387535"/>
                  </a:lnTo>
                  <a:lnTo>
                    <a:pt x="1562793" y="402354"/>
                  </a:lnTo>
                  <a:lnTo>
                    <a:pt x="1626924" y="438117"/>
                  </a:lnTo>
                  <a:lnTo>
                    <a:pt x="1679578" y="481319"/>
                  </a:lnTo>
                  <a:lnTo>
                    <a:pt x="1723431" y="531082"/>
                  </a:lnTo>
                  <a:lnTo>
                    <a:pt x="1761156" y="586530"/>
                  </a:lnTo>
                  <a:lnTo>
                    <a:pt x="1795428" y="646788"/>
                  </a:lnTo>
                  <a:lnTo>
                    <a:pt x="1846213" y="744275"/>
                  </a:lnTo>
                  <a:lnTo>
                    <a:pt x="1864312" y="778226"/>
                  </a:lnTo>
                  <a:lnTo>
                    <a:pt x="1883553" y="812722"/>
                  </a:lnTo>
                  <a:lnTo>
                    <a:pt x="1904271" y="847654"/>
                  </a:lnTo>
                  <a:lnTo>
                    <a:pt x="1926801" y="882912"/>
                  </a:lnTo>
                  <a:lnTo>
                    <a:pt x="1951475" y="918386"/>
                  </a:lnTo>
                  <a:lnTo>
                    <a:pt x="1978630" y="953968"/>
                  </a:lnTo>
                  <a:lnTo>
                    <a:pt x="2008598" y="989547"/>
                  </a:lnTo>
                  <a:lnTo>
                    <a:pt x="2041715" y="1025015"/>
                  </a:lnTo>
                  <a:lnTo>
                    <a:pt x="2078314" y="1060260"/>
                  </a:lnTo>
                  <a:lnTo>
                    <a:pt x="2118730" y="1095175"/>
                  </a:lnTo>
                  <a:lnTo>
                    <a:pt x="2163297" y="1129649"/>
                  </a:lnTo>
                  <a:lnTo>
                    <a:pt x="2212350" y="1163574"/>
                  </a:lnTo>
                  <a:lnTo>
                    <a:pt x="2262515" y="1193626"/>
                  </a:lnTo>
                  <a:lnTo>
                    <a:pt x="2312894" y="1218729"/>
                  </a:lnTo>
                  <a:lnTo>
                    <a:pt x="2363333" y="1239174"/>
                  </a:lnTo>
                  <a:lnTo>
                    <a:pt x="2413677" y="1255252"/>
                  </a:lnTo>
                  <a:lnTo>
                    <a:pt x="2463770" y="1267251"/>
                  </a:lnTo>
                  <a:lnTo>
                    <a:pt x="2513459" y="1275462"/>
                  </a:lnTo>
                  <a:lnTo>
                    <a:pt x="2562588" y="1280177"/>
                  </a:lnTo>
                  <a:lnTo>
                    <a:pt x="2611003" y="1281684"/>
                  </a:lnTo>
                  <a:lnTo>
                    <a:pt x="2836317" y="1251581"/>
                  </a:lnTo>
                  <a:lnTo>
                    <a:pt x="2868558" y="1240016"/>
                  </a:lnTo>
                  <a:lnTo>
                    <a:pt x="2868558" y="343280"/>
                  </a:lnTo>
                  <a:close/>
                </a:path>
                <a:path w="2868929" h="1282065">
                  <a:moveTo>
                    <a:pt x="2868558" y="0"/>
                  </a:moveTo>
                  <a:lnTo>
                    <a:pt x="0" y="0"/>
                  </a:lnTo>
                  <a:lnTo>
                    <a:pt x="11068" y="26995"/>
                  </a:lnTo>
                  <a:lnTo>
                    <a:pt x="36886" y="81028"/>
                  </a:lnTo>
                  <a:lnTo>
                    <a:pt x="64103" y="129884"/>
                  </a:lnTo>
                  <a:lnTo>
                    <a:pt x="92673" y="173796"/>
                  </a:lnTo>
                  <a:lnTo>
                    <a:pt x="122551" y="212997"/>
                  </a:lnTo>
                  <a:lnTo>
                    <a:pt x="153689" y="247722"/>
                  </a:lnTo>
                  <a:lnTo>
                    <a:pt x="186041" y="278202"/>
                  </a:lnTo>
                  <a:lnTo>
                    <a:pt x="219561" y="304673"/>
                  </a:lnTo>
                  <a:lnTo>
                    <a:pt x="254203" y="327366"/>
                  </a:lnTo>
                  <a:lnTo>
                    <a:pt x="289921" y="346515"/>
                  </a:lnTo>
                  <a:lnTo>
                    <a:pt x="326668" y="362354"/>
                  </a:lnTo>
                  <a:lnTo>
                    <a:pt x="364398" y="375116"/>
                  </a:lnTo>
                  <a:lnTo>
                    <a:pt x="403065" y="385034"/>
                  </a:lnTo>
                  <a:lnTo>
                    <a:pt x="442623" y="392342"/>
                  </a:lnTo>
                  <a:lnTo>
                    <a:pt x="483024" y="397274"/>
                  </a:lnTo>
                  <a:lnTo>
                    <a:pt x="524224" y="400061"/>
                  </a:lnTo>
                  <a:lnTo>
                    <a:pt x="566176" y="400938"/>
                  </a:lnTo>
                  <a:lnTo>
                    <a:pt x="613342" y="399967"/>
                  </a:lnTo>
                  <a:lnTo>
                    <a:pt x="661307" y="397264"/>
                  </a:lnTo>
                  <a:lnTo>
                    <a:pt x="710009" y="393144"/>
                  </a:lnTo>
                  <a:lnTo>
                    <a:pt x="759386" y="387921"/>
                  </a:lnTo>
                  <a:lnTo>
                    <a:pt x="962402" y="362307"/>
                  </a:lnTo>
                  <a:lnTo>
                    <a:pt x="1014223" y="356298"/>
                  </a:lnTo>
                  <a:lnTo>
                    <a:pt x="1066346" y="351075"/>
                  </a:lnTo>
                  <a:lnTo>
                    <a:pt x="1118709" y="346955"/>
                  </a:lnTo>
                  <a:lnTo>
                    <a:pt x="1171251" y="344252"/>
                  </a:lnTo>
                  <a:lnTo>
                    <a:pt x="1223909" y="343280"/>
                  </a:lnTo>
                  <a:lnTo>
                    <a:pt x="2868558" y="343280"/>
                  </a:lnTo>
                  <a:lnTo>
                    <a:pt x="2868558" y="0"/>
                  </a:lnTo>
                  <a:close/>
                </a:path>
              </a:pathLst>
            </a:custGeom>
            <a:solidFill>
              <a:srgbClr val="9DCED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10675774" y="0"/>
              <a:ext cx="1516380" cy="666750"/>
            </a:xfrm>
            <a:custGeom>
              <a:avLst/>
              <a:gdLst/>
              <a:ahLst/>
              <a:cxnLst/>
              <a:rect l="l" t="t" r="r" b="b"/>
              <a:pathLst>
                <a:path w="1516379" h="666750">
                  <a:moveTo>
                    <a:pt x="1516225" y="0"/>
                  </a:moveTo>
                  <a:lnTo>
                    <a:pt x="6072" y="0"/>
                  </a:lnTo>
                  <a:lnTo>
                    <a:pt x="1827" y="39380"/>
                  </a:lnTo>
                  <a:lnTo>
                    <a:pt x="0" y="83638"/>
                  </a:lnTo>
                  <a:lnTo>
                    <a:pt x="1126" y="125812"/>
                  </a:lnTo>
                  <a:lnTo>
                    <a:pt x="5052" y="165353"/>
                  </a:lnTo>
                  <a:lnTo>
                    <a:pt x="14389" y="213454"/>
                  </a:lnTo>
                  <a:lnTo>
                    <a:pt x="28416" y="260679"/>
                  </a:lnTo>
                  <a:lnTo>
                    <a:pt x="46807" y="306732"/>
                  </a:lnTo>
                  <a:lnTo>
                    <a:pt x="69236" y="351313"/>
                  </a:lnTo>
                  <a:lnTo>
                    <a:pt x="95377" y="394123"/>
                  </a:lnTo>
                  <a:lnTo>
                    <a:pt x="124905" y="434864"/>
                  </a:lnTo>
                  <a:lnTo>
                    <a:pt x="157495" y="473237"/>
                  </a:lnTo>
                  <a:lnTo>
                    <a:pt x="192819" y="508943"/>
                  </a:lnTo>
                  <a:lnTo>
                    <a:pt x="230552" y="541684"/>
                  </a:lnTo>
                  <a:lnTo>
                    <a:pt x="270369" y="571161"/>
                  </a:lnTo>
                  <a:lnTo>
                    <a:pt x="311944" y="597075"/>
                  </a:lnTo>
                  <a:lnTo>
                    <a:pt x="354950" y="619128"/>
                  </a:lnTo>
                  <a:lnTo>
                    <a:pt x="399063" y="637020"/>
                  </a:lnTo>
                  <a:lnTo>
                    <a:pt x="443956" y="650454"/>
                  </a:lnTo>
                  <a:lnTo>
                    <a:pt x="489303" y="659129"/>
                  </a:lnTo>
                  <a:lnTo>
                    <a:pt x="534815" y="664090"/>
                  </a:lnTo>
                  <a:lnTo>
                    <a:pt x="578981" y="666337"/>
                  </a:lnTo>
                  <a:lnTo>
                    <a:pt x="621837" y="666059"/>
                  </a:lnTo>
                  <a:lnTo>
                    <a:pt x="663420" y="663448"/>
                  </a:lnTo>
                  <a:lnTo>
                    <a:pt x="716013" y="656708"/>
                  </a:lnTo>
                  <a:lnTo>
                    <a:pt x="766761" y="646608"/>
                  </a:lnTo>
                  <a:lnTo>
                    <a:pt x="815822" y="633526"/>
                  </a:lnTo>
                  <a:lnTo>
                    <a:pt x="863356" y="617839"/>
                  </a:lnTo>
                  <a:lnTo>
                    <a:pt x="909520" y="599926"/>
                  </a:lnTo>
                  <a:lnTo>
                    <a:pt x="954475" y="580163"/>
                  </a:lnTo>
                  <a:lnTo>
                    <a:pt x="998378" y="558928"/>
                  </a:lnTo>
                  <a:lnTo>
                    <a:pt x="1041388" y="536600"/>
                  </a:lnTo>
                  <a:lnTo>
                    <a:pt x="1083665" y="513555"/>
                  </a:lnTo>
                  <a:lnTo>
                    <a:pt x="1207680" y="443900"/>
                  </a:lnTo>
                  <a:lnTo>
                    <a:pt x="1248609" y="421767"/>
                  </a:lnTo>
                  <a:lnTo>
                    <a:pt x="1289599" y="400806"/>
                  </a:lnTo>
                  <a:lnTo>
                    <a:pt x="1330807" y="381394"/>
                  </a:lnTo>
                  <a:lnTo>
                    <a:pt x="1372393" y="363910"/>
                  </a:lnTo>
                  <a:lnTo>
                    <a:pt x="1414515" y="348731"/>
                  </a:lnTo>
                  <a:lnTo>
                    <a:pt x="1457333" y="336235"/>
                  </a:lnTo>
                  <a:lnTo>
                    <a:pt x="1501005" y="326799"/>
                  </a:lnTo>
                  <a:lnTo>
                    <a:pt x="1516225" y="324756"/>
                  </a:lnTo>
                  <a:lnTo>
                    <a:pt x="1516225" y="0"/>
                  </a:lnTo>
                  <a:close/>
                </a:path>
              </a:pathLst>
            </a:custGeom>
            <a:solidFill>
              <a:srgbClr val="285E8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630156" y="611123"/>
              <a:ext cx="217932" cy="217931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902696" y="929639"/>
              <a:ext cx="131063" cy="131063"/>
            </a:xfrm>
            <a:prstGeom prst="rect">
              <a:avLst/>
            </a:prstGeom>
          </p:spPr>
        </p:pic>
      </p:grpSp>
      <p:grpSp>
        <p:nvGrpSpPr>
          <p:cNvPr id="8" name="object 8" descr=""/>
          <p:cNvGrpSpPr/>
          <p:nvPr/>
        </p:nvGrpSpPr>
        <p:grpSpPr>
          <a:xfrm>
            <a:off x="3924300" y="396240"/>
            <a:ext cx="8267700" cy="6461760"/>
            <a:chOff x="3924300" y="396240"/>
            <a:chExt cx="8267700" cy="6461760"/>
          </a:xfrm>
        </p:grpSpPr>
        <p:pic>
          <p:nvPicPr>
            <p:cNvPr id="9" name="object 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929871" y="2109216"/>
              <a:ext cx="132587" cy="13106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24300" y="396240"/>
              <a:ext cx="8267700" cy="646175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135880" y="1167384"/>
              <a:ext cx="6885432" cy="5492496"/>
            </a:xfrm>
            <a:prstGeom prst="rect">
              <a:avLst/>
            </a:prstGeom>
          </p:spPr>
        </p:pic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211023" y="213840"/>
            <a:ext cx="7389495" cy="718185"/>
          </a:xfrm>
          <a:prstGeom prst="rect"/>
        </p:spPr>
        <p:txBody>
          <a:bodyPr wrap="square" lIns="0" tIns="7048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55"/>
              </a:spcBef>
            </a:pPr>
            <a:r>
              <a:rPr dirty="0" sz="2800" spc="-80"/>
              <a:t>THE</a:t>
            </a:r>
            <a:r>
              <a:rPr dirty="0" sz="2800" spc="-185"/>
              <a:t> </a:t>
            </a:r>
            <a:r>
              <a:rPr dirty="0" sz="2800"/>
              <a:t>ADVANTAGES</a:t>
            </a:r>
            <a:r>
              <a:rPr dirty="0" sz="2800" spc="-195"/>
              <a:t> </a:t>
            </a:r>
            <a:r>
              <a:rPr dirty="0" sz="2800" spc="100"/>
              <a:t>AND</a:t>
            </a:r>
            <a:r>
              <a:rPr dirty="0" sz="2800" spc="-204"/>
              <a:t> </a:t>
            </a:r>
            <a:r>
              <a:rPr dirty="0" sz="2800" spc="-10"/>
              <a:t>DISADVANTAGES</a:t>
            </a:r>
            <a:endParaRPr sz="2800"/>
          </a:p>
          <a:p>
            <a:pPr marL="3394075">
              <a:lnSpc>
                <a:spcPct val="100000"/>
              </a:lnSpc>
              <a:spcBef>
                <a:spcPts val="195"/>
              </a:spcBef>
            </a:pPr>
            <a:r>
              <a:rPr dirty="0" sz="1200" spc="-65" b="0">
                <a:solidFill>
                  <a:srgbClr val="1A4568"/>
                </a:solidFill>
                <a:latin typeface="Arial"/>
                <a:cs typeface="Arial"/>
              </a:rPr>
              <a:t>OF</a:t>
            </a:r>
            <a:r>
              <a:rPr dirty="0" sz="1200" spc="-30" b="0">
                <a:solidFill>
                  <a:srgbClr val="1A4568"/>
                </a:solidFill>
                <a:latin typeface="Arial"/>
                <a:cs typeface="Arial"/>
              </a:rPr>
              <a:t> </a:t>
            </a:r>
            <a:r>
              <a:rPr dirty="0" sz="1200" spc="-50" b="0">
                <a:solidFill>
                  <a:srgbClr val="1A4568"/>
                </a:solidFill>
                <a:latin typeface="Arial"/>
                <a:cs typeface="Arial"/>
              </a:rPr>
              <a:t>USING</a:t>
            </a:r>
            <a:r>
              <a:rPr dirty="0" sz="1200" spc="-20" b="0">
                <a:solidFill>
                  <a:srgbClr val="1A4568"/>
                </a:solidFill>
                <a:latin typeface="Arial"/>
                <a:cs typeface="Arial"/>
              </a:rPr>
              <a:t> </a:t>
            </a:r>
            <a:r>
              <a:rPr dirty="0" sz="1200" spc="-90" b="0">
                <a:solidFill>
                  <a:srgbClr val="1A4568"/>
                </a:solidFill>
                <a:latin typeface="Arial"/>
                <a:cs typeface="Arial"/>
              </a:rPr>
              <a:t>POLYGLU</a:t>
            </a:r>
            <a:r>
              <a:rPr dirty="0" sz="1200" spc="-15" b="0">
                <a:solidFill>
                  <a:srgbClr val="1A4568"/>
                </a:solidFill>
                <a:latin typeface="Arial"/>
                <a:cs typeface="Arial"/>
              </a:rPr>
              <a:t> </a:t>
            </a:r>
            <a:r>
              <a:rPr dirty="0" sz="1200" spc="-10" b="0">
                <a:solidFill>
                  <a:srgbClr val="1A4568"/>
                </a:solidFill>
                <a:latin typeface="Arial"/>
                <a:cs typeface="Arial"/>
              </a:rPr>
              <a:t>AS</a:t>
            </a:r>
            <a:r>
              <a:rPr dirty="0" sz="1200" b="0">
                <a:solidFill>
                  <a:srgbClr val="1A4568"/>
                </a:solidFill>
                <a:latin typeface="Arial"/>
                <a:cs typeface="Arial"/>
              </a:rPr>
              <a:t> A</a:t>
            </a:r>
            <a:r>
              <a:rPr dirty="0" sz="1200" spc="-15" b="0">
                <a:solidFill>
                  <a:srgbClr val="1A4568"/>
                </a:solidFill>
                <a:latin typeface="Arial"/>
                <a:cs typeface="Arial"/>
              </a:rPr>
              <a:t> </a:t>
            </a:r>
            <a:r>
              <a:rPr dirty="0" sz="1200" spc="-50" b="0">
                <a:solidFill>
                  <a:srgbClr val="1A4568"/>
                </a:solidFill>
                <a:latin typeface="Arial"/>
                <a:cs typeface="Arial"/>
              </a:rPr>
              <a:t>METHOD</a:t>
            </a:r>
            <a:r>
              <a:rPr dirty="0" sz="1200" spc="-10" b="0">
                <a:solidFill>
                  <a:srgbClr val="1A4568"/>
                </a:solidFill>
                <a:latin typeface="Arial"/>
                <a:cs typeface="Arial"/>
              </a:rPr>
              <a:t> </a:t>
            </a:r>
            <a:r>
              <a:rPr dirty="0" sz="1200" spc="-65" b="0">
                <a:solidFill>
                  <a:srgbClr val="1A4568"/>
                </a:solidFill>
                <a:latin typeface="Arial"/>
                <a:cs typeface="Arial"/>
              </a:rPr>
              <a:t>OF</a:t>
            </a:r>
            <a:r>
              <a:rPr dirty="0" sz="1200" spc="-30" b="0">
                <a:solidFill>
                  <a:srgbClr val="1A4568"/>
                </a:solidFill>
                <a:latin typeface="Arial"/>
                <a:cs typeface="Arial"/>
              </a:rPr>
              <a:t> </a:t>
            </a:r>
            <a:r>
              <a:rPr dirty="0" sz="1200" spc="-80" b="0">
                <a:solidFill>
                  <a:srgbClr val="1A4568"/>
                </a:solidFill>
                <a:latin typeface="Arial"/>
                <a:cs typeface="Arial"/>
              </a:rPr>
              <a:t>WATER</a:t>
            </a:r>
            <a:r>
              <a:rPr dirty="0" sz="1200" spc="-5" b="0">
                <a:solidFill>
                  <a:srgbClr val="1A4568"/>
                </a:solidFill>
                <a:latin typeface="Arial"/>
                <a:cs typeface="Arial"/>
              </a:rPr>
              <a:t> </a:t>
            </a:r>
            <a:r>
              <a:rPr dirty="0" sz="1200" spc="-40" b="0">
                <a:solidFill>
                  <a:srgbClr val="1A4568"/>
                </a:solidFill>
                <a:latin typeface="Arial"/>
                <a:cs typeface="Arial"/>
              </a:rPr>
              <a:t>FILTERING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8107426" y="336041"/>
            <a:ext cx="54165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10" b="1">
                <a:solidFill>
                  <a:srgbClr val="0D2234"/>
                </a:solidFill>
                <a:latin typeface="Arial"/>
                <a:cs typeface="Arial"/>
              </a:rPr>
              <a:t>HYDRO</a:t>
            </a:r>
            <a:endParaRPr sz="1100">
              <a:latin typeface="Arial"/>
              <a:cs typeface="Arial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8416290" y="484758"/>
            <a:ext cx="268605" cy="1479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800" spc="-70">
                <a:solidFill>
                  <a:srgbClr val="1A4568"/>
                </a:solidFill>
                <a:latin typeface="Arial"/>
                <a:cs typeface="Arial"/>
              </a:rPr>
              <a:t>PURE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15" name="object 15" descr=""/>
          <p:cNvGrpSpPr/>
          <p:nvPr/>
        </p:nvGrpSpPr>
        <p:grpSpPr>
          <a:xfrm>
            <a:off x="0" y="368045"/>
            <a:ext cx="8048625" cy="6490335"/>
            <a:chOff x="0" y="368045"/>
            <a:chExt cx="8048625" cy="6490335"/>
          </a:xfrm>
        </p:grpSpPr>
        <p:sp>
          <p:nvSpPr>
            <p:cNvPr id="16" name="object 16" descr=""/>
            <p:cNvSpPr/>
            <p:nvPr/>
          </p:nvSpPr>
          <p:spPr>
            <a:xfrm>
              <a:off x="8029193" y="368045"/>
              <a:ext cx="0" cy="249554"/>
            </a:xfrm>
            <a:custGeom>
              <a:avLst/>
              <a:gdLst/>
              <a:ahLst/>
              <a:cxnLst/>
              <a:rect l="l" t="t" r="r" b="b"/>
              <a:pathLst>
                <a:path w="0" h="249554">
                  <a:moveTo>
                    <a:pt x="0" y="0"/>
                  </a:moveTo>
                  <a:lnTo>
                    <a:pt x="0" y="249174"/>
                  </a:lnTo>
                </a:path>
              </a:pathLst>
            </a:custGeom>
            <a:ln w="38100">
              <a:solidFill>
                <a:srgbClr val="0D223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0" y="5518406"/>
              <a:ext cx="4431030" cy="1339850"/>
            </a:xfrm>
            <a:custGeom>
              <a:avLst/>
              <a:gdLst/>
              <a:ahLst/>
              <a:cxnLst/>
              <a:rect l="l" t="t" r="r" b="b"/>
              <a:pathLst>
                <a:path w="4431030" h="1339850">
                  <a:moveTo>
                    <a:pt x="0" y="441553"/>
                  </a:moveTo>
                  <a:lnTo>
                    <a:pt x="0" y="1339594"/>
                  </a:lnTo>
                  <a:lnTo>
                    <a:pt x="4430871" y="1339594"/>
                  </a:lnTo>
                  <a:lnTo>
                    <a:pt x="4397283" y="1314185"/>
                  </a:lnTo>
                  <a:lnTo>
                    <a:pt x="4358680" y="1283016"/>
                  </a:lnTo>
                  <a:lnTo>
                    <a:pt x="4321707" y="1251245"/>
                  </a:lnTo>
                  <a:lnTo>
                    <a:pt x="4286247" y="1218915"/>
                  </a:lnTo>
                  <a:lnTo>
                    <a:pt x="4252182" y="1186069"/>
                  </a:lnTo>
                  <a:lnTo>
                    <a:pt x="4219396" y="1152751"/>
                  </a:lnTo>
                  <a:lnTo>
                    <a:pt x="4187770" y="1119003"/>
                  </a:lnTo>
                  <a:lnTo>
                    <a:pt x="4157187" y="1084868"/>
                  </a:lnTo>
                  <a:lnTo>
                    <a:pt x="4127529" y="1050390"/>
                  </a:lnTo>
                  <a:lnTo>
                    <a:pt x="4098680" y="1015612"/>
                  </a:lnTo>
                  <a:lnTo>
                    <a:pt x="4070521" y="980575"/>
                  </a:lnTo>
                  <a:lnTo>
                    <a:pt x="4042936" y="945325"/>
                  </a:lnTo>
                  <a:lnTo>
                    <a:pt x="4015807" y="909903"/>
                  </a:lnTo>
                  <a:lnTo>
                    <a:pt x="3989016" y="874353"/>
                  </a:lnTo>
                  <a:lnTo>
                    <a:pt x="3882383" y="731061"/>
                  </a:lnTo>
                  <a:lnTo>
                    <a:pt x="806825" y="731061"/>
                  </a:lnTo>
                  <a:lnTo>
                    <a:pt x="759747" y="729332"/>
                  </a:lnTo>
                  <a:lnTo>
                    <a:pt x="712289" y="724558"/>
                  </a:lnTo>
                  <a:lnTo>
                    <a:pt x="664543" y="716978"/>
                  </a:lnTo>
                  <a:lnTo>
                    <a:pt x="616599" y="706832"/>
                  </a:lnTo>
                  <a:lnTo>
                    <a:pt x="568549" y="694359"/>
                  </a:lnTo>
                  <a:lnTo>
                    <a:pt x="520485" y="679797"/>
                  </a:lnTo>
                  <a:lnTo>
                    <a:pt x="472496" y="663386"/>
                  </a:lnTo>
                  <a:lnTo>
                    <a:pt x="424676" y="645365"/>
                  </a:lnTo>
                  <a:lnTo>
                    <a:pt x="377115" y="625973"/>
                  </a:lnTo>
                  <a:lnTo>
                    <a:pt x="329903" y="605450"/>
                  </a:lnTo>
                  <a:lnTo>
                    <a:pt x="283134" y="584033"/>
                  </a:lnTo>
                  <a:lnTo>
                    <a:pt x="236897" y="561962"/>
                  </a:lnTo>
                  <a:lnTo>
                    <a:pt x="191284" y="539477"/>
                  </a:lnTo>
                  <a:lnTo>
                    <a:pt x="0" y="441553"/>
                  </a:lnTo>
                  <a:close/>
                </a:path>
                <a:path w="4431030" h="1339850">
                  <a:moveTo>
                    <a:pt x="2641164" y="0"/>
                  </a:moveTo>
                  <a:lnTo>
                    <a:pt x="2590027" y="837"/>
                  </a:lnTo>
                  <a:lnTo>
                    <a:pt x="2538964" y="3310"/>
                  </a:lnTo>
                  <a:lnTo>
                    <a:pt x="2488033" y="7334"/>
                  </a:lnTo>
                  <a:lnTo>
                    <a:pt x="2437291" y="12824"/>
                  </a:lnTo>
                  <a:lnTo>
                    <a:pt x="2386795" y="19693"/>
                  </a:lnTo>
                  <a:lnTo>
                    <a:pt x="2336602" y="27855"/>
                  </a:lnTo>
                  <a:lnTo>
                    <a:pt x="2286771" y="37226"/>
                  </a:lnTo>
                  <a:lnTo>
                    <a:pt x="2237357" y="47720"/>
                  </a:lnTo>
                  <a:lnTo>
                    <a:pt x="2188420" y="59250"/>
                  </a:lnTo>
                  <a:lnTo>
                    <a:pt x="2140015" y="71731"/>
                  </a:lnTo>
                  <a:lnTo>
                    <a:pt x="2092201" y="85078"/>
                  </a:lnTo>
                  <a:lnTo>
                    <a:pt x="2045035" y="99204"/>
                  </a:lnTo>
                  <a:lnTo>
                    <a:pt x="1998573" y="114024"/>
                  </a:lnTo>
                  <a:lnTo>
                    <a:pt x="1952874" y="129453"/>
                  </a:lnTo>
                  <a:lnTo>
                    <a:pt x="1907995" y="145405"/>
                  </a:lnTo>
                  <a:lnTo>
                    <a:pt x="1863993" y="161794"/>
                  </a:lnTo>
                  <a:lnTo>
                    <a:pt x="1820926" y="178534"/>
                  </a:lnTo>
                  <a:lnTo>
                    <a:pt x="1780455" y="196173"/>
                  </a:lnTo>
                  <a:lnTo>
                    <a:pt x="1740291" y="216656"/>
                  </a:lnTo>
                  <a:lnTo>
                    <a:pt x="1700367" y="239659"/>
                  </a:lnTo>
                  <a:lnTo>
                    <a:pt x="1660618" y="264857"/>
                  </a:lnTo>
                  <a:lnTo>
                    <a:pt x="1620976" y="291927"/>
                  </a:lnTo>
                  <a:lnTo>
                    <a:pt x="1581377" y="320544"/>
                  </a:lnTo>
                  <a:lnTo>
                    <a:pt x="1541753" y="350385"/>
                  </a:lnTo>
                  <a:lnTo>
                    <a:pt x="1502038" y="381125"/>
                  </a:lnTo>
                  <a:lnTo>
                    <a:pt x="1381690" y="475500"/>
                  </a:lnTo>
                  <a:lnTo>
                    <a:pt x="1340951" y="506596"/>
                  </a:lnTo>
                  <a:lnTo>
                    <a:pt x="1299792" y="536972"/>
                  </a:lnTo>
                  <a:lnTo>
                    <a:pt x="1258145" y="566302"/>
                  </a:lnTo>
                  <a:lnTo>
                    <a:pt x="1215944" y="594263"/>
                  </a:lnTo>
                  <a:lnTo>
                    <a:pt x="1173123" y="620531"/>
                  </a:lnTo>
                  <a:lnTo>
                    <a:pt x="1129616" y="644781"/>
                  </a:lnTo>
                  <a:lnTo>
                    <a:pt x="1085358" y="666690"/>
                  </a:lnTo>
                  <a:lnTo>
                    <a:pt x="1040280" y="685934"/>
                  </a:lnTo>
                  <a:lnTo>
                    <a:pt x="994319" y="702188"/>
                  </a:lnTo>
                  <a:lnTo>
                    <a:pt x="947406" y="715128"/>
                  </a:lnTo>
                  <a:lnTo>
                    <a:pt x="899477" y="724431"/>
                  </a:lnTo>
                  <a:lnTo>
                    <a:pt x="853432" y="729508"/>
                  </a:lnTo>
                  <a:lnTo>
                    <a:pt x="806825" y="731061"/>
                  </a:lnTo>
                  <a:lnTo>
                    <a:pt x="3882383" y="731061"/>
                  </a:lnTo>
                  <a:lnTo>
                    <a:pt x="3856027" y="696183"/>
                  </a:lnTo>
                  <a:lnTo>
                    <a:pt x="3828801" y="660767"/>
                  </a:lnTo>
                  <a:lnTo>
                    <a:pt x="3801090" y="625524"/>
                  </a:lnTo>
                  <a:lnTo>
                    <a:pt x="3772779" y="590496"/>
                  </a:lnTo>
                  <a:lnTo>
                    <a:pt x="3743749" y="555728"/>
                  </a:lnTo>
                  <a:lnTo>
                    <a:pt x="3713882" y="521262"/>
                  </a:lnTo>
                  <a:lnTo>
                    <a:pt x="3683063" y="487141"/>
                  </a:lnTo>
                  <a:lnTo>
                    <a:pt x="3651172" y="453409"/>
                  </a:lnTo>
                  <a:lnTo>
                    <a:pt x="3618093" y="420107"/>
                  </a:lnTo>
                  <a:lnTo>
                    <a:pt x="3583709" y="387280"/>
                  </a:lnTo>
                  <a:lnTo>
                    <a:pt x="3547901" y="354971"/>
                  </a:lnTo>
                  <a:lnTo>
                    <a:pt x="3510552" y="323222"/>
                  </a:lnTo>
                  <a:lnTo>
                    <a:pt x="3471545" y="292076"/>
                  </a:lnTo>
                  <a:lnTo>
                    <a:pt x="3430763" y="261576"/>
                  </a:lnTo>
                  <a:lnTo>
                    <a:pt x="3388087" y="231767"/>
                  </a:lnTo>
                  <a:lnTo>
                    <a:pt x="3343402" y="202690"/>
                  </a:lnTo>
                  <a:lnTo>
                    <a:pt x="3305858" y="180043"/>
                  </a:lnTo>
                  <a:lnTo>
                    <a:pt x="3266789" y="158045"/>
                  </a:lnTo>
                  <a:lnTo>
                    <a:pt x="3226187" y="136850"/>
                  </a:lnTo>
                  <a:lnTo>
                    <a:pt x="3184045" y="116612"/>
                  </a:lnTo>
                  <a:lnTo>
                    <a:pt x="3140356" y="97486"/>
                  </a:lnTo>
                  <a:lnTo>
                    <a:pt x="3095112" y="79626"/>
                  </a:lnTo>
                  <a:lnTo>
                    <a:pt x="3048306" y="63187"/>
                  </a:lnTo>
                  <a:lnTo>
                    <a:pt x="2999929" y="48323"/>
                  </a:lnTo>
                  <a:lnTo>
                    <a:pt x="2949976" y="35189"/>
                  </a:lnTo>
                  <a:lnTo>
                    <a:pt x="2898438" y="23940"/>
                  </a:lnTo>
                  <a:lnTo>
                    <a:pt x="2845308" y="14730"/>
                  </a:lnTo>
                  <a:lnTo>
                    <a:pt x="2794447" y="8164"/>
                  </a:lnTo>
                  <a:lnTo>
                    <a:pt x="2743431" y="3578"/>
                  </a:lnTo>
                  <a:lnTo>
                    <a:pt x="2692318" y="885"/>
                  </a:lnTo>
                  <a:lnTo>
                    <a:pt x="2641164" y="0"/>
                  </a:lnTo>
                  <a:close/>
                </a:path>
              </a:pathLst>
            </a:custGeom>
            <a:solidFill>
              <a:srgbClr val="EEEEE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0" y="5910122"/>
              <a:ext cx="2665095" cy="948055"/>
            </a:xfrm>
            <a:custGeom>
              <a:avLst/>
              <a:gdLst/>
              <a:ahLst/>
              <a:cxnLst/>
              <a:rect l="l" t="t" r="r" b="b"/>
              <a:pathLst>
                <a:path w="2665095" h="948054">
                  <a:moveTo>
                    <a:pt x="0" y="217768"/>
                  </a:moveTo>
                  <a:lnTo>
                    <a:pt x="0" y="947876"/>
                  </a:lnTo>
                  <a:lnTo>
                    <a:pt x="2661896" y="947876"/>
                  </a:lnTo>
                  <a:lnTo>
                    <a:pt x="2662035" y="946644"/>
                  </a:lnTo>
                  <a:lnTo>
                    <a:pt x="2664263" y="909624"/>
                  </a:lnTo>
                  <a:lnTo>
                    <a:pt x="2664592" y="871978"/>
                  </a:lnTo>
                  <a:lnTo>
                    <a:pt x="2662987" y="833708"/>
                  </a:lnTo>
                  <a:lnTo>
                    <a:pt x="2659413" y="794816"/>
                  </a:lnTo>
                  <a:lnTo>
                    <a:pt x="2653833" y="755305"/>
                  </a:lnTo>
                  <a:lnTo>
                    <a:pt x="2646214" y="715176"/>
                  </a:lnTo>
                  <a:lnTo>
                    <a:pt x="2636519" y="674433"/>
                  </a:lnTo>
                  <a:lnTo>
                    <a:pt x="2636519" y="673836"/>
                  </a:lnTo>
                  <a:lnTo>
                    <a:pt x="2611552" y="602017"/>
                  </a:lnTo>
                  <a:lnTo>
                    <a:pt x="2593813" y="564836"/>
                  </a:lnTo>
                  <a:lnTo>
                    <a:pt x="2572836" y="527106"/>
                  </a:lnTo>
                  <a:lnTo>
                    <a:pt x="2565812" y="515975"/>
                  </a:lnTo>
                  <a:lnTo>
                    <a:pt x="888288" y="515975"/>
                  </a:lnTo>
                  <a:lnTo>
                    <a:pt x="839379" y="514331"/>
                  </a:lnTo>
                  <a:lnTo>
                    <a:pt x="790475" y="509581"/>
                  </a:lnTo>
                  <a:lnTo>
                    <a:pt x="741625" y="502002"/>
                  </a:lnTo>
                  <a:lnTo>
                    <a:pt x="692879" y="491867"/>
                  </a:lnTo>
                  <a:lnTo>
                    <a:pt x="644285" y="479452"/>
                  </a:lnTo>
                  <a:lnTo>
                    <a:pt x="595892" y="465031"/>
                  </a:lnTo>
                  <a:lnTo>
                    <a:pt x="547749" y="448881"/>
                  </a:lnTo>
                  <a:lnTo>
                    <a:pt x="499905" y="431276"/>
                  </a:lnTo>
                  <a:lnTo>
                    <a:pt x="452408" y="412490"/>
                  </a:lnTo>
                  <a:lnTo>
                    <a:pt x="405308" y="392799"/>
                  </a:lnTo>
                  <a:lnTo>
                    <a:pt x="358653" y="372479"/>
                  </a:lnTo>
                  <a:lnTo>
                    <a:pt x="177466" y="290395"/>
                  </a:lnTo>
                  <a:lnTo>
                    <a:pt x="133772" y="271049"/>
                  </a:lnTo>
                  <a:lnTo>
                    <a:pt x="90817" y="252723"/>
                  </a:lnTo>
                  <a:lnTo>
                    <a:pt x="48649" y="235692"/>
                  </a:lnTo>
                  <a:lnTo>
                    <a:pt x="7318" y="220232"/>
                  </a:lnTo>
                  <a:lnTo>
                    <a:pt x="0" y="217768"/>
                  </a:lnTo>
                  <a:close/>
                </a:path>
                <a:path w="2665095" h="948054">
                  <a:moveTo>
                    <a:pt x="1721738" y="0"/>
                  </a:moveTo>
                  <a:lnTo>
                    <a:pt x="1670227" y="1705"/>
                  </a:lnTo>
                  <a:lnTo>
                    <a:pt x="1624977" y="6665"/>
                  </a:lnTo>
                  <a:lnTo>
                    <a:pt x="1585462" y="14642"/>
                  </a:lnTo>
                  <a:lnTo>
                    <a:pt x="1521532" y="38702"/>
                  </a:lnTo>
                  <a:lnTo>
                    <a:pt x="1474230" y="71991"/>
                  </a:lnTo>
                  <a:lnTo>
                    <a:pt x="1439350" y="112617"/>
                  </a:lnTo>
                  <a:lnTo>
                    <a:pt x="1412683" y="158685"/>
                  </a:lnTo>
                  <a:lnTo>
                    <a:pt x="1390023" y="208303"/>
                  </a:lnTo>
                  <a:lnTo>
                    <a:pt x="1378881" y="233851"/>
                  </a:lnTo>
                  <a:lnTo>
                    <a:pt x="1367163" y="259577"/>
                  </a:lnTo>
                  <a:lnTo>
                    <a:pt x="1339895" y="310614"/>
                  </a:lnTo>
                  <a:lnTo>
                    <a:pt x="1304012" y="359521"/>
                  </a:lnTo>
                  <a:lnTo>
                    <a:pt x="1255308" y="404405"/>
                  </a:lnTo>
                  <a:lnTo>
                    <a:pt x="1189574" y="443371"/>
                  </a:lnTo>
                  <a:lnTo>
                    <a:pt x="1097340" y="481082"/>
                  </a:lnTo>
                  <a:lnTo>
                    <a:pt x="1045366" y="496855"/>
                  </a:lnTo>
                  <a:lnTo>
                    <a:pt x="993153" y="507703"/>
                  </a:lnTo>
                  <a:lnTo>
                    <a:pt x="940770" y="513963"/>
                  </a:lnTo>
                  <a:lnTo>
                    <a:pt x="888288" y="515975"/>
                  </a:lnTo>
                  <a:lnTo>
                    <a:pt x="2565812" y="515975"/>
                  </a:lnTo>
                  <a:lnTo>
                    <a:pt x="2521972" y="450902"/>
                  </a:lnTo>
                  <a:lnTo>
                    <a:pt x="2492485" y="412878"/>
                  </a:lnTo>
                  <a:lnTo>
                    <a:pt x="2460562" y="375205"/>
                  </a:lnTo>
                  <a:lnTo>
                    <a:pt x="2426401" y="338109"/>
                  </a:lnTo>
                  <a:lnTo>
                    <a:pt x="2390204" y="301814"/>
                  </a:lnTo>
                  <a:lnTo>
                    <a:pt x="2352171" y="266545"/>
                  </a:lnTo>
                  <a:lnTo>
                    <a:pt x="2312502" y="232527"/>
                  </a:lnTo>
                  <a:lnTo>
                    <a:pt x="2271396" y="199986"/>
                  </a:lnTo>
                  <a:lnTo>
                    <a:pt x="2229054" y="169145"/>
                  </a:lnTo>
                  <a:lnTo>
                    <a:pt x="2185676" y="140230"/>
                  </a:lnTo>
                  <a:lnTo>
                    <a:pt x="2141463" y="113466"/>
                  </a:lnTo>
                  <a:lnTo>
                    <a:pt x="2096613" y="89078"/>
                  </a:lnTo>
                  <a:lnTo>
                    <a:pt x="2051328" y="67290"/>
                  </a:lnTo>
                  <a:lnTo>
                    <a:pt x="2005807" y="48328"/>
                  </a:lnTo>
                  <a:lnTo>
                    <a:pt x="1960251" y="32416"/>
                  </a:lnTo>
                  <a:lnTo>
                    <a:pt x="1914859" y="19780"/>
                  </a:lnTo>
                  <a:lnTo>
                    <a:pt x="1869832" y="10643"/>
                  </a:lnTo>
                  <a:lnTo>
                    <a:pt x="1825370" y="5232"/>
                  </a:lnTo>
                  <a:lnTo>
                    <a:pt x="1770935" y="1287"/>
                  </a:lnTo>
                  <a:lnTo>
                    <a:pt x="1745699" y="319"/>
                  </a:lnTo>
                  <a:lnTo>
                    <a:pt x="1721738" y="0"/>
                  </a:lnTo>
                  <a:close/>
                </a:path>
              </a:pathLst>
            </a:custGeom>
            <a:solidFill>
              <a:srgbClr val="9DCED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606551" y="5550407"/>
              <a:ext cx="257810" cy="257810"/>
            </a:xfrm>
            <a:custGeom>
              <a:avLst/>
              <a:gdLst/>
              <a:ahLst/>
              <a:cxnLst/>
              <a:rect l="l" t="t" r="r" b="b"/>
              <a:pathLst>
                <a:path w="257809" h="257810">
                  <a:moveTo>
                    <a:pt x="128778" y="0"/>
                  </a:moveTo>
                  <a:lnTo>
                    <a:pt x="78652" y="10120"/>
                  </a:lnTo>
                  <a:lnTo>
                    <a:pt x="37718" y="37718"/>
                  </a:lnTo>
                  <a:lnTo>
                    <a:pt x="10120" y="78652"/>
                  </a:lnTo>
                  <a:lnTo>
                    <a:pt x="0" y="128777"/>
                  </a:lnTo>
                  <a:lnTo>
                    <a:pt x="10120" y="178903"/>
                  </a:lnTo>
                  <a:lnTo>
                    <a:pt x="37718" y="219836"/>
                  </a:lnTo>
                  <a:lnTo>
                    <a:pt x="78652" y="247435"/>
                  </a:lnTo>
                  <a:lnTo>
                    <a:pt x="128778" y="257555"/>
                  </a:lnTo>
                  <a:lnTo>
                    <a:pt x="178903" y="247435"/>
                  </a:lnTo>
                  <a:lnTo>
                    <a:pt x="219837" y="219836"/>
                  </a:lnTo>
                  <a:lnTo>
                    <a:pt x="247435" y="178903"/>
                  </a:lnTo>
                  <a:lnTo>
                    <a:pt x="257556" y="128777"/>
                  </a:lnTo>
                  <a:lnTo>
                    <a:pt x="247435" y="78652"/>
                  </a:lnTo>
                  <a:lnTo>
                    <a:pt x="219837" y="37718"/>
                  </a:lnTo>
                  <a:lnTo>
                    <a:pt x="178903" y="10120"/>
                  </a:lnTo>
                  <a:lnTo>
                    <a:pt x="128778" y="0"/>
                  </a:lnTo>
                  <a:close/>
                </a:path>
              </a:pathLst>
            </a:custGeom>
            <a:solidFill>
              <a:srgbClr val="285E8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0" name="object 20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112264" y="5638799"/>
              <a:ext cx="199644" cy="198119"/>
            </a:xfrm>
            <a:prstGeom prst="rect">
              <a:avLst/>
            </a:prstGeom>
          </p:spPr>
        </p:pic>
        <p:sp>
          <p:nvSpPr>
            <p:cNvPr id="21" name="object 21" descr=""/>
            <p:cNvSpPr/>
            <p:nvPr/>
          </p:nvSpPr>
          <p:spPr>
            <a:xfrm>
              <a:off x="0" y="6033161"/>
              <a:ext cx="3672204" cy="824865"/>
            </a:xfrm>
            <a:custGeom>
              <a:avLst/>
              <a:gdLst/>
              <a:ahLst/>
              <a:cxnLst/>
              <a:rect l="l" t="t" r="r" b="b"/>
              <a:pathLst>
                <a:path w="3672204" h="824865">
                  <a:moveTo>
                    <a:pt x="234167" y="486109"/>
                  </a:moveTo>
                  <a:lnTo>
                    <a:pt x="183493" y="486331"/>
                  </a:lnTo>
                  <a:lnTo>
                    <a:pt x="132828" y="487530"/>
                  </a:lnTo>
                  <a:lnTo>
                    <a:pt x="82167" y="489795"/>
                  </a:lnTo>
                  <a:lnTo>
                    <a:pt x="31509" y="493215"/>
                  </a:lnTo>
                  <a:lnTo>
                    <a:pt x="0" y="824838"/>
                  </a:lnTo>
                  <a:lnTo>
                    <a:pt x="3671801" y="824838"/>
                  </a:lnTo>
                  <a:lnTo>
                    <a:pt x="3667125" y="821756"/>
                  </a:lnTo>
                  <a:lnTo>
                    <a:pt x="3639337" y="789296"/>
                  </a:lnTo>
                  <a:lnTo>
                    <a:pt x="3625516" y="754601"/>
                  </a:lnTo>
                  <a:lnTo>
                    <a:pt x="3620529" y="718722"/>
                  </a:lnTo>
                  <a:lnTo>
                    <a:pt x="3619246" y="682712"/>
                  </a:lnTo>
                  <a:lnTo>
                    <a:pt x="3615926" y="638914"/>
                  </a:lnTo>
                  <a:lnTo>
                    <a:pt x="3608953" y="595173"/>
                  </a:lnTo>
                  <a:lnTo>
                    <a:pt x="3598107" y="551624"/>
                  </a:lnTo>
                  <a:lnTo>
                    <a:pt x="3597413" y="549616"/>
                  </a:lnTo>
                  <a:lnTo>
                    <a:pt x="1252804" y="549616"/>
                  </a:lnTo>
                  <a:lnTo>
                    <a:pt x="1201490" y="549009"/>
                  </a:lnTo>
                  <a:lnTo>
                    <a:pt x="1150231" y="547597"/>
                  </a:lnTo>
                  <a:lnTo>
                    <a:pt x="1099023" y="545470"/>
                  </a:lnTo>
                  <a:lnTo>
                    <a:pt x="1047865" y="542715"/>
                  </a:lnTo>
                  <a:lnTo>
                    <a:pt x="945689" y="535683"/>
                  </a:lnTo>
                  <a:lnTo>
                    <a:pt x="538495" y="500302"/>
                  </a:lnTo>
                  <a:lnTo>
                    <a:pt x="436981" y="493207"/>
                  </a:lnTo>
                  <a:lnTo>
                    <a:pt x="386255" y="490413"/>
                  </a:lnTo>
                  <a:lnTo>
                    <a:pt x="335545" y="488239"/>
                  </a:lnTo>
                  <a:lnTo>
                    <a:pt x="284850" y="486774"/>
                  </a:lnTo>
                  <a:lnTo>
                    <a:pt x="234167" y="486109"/>
                  </a:lnTo>
                  <a:close/>
                </a:path>
                <a:path w="3672204" h="824865">
                  <a:moveTo>
                    <a:pt x="2550437" y="0"/>
                  </a:moveTo>
                  <a:lnTo>
                    <a:pt x="2497808" y="1802"/>
                  </a:lnTo>
                  <a:lnTo>
                    <a:pt x="2446439" y="5883"/>
                  </a:lnTo>
                  <a:lnTo>
                    <a:pt x="2396850" y="12357"/>
                  </a:lnTo>
                  <a:lnTo>
                    <a:pt x="2349562" y="21340"/>
                  </a:lnTo>
                  <a:lnTo>
                    <a:pt x="2305092" y="32948"/>
                  </a:lnTo>
                  <a:lnTo>
                    <a:pt x="2263962" y="47296"/>
                  </a:lnTo>
                  <a:lnTo>
                    <a:pt x="2226691" y="64501"/>
                  </a:lnTo>
                  <a:lnTo>
                    <a:pt x="2179354" y="95584"/>
                  </a:lnTo>
                  <a:lnTo>
                    <a:pt x="2143320" y="130042"/>
                  </a:lnTo>
                  <a:lnTo>
                    <a:pt x="2115015" y="166718"/>
                  </a:lnTo>
                  <a:lnTo>
                    <a:pt x="2090868" y="204456"/>
                  </a:lnTo>
                  <a:lnTo>
                    <a:pt x="2067306" y="242098"/>
                  </a:lnTo>
                  <a:lnTo>
                    <a:pt x="2043997" y="274962"/>
                  </a:lnTo>
                  <a:lnTo>
                    <a:pt x="2016889" y="307360"/>
                  </a:lnTo>
                  <a:lnTo>
                    <a:pt x="1985851" y="338972"/>
                  </a:lnTo>
                  <a:lnTo>
                    <a:pt x="1950756" y="369478"/>
                  </a:lnTo>
                  <a:lnTo>
                    <a:pt x="1911477" y="398560"/>
                  </a:lnTo>
                  <a:lnTo>
                    <a:pt x="1867884" y="425899"/>
                  </a:lnTo>
                  <a:lnTo>
                    <a:pt x="1819851" y="451174"/>
                  </a:lnTo>
                  <a:lnTo>
                    <a:pt x="1767248" y="474067"/>
                  </a:lnTo>
                  <a:lnTo>
                    <a:pt x="1709949" y="494257"/>
                  </a:lnTo>
                  <a:lnTo>
                    <a:pt x="1647825" y="511427"/>
                  </a:lnTo>
                  <a:lnTo>
                    <a:pt x="1601678" y="521530"/>
                  </a:lnTo>
                  <a:lnTo>
                    <a:pt x="1554088" y="529856"/>
                  </a:lnTo>
                  <a:lnTo>
                    <a:pt x="1505315" y="536532"/>
                  </a:lnTo>
                  <a:lnTo>
                    <a:pt x="1455620" y="541685"/>
                  </a:lnTo>
                  <a:lnTo>
                    <a:pt x="1405261" y="545442"/>
                  </a:lnTo>
                  <a:lnTo>
                    <a:pt x="1354499" y="547932"/>
                  </a:lnTo>
                  <a:lnTo>
                    <a:pt x="1303593" y="549280"/>
                  </a:lnTo>
                  <a:lnTo>
                    <a:pt x="1252804" y="549616"/>
                  </a:lnTo>
                  <a:lnTo>
                    <a:pt x="3597413" y="549616"/>
                  </a:lnTo>
                  <a:lnTo>
                    <a:pt x="3583169" y="508403"/>
                  </a:lnTo>
                  <a:lnTo>
                    <a:pt x="3563919" y="465647"/>
                  </a:lnTo>
                  <a:lnTo>
                    <a:pt x="3540139" y="423491"/>
                  </a:lnTo>
                  <a:lnTo>
                    <a:pt x="3511607" y="382070"/>
                  </a:lnTo>
                  <a:lnTo>
                    <a:pt x="3478105" y="341521"/>
                  </a:lnTo>
                  <a:lnTo>
                    <a:pt x="3439414" y="301979"/>
                  </a:lnTo>
                  <a:lnTo>
                    <a:pt x="3409412" y="275202"/>
                  </a:lnTo>
                  <a:lnTo>
                    <a:pt x="3376777" y="249085"/>
                  </a:lnTo>
                  <a:lnTo>
                    <a:pt x="3341579" y="223717"/>
                  </a:lnTo>
                  <a:lnTo>
                    <a:pt x="3303884" y="199185"/>
                  </a:lnTo>
                  <a:lnTo>
                    <a:pt x="3263762" y="175576"/>
                  </a:lnTo>
                  <a:lnTo>
                    <a:pt x="3221281" y="152980"/>
                  </a:lnTo>
                  <a:lnTo>
                    <a:pt x="3176509" y="131484"/>
                  </a:lnTo>
                  <a:lnTo>
                    <a:pt x="3129515" y="111175"/>
                  </a:lnTo>
                  <a:lnTo>
                    <a:pt x="3080366" y="92142"/>
                  </a:lnTo>
                  <a:lnTo>
                    <a:pt x="3029131" y="74473"/>
                  </a:lnTo>
                  <a:lnTo>
                    <a:pt x="2975879" y="58256"/>
                  </a:lnTo>
                  <a:lnTo>
                    <a:pt x="2920678" y="43579"/>
                  </a:lnTo>
                  <a:lnTo>
                    <a:pt x="2863596" y="30529"/>
                  </a:lnTo>
                  <a:lnTo>
                    <a:pt x="2814312" y="21097"/>
                  </a:lnTo>
                  <a:lnTo>
                    <a:pt x="2763172" y="13249"/>
                  </a:lnTo>
                  <a:lnTo>
                    <a:pt x="2710695" y="7099"/>
                  </a:lnTo>
                  <a:lnTo>
                    <a:pt x="2657401" y="2764"/>
                  </a:lnTo>
                  <a:lnTo>
                    <a:pt x="2603808" y="358"/>
                  </a:lnTo>
                  <a:lnTo>
                    <a:pt x="2550437" y="0"/>
                  </a:lnTo>
                  <a:close/>
                </a:path>
              </a:pathLst>
            </a:custGeom>
            <a:solidFill>
              <a:srgbClr val="1A456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2" name="object 22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325111" y="6406895"/>
              <a:ext cx="192024" cy="193548"/>
            </a:xfrm>
            <a:prstGeom prst="rect">
              <a:avLst/>
            </a:prstGeom>
          </p:spPr>
        </p:pic>
      </p:grpSp>
      <p:sp>
        <p:nvSpPr>
          <p:cNvPr id="23" name="object 23" descr=""/>
          <p:cNvSpPr txBox="1"/>
          <p:nvPr/>
        </p:nvSpPr>
        <p:spPr>
          <a:xfrm>
            <a:off x="331419" y="1133426"/>
            <a:ext cx="4136390" cy="1889760"/>
          </a:xfrm>
          <a:prstGeom prst="rect">
            <a:avLst/>
          </a:prstGeom>
        </p:spPr>
        <p:txBody>
          <a:bodyPr wrap="square" lIns="0" tIns="635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dirty="0" sz="1600" spc="-10" b="1">
                <a:solidFill>
                  <a:srgbClr val="12344E"/>
                </a:solidFill>
                <a:latin typeface="Arial"/>
                <a:cs typeface="Arial"/>
              </a:rPr>
              <a:t>ADVANTAGES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5"/>
              </a:spcBef>
            </a:pPr>
            <a:r>
              <a:rPr dirty="0" sz="1200">
                <a:solidFill>
                  <a:srgbClr val="1A4568"/>
                </a:solidFill>
                <a:latin typeface="Arial"/>
                <a:cs typeface="Arial"/>
              </a:rPr>
              <a:t>It</a:t>
            </a:r>
            <a:r>
              <a:rPr dirty="0" sz="1200" spc="15">
                <a:solidFill>
                  <a:srgbClr val="1A456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A4568"/>
                </a:solidFill>
                <a:latin typeface="Arial"/>
                <a:cs typeface="Arial"/>
              </a:rPr>
              <a:t>is</a:t>
            </a:r>
            <a:r>
              <a:rPr dirty="0" sz="1200" spc="10">
                <a:solidFill>
                  <a:srgbClr val="1A4568"/>
                </a:solidFill>
                <a:latin typeface="Arial"/>
                <a:cs typeface="Arial"/>
              </a:rPr>
              <a:t> </a:t>
            </a:r>
            <a:r>
              <a:rPr dirty="0" sz="1200" spc="120">
                <a:solidFill>
                  <a:srgbClr val="1A4568"/>
                </a:solidFill>
                <a:latin typeface="Arial"/>
                <a:cs typeface="Arial"/>
              </a:rPr>
              <a:t>an</a:t>
            </a:r>
            <a:r>
              <a:rPr dirty="0" sz="1200">
                <a:solidFill>
                  <a:srgbClr val="1A4568"/>
                </a:solidFill>
                <a:latin typeface="Arial"/>
                <a:cs typeface="Arial"/>
              </a:rPr>
              <a:t> </a:t>
            </a:r>
            <a:r>
              <a:rPr dirty="0" sz="1200" spc="60">
                <a:solidFill>
                  <a:srgbClr val="1A4568"/>
                </a:solidFill>
                <a:latin typeface="Arial"/>
                <a:cs typeface="Arial"/>
              </a:rPr>
              <a:t>inexpensive</a:t>
            </a:r>
            <a:r>
              <a:rPr dirty="0" sz="1200" spc="20">
                <a:solidFill>
                  <a:srgbClr val="1A4568"/>
                </a:solidFill>
                <a:latin typeface="Arial"/>
                <a:cs typeface="Arial"/>
              </a:rPr>
              <a:t> </a:t>
            </a:r>
            <a:r>
              <a:rPr dirty="0" sz="1200" spc="120">
                <a:solidFill>
                  <a:srgbClr val="1A4568"/>
                </a:solidFill>
                <a:latin typeface="Arial"/>
                <a:cs typeface="Arial"/>
              </a:rPr>
              <a:t>method</a:t>
            </a:r>
            <a:r>
              <a:rPr dirty="0" sz="1200" spc="15">
                <a:solidFill>
                  <a:srgbClr val="1A4568"/>
                </a:solidFill>
                <a:latin typeface="Arial"/>
                <a:cs typeface="Arial"/>
              </a:rPr>
              <a:t> </a:t>
            </a:r>
            <a:r>
              <a:rPr dirty="0" sz="1200" spc="80">
                <a:solidFill>
                  <a:srgbClr val="1A4568"/>
                </a:solidFill>
                <a:latin typeface="Arial"/>
                <a:cs typeface="Arial"/>
              </a:rPr>
              <a:t>of</a:t>
            </a:r>
            <a:r>
              <a:rPr dirty="0" sz="1200" spc="15">
                <a:solidFill>
                  <a:srgbClr val="1A4568"/>
                </a:solidFill>
                <a:latin typeface="Arial"/>
                <a:cs typeface="Arial"/>
              </a:rPr>
              <a:t> </a:t>
            </a:r>
            <a:r>
              <a:rPr dirty="0" sz="1200" spc="95">
                <a:solidFill>
                  <a:srgbClr val="1A4568"/>
                </a:solidFill>
                <a:latin typeface="Arial"/>
                <a:cs typeface="Arial"/>
              </a:rPr>
              <a:t>water</a:t>
            </a:r>
            <a:r>
              <a:rPr dirty="0" sz="1200" spc="20">
                <a:solidFill>
                  <a:srgbClr val="1A4568"/>
                </a:solidFill>
                <a:latin typeface="Arial"/>
                <a:cs typeface="Arial"/>
              </a:rPr>
              <a:t> </a:t>
            </a:r>
            <a:r>
              <a:rPr dirty="0" sz="1200" spc="40">
                <a:solidFill>
                  <a:srgbClr val="1A4568"/>
                </a:solidFill>
                <a:latin typeface="Arial"/>
                <a:cs typeface="Arial"/>
              </a:rPr>
              <a:t>filtering.</a:t>
            </a:r>
            <a:endParaRPr sz="1200">
              <a:latin typeface="Arial"/>
              <a:cs typeface="Arial"/>
            </a:endParaRPr>
          </a:p>
          <a:p>
            <a:pPr marL="12700" marR="5080">
              <a:lnSpc>
                <a:spcPts val="1810"/>
              </a:lnSpc>
              <a:spcBef>
                <a:spcPts val="115"/>
              </a:spcBef>
            </a:pPr>
            <a:r>
              <a:rPr dirty="0" sz="1200">
                <a:solidFill>
                  <a:srgbClr val="1A4568"/>
                </a:solidFill>
                <a:latin typeface="Arial"/>
                <a:cs typeface="Arial"/>
              </a:rPr>
              <a:t>It</a:t>
            </a:r>
            <a:r>
              <a:rPr dirty="0" sz="1200" spc="10">
                <a:solidFill>
                  <a:srgbClr val="1A456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A4568"/>
                </a:solidFill>
                <a:latin typeface="Arial"/>
                <a:cs typeface="Arial"/>
              </a:rPr>
              <a:t>is</a:t>
            </a:r>
            <a:r>
              <a:rPr dirty="0" sz="1200" spc="5">
                <a:solidFill>
                  <a:srgbClr val="1A4568"/>
                </a:solidFill>
                <a:latin typeface="Arial"/>
                <a:cs typeface="Arial"/>
              </a:rPr>
              <a:t> </a:t>
            </a:r>
            <a:r>
              <a:rPr dirty="0" sz="1200" spc="145">
                <a:solidFill>
                  <a:srgbClr val="1A4568"/>
                </a:solidFill>
                <a:latin typeface="Arial"/>
                <a:cs typeface="Arial"/>
              </a:rPr>
              <a:t>made</a:t>
            </a:r>
            <a:r>
              <a:rPr dirty="0" sz="1200">
                <a:solidFill>
                  <a:srgbClr val="1A4568"/>
                </a:solidFill>
                <a:latin typeface="Arial"/>
                <a:cs typeface="Arial"/>
              </a:rPr>
              <a:t> </a:t>
            </a:r>
            <a:r>
              <a:rPr dirty="0" sz="1200" spc="100">
                <a:solidFill>
                  <a:srgbClr val="1A4568"/>
                </a:solidFill>
                <a:latin typeface="Arial"/>
                <a:cs typeface="Arial"/>
              </a:rPr>
              <a:t>out</a:t>
            </a:r>
            <a:r>
              <a:rPr dirty="0" sz="1200" spc="-10">
                <a:solidFill>
                  <a:srgbClr val="1A4568"/>
                </a:solidFill>
                <a:latin typeface="Arial"/>
                <a:cs typeface="Arial"/>
              </a:rPr>
              <a:t> </a:t>
            </a:r>
            <a:r>
              <a:rPr dirty="0" sz="1200" spc="80">
                <a:solidFill>
                  <a:srgbClr val="1A4568"/>
                </a:solidFill>
                <a:latin typeface="Arial"/>
                <a:cs typeface="Arial"/>
              </a:rPr>
              <a:t>of</a:t>
            </a:r>
            <a:r>
              <a:rPr dirty="0" sz="1200" spc="5">
                <a:solidFill>
                  <a:srgbClr val="1A4568"/>
                </a:solidFill>
                <a:latin typeface="Arial"/>
                <a:cs typeface="Arial"/>
              </a:rPr>
              <a:t> </a:t>
            </a:r>
            <a:r>
              <a:rPr dirty="0" sz="1200" spc="120">
                <a:solidFill>
                  <a:srgbClr val="1A4568"/>
                </a:solidFill>
                <a:latin typeface="Arial"/>
                <a:cs typeface="Arial"/>
              </a:rPr>
              <a:t>an</a:t>
            </a:r>
            <a:r>
              <a:rPr dirty="0" sz="1200" spc="5">
                <a:solidFill>
                  <a:srgbClr val="1A4568"/>
                </a:solidFill>
                <a:latin typeface="Arial"/>
                <a:cs typeface="Arial"/>
              </a:rPr>
              <a:t> </a:t>
            </a:r>
            <a:r>
              <a:rPr dirty="0" sz="1200" spc="90">
                <a:solidFill>
                  <a:srgbClr val="1A4568"/>
                </a:solidFill>
                <a:latin typeface="Arial"/>
                <a:cs typeface="Arial"/>
              </a:rPr>
              <a:t>organic</a:t>
            </a:r>
            <a:r>
              <a:rPr dirty="0" sz="1200" spc="-20">
                <a:solidFill>
                  <a:srgbClr val="1A4568"/>
                </a:solidFill>
                <a:latin typeface="Arial"/>
                <a:cs typeface="Arial"/>
              </a:rPr>
              <a:t> </a:t>
            </a:r>
            <a:r>
              <a:rPr dirty="0" sz="1200" spc="105">
                <a:solidFill>
                  <a:srgbClr val="1A4568"/>
                </a:solidFill>
                <a:latin typeface="Arial"/>
                <a:cs typeface="Arial"/>
              </a:rPr>
              <a:t>product</a:t>
            </a:r>
            <a:r>
              <a:rPr dirty="0" sz="1200" spc="-10">
                <a:solidFill>
                  <a:srgbClr val="1A4568"/>
                </a:solidFill>
                <a:latin typeface="Arial"/>
                <a:cs typeface="Arial"/>
              </a:rPr>
              <a:t> </a:t>
            </a:r>
            <a:r>
              <a:rPr dirty="0" sz="1200" spc="85">
                <a:solidFill>
                  <a:srgbClr val="1A4568"/>
                </a:solidFill>
                <a:latin typeface="Arial"/>
                <a:cs typeface="Arial"/>
              </a:rPr>
              <a:t>such</a:t>
            </a:r>
            <a:r>
              <a:rPr dirty="0" sz="1200" spc="-10">
                <a:solidFill>
                  <a:srgbClr val="1A4568"/>
                </a:solidFill>
                <a:latin typeface="Arial"/>
                <a:cs typeface="Arial"/>
              </a:rPr>
              <a:t> </a:t>
            </a:r>
            <a:r>
              <a:rPr dirty="0" sz="1200" spc="80">
                <a:solidFill>
                  <a:srgbClr val="1A4568"/>
                </a:solidFill>
                <a:latin typeface="Arial"/>
                <a:cs typeface="Arial"/>
              </a:rPr>
              <a:t>as</a:t>
            </a:r>
            <a:r>
              <a:rPr dirty="0" sz="1200" spc="5">
                <a:solidFill>
                  <a:srgbClr val="1A4568"/>
                </a:solidFill>
                <a:latin typeface="Arial"/>
                <a:cs typeface="Arial"/>
              </a:rPr>
              <a:t> </a:t>
            </a:r>
            <a:r>
              <a:rPr dirty="0" sz="1200" spc="55">
                <a:solidFill>
                  <a:srgbClr val="1A4568"/>
                </a:solidFill>
                <a:latin typeface="Arial"/>
                <a:cs typeface="Arial"/>
              </a:rPr>
              <a:t>soybean. </a:t>
            </a:r>
            <a:r>
              <a:rPr dirty="0" sz="1200">
                <a:solidFill>
                  <a:srgbClr val="1A4568"/>
                </a:solidFill>
                <a:latin typeface="Arial"/>
                <a:cs typeface="Arial"/>
              </a:rPr>
              <a:t>The</a:t>
            </a:r>
            <a:r>
              <a:rPr dirty="0" sz="1200" spc="10">
                <a:solidFill>
                  <a:srgbClr val="1A4568"/>
                </a:solidFill>
                <a:latin typeface="Arial"/>
                <a:cs typeface="Arial"/>
              </a:rPr>
              <a:t> </a:t>
            </a:r>
            <a:r>
              <a:rPr dirty="0" sz="1200" spc="70">
                <a:solidFill>
                  <a:srgbClr val="1A4568"/>
                </a:solidFill>
                <a:latin typeface="Arial"/>
                <a:cs typeface="Arial"/>
              </a:rPr>
              <a:t>process</a:t>
            </a:r>
            <a:r>
              <a:rPr dirty="0" sz="1200" spc="5">
                <a:solidFill>
                  <a:srgbClr val="1A4568"/>
                </a:solidFill>
                <a:latin typeface="Arial"/>
                <a:cs typeface="Arial"/>
              </a:rPr>
              <a:t> </a:t>
            </a:r>
            <a:r>
              <a:rPr dirty="0" sz="1200" spc="120">
                <a:solidFill>
                  <a:srgbClr val="1A4568"/>
                </a:solidFill>
                <a:latin typeface="Arial"/>
                <a:cs typeface="Arial"/>
              </a:rPr>
              <a:t>can</a:t>
            </a:r>
            <a:r>
              <a:rPr dirty="0" sz="1200">
                <a:solidFill>
                  <a:srgbClr val="1A4568"/>
                </a:solidFill>
                <a:latin typeface="Arial"/>
                <a:cs typeface="Arial"/>
              </a:rPr>
              <a:t> </a:t>
            </a:r>
            <a:r>
              <a:rPr dirty="0" sz="1200" spc="114">
                <a:solidFill>
                  <a:srgbClr val="1A4568"/>
                </a:solidFill>
                <a:latin typeface="Arial"/>
                <a:cs typeface="Arial"/>
              </a:rPr>
              <a:t>happen</a:t>
            </a:r>
            <a:r>
              <a:rPr dirty="0" sz="1200">
                <a:solidFill>
                  <a:srgbClr val="1A4568"/>
                </a:solidFill>
                <a:latin typeface="Arial"/>
                <a:cs typeface="Arial"/>
              </a:rPr>
              <a:t> </a:t>
            </a:r>
            <a:r>
              <a:rPr dirty="0" sz="1200" spc="90">
                <a:solidFill>
                  <a:srgbClr val="1A4568"/>
                </a:solidFill>
                <a:latin typeface="Arial"/>
                <a:cs typeface="Arial"/>
              </a:rPr>
              <a:t>under</a:t>
            </a:r>
            <a:r>
              <a:rPr dirty="0" sz="1200" spc="10">
                <a:solidFill>
                  <a:srgbClr val="1A4568"/>
                </a:solidFill>
                <a:latin typeface="Arial"/>
                <a:cs typeface="Arial"/>
              </a:rPr>
              <a:t> </a:t>
            </a:r>
            <a:r>
              <a:rPr dirty="0" sz="1200" spc="60">
                <a:solidFill>
                  <a:srgbClr val="1A4568"/>
                </a:solidFill>
                <a:latin typeface="Arial"/>
                <a:cs typeface="Arial"/>
              </a:rPr>
              <a:t>minutes.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10"/>
              </a:spcBef>
            </a:pPr>
            <a:r>
              <a:rPr dirty="0" sz="1600" spc="-10" b="1">
                <a:solidFill>
                  <a:srgbClr val="12344E"/>
                </a:solidFill>
                <a:latin typeface="Arial"/>
                <a:cs typeface="Arial"/>
              </a:rPr>
              <a:t>DISADVANTAGES</a:t>
            </a:r>
            <a:endParaRPr sz="1600">
              <a:latin typeface="Arial"/>
              <a:cs typeface="Arial"/>
            </a:endParaRPr>
          </a:p>
          <a:p>
            <a:pPr marL="12700" marR="859790">
              <a:lnSpc>
                <a:spcPts val="1800"/>
              </a:lnSpc>
              <a:spcBef>
                <a:spcPts val="45"/>
              </a:spcBef>
            </a:pPr>
            <a:r>
              <a:rPr dirty="0" sz="1200" spc="65">
                <a:solidFill>
                  <a:srgbClr val="1A4568"/>
                </a:solidFill>
                <a:latin typeface="Arial"/>
                <a:cs typeface="Arial"/>
              </a:rPr>
              <a:t>Soybeans</a:t>
            </a:r>
            <a:r>
              <a:rPr dirty="0" sz="1200" spc="-20">
                <a:solidFill>
                  <a:srgbClr val="1A4568"/>
                </a:solidFill>
                <a:latin typeface="Arial"/>
                <a:cs typeface="Arial"/>
              </a:rPr>
              <a:t> </a:t>
            </a:r>
            <a:r>
              <a:rPr dirty="0" sz="1200" spc="95">
                <a:solidFill>
                  <a:srgbClr val="1A4568"/>
                </a:solidFill>
                <a:latin typeface="Arial"/>
                <a:cs typeface="Arial"/>
              </a:rPr>
              <a:t>grow</a:t>
            </a:r>
            <a:r>
              <a:rPr dirty="0" sz="1200" spc="-5">
                <a:solidFill>
                  <a:srgbClr val="1A4568"/>
                </a:solidFill>
                <a:latin typeface="Arial"/>
                <a:cs typeface="Arial"/>
              </a:rPr>
              <a:t> </a:t>
            </a:r>
            <a:r>
              <a:rPr dirty="0" sz="1200" spc="70">
                <a:solidFill>
                  <a:srgbClr val="1A4568"/>
                </a:solidFill>
                <a:latin typeface="Arial"/>
                <a:cs typeface="Arial"/>
              </a:rPr>
              <a:t>only</a:t>
            </a:r>
            <a:r>
              <a:rPr dirty="0" sz="1200" spc="-15">
                <a:solidFill>
                  <a:srgbClr val="1A4568"/>
                </a:solidFill>
                <a:latin typeface="Arial"/>
                <a:cs typeface="Arial"/>
              </a:rPr>
              <a:t> </a:t>
            </a:r>
            <a:r>
              <a:rPr dirty="0" sz="1200" spc="90">
                <a:solidFill>
                  <a:srgbClr val="1A4568"/>
                </a:solidFill>
                <a:latin typeface="Arial"/>
                <a:cs typeface="Arial"/>
              </a:rPr>
              <a:t>during</a:t>
            </a:r>
            <a:r>
              <a:rPr dirty="0" sz="1200" spc="-10">
                <a:solidFill>
                  <a:srgbClr val="1A4568"/>
                </a:solidFill>
                <a:latin typeface="Arial"/>
                <a:cs typeface="Arial"/>
              </a:rPr>
              <a:t> </a:t>
            </a:r>
            <a:r>
              <a:rPr dirty="0" sz="1200" spc="135">
                <a:solidFill>
                  <a:srgbClr val="1A4568"/>
                </a:solidFill>
                <a:latin typeface="Arial"/>
                <a:cs typeface="Arial"/>
              </a:rPr>
              <a:t>warm</a:t>
            </a:r>
            <a:r>
              <a:rPr dirty="0" sz="1200" spc="5">
                <a:solidFill>
                  <a:srgbClr val="1A4568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1A4568"/>
                </a:solidFill>
                <a:latin typeface="Arial"/>
                <a:cs typeface="Arial"/>
              </a:rPr>
              <a:t>seasons. </a:t>
            </a:r>
            <a:r>
              <a:rPr dirty="0" sz="1200">
                <a:solidFill>
                  <a:srgbClr val="1A4568"/>
                </a:solidFill>
                <a:latin typeface="Arial"/>
                <a:cs typeface="Arial"/>
              </a:rPr>
              <a:t>It</a:t>
            </a:r>
            <a:r>
              <a:rPr dirty="0" sz="1200" spc="45">
                <a:solidFill>
                  <a:srgbClr val="1A456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A4568"/>
                </a:solidFill>
                <a:latin typeface="Arial"/>
                <a:cs typeface="Arial"/>
              </a:rPr>
              <a:t>still</a:t>
            </a:r>
            <a:r>
              <a:rPr dirty="0" sz="1200" spc="35">
                <a:solidFill>
                  <a:srgbClr val="1A4568"/>
                </a:solidFill>
                <a:latin typeface="Arial"/>
                <a:cs typeface="Arial"/>
              </a:rPr>
              <a:t> </a:t>
            </a:r>
            <a:r>
              <a:rPr dirty="0" sz="1200" spc="75">
                <a:solidFill>
                  <a:srgbClr val="1A4568"/>
                </a:solidFill>
                <a:latin typeface="Arial"/>
                <a:cs typeface="Arial"/>
              </a:rPr>
              <a:t>needs</a:t>
            </a:r>
            <a:r>
              <a:rPr dirty="0" sz="1200" spc="50">
                <a:solidFill>
                  <a:srgbClr val="1A4568"/>
                </a:solidFill>
                <a:latin typeface="Arial"/>
                <a:cs typeface="Arial"/>
              </a:rPr>
              <a:t> </a:t>
            </a:r>
            <a:r>
              <a:rPr dirty="0" sz="1200" spc="100">
                <a:solidFill>
                  <a:srgbClr val="1A4568"/>
                </a:solidFill>
                <a:latin typeface="Arial"/>
                <a:cs typeface="Arial"/>
              </a:rPr>
              <a:t>upgrades</a:t>
            </a:r>
            <a:r>
              <a:rPr dirty="0" sz="1200" spc="20">
                <a:solidFill>
                  <a:srgbClr val="1A4568"/>
                </a:solidFill>
                <a:latin typeface="Arial"/>
                <a:cs typeface="Arial"/>
              </a:rPr>
              <a:t> </a:t>
            </a:r>
            <a:r>
              <a:rPr dirty="0" sz="1200" spc="80">
                <a:solidFill>
                  <a:srgbClr val="1A4568"/>
                </a:solidFill>
                <a:latin typeface="Arial"/>
                <a:cs typeface="Arial"/>
              </a:rPr>
              <a:t>as</a:t>
            </a:r>
            <a:r>
              <a:rPr dirty="0" sz="1200" spc="35">
                <a:solidFill>
                  <a:srgbClr val="1A4568"/>
                </a:solidFill>
                <a:latin typeface="Arial"/>
                <a:cs typeface="Arial"/>
              </a:rPr>
              <a:t> </a:t>
            </a:r>
            <a:r>
              <a:rPr dirty="0" sz="1200" spc="120">
                <a:solidFill>
                  <a:srgbClr val="1A4568"/>
                </a:solidFill>
                <a:latin typeface="Arial"/>
                <a:cs typeface="Arial"/>
              </a:rPr>
              <a:t>an</a:t>
            </a:r>
            <a:r>
              <a:rPr dirty="0" sz="1200" spc="20">
                <a:solidFill>
                  <a:srgbClr val="1A4568"/>
                </a:solidFill>
                <a:latin typeface="Arial"/>
                <a:cs typeface="Arial"/>
              </a:rPr>
              <a:t> </a:t>
            </a:r>
            <a:r>
              <a:rPr dirty="0" sz="1200" spc="45">
                <a:solidFill>
                  <a:srgbClr val="1A4568"/>
                </a:solidFill>
                <a:latin typeface="Arial"/>
                <a:cs typeface="Arial"/>
              </a:rPr>
              <a:t>idea.</a:t>
            </a:r>
            <a:endParaRPr sz="1200">
              <a:latin typeface="Arial"/>
              <a:cs typeface="Arial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336905" y="3402279"/>
            <a:ext cx="3125470" cy="82296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4604">
              <a:lnSpc>
                <a:spcPct val="100000"/>
              </a:lnSpc>
              <a:spcBef>
                <a:spcPts val="105"/>
              </a:spcBef>
            </a:pPr>
            <a:r>
              <a:rPr dirty="0" sz="1400" spc="-10" b="1">
                <a:solidFill>
                  <a:srgbClr val="12344E"/>
                </a:solidFill>
                <a:latin typeface="Arial"/>
                <a:cs typeface="Arial"/>
              </a:rPr>
              <a:t>COST</a:t>
            </a:r>
            <a:r>
              <a:rPr dirty="0" sz="1400" spc="-125" b="1">
                <a:solidFill>
                  <a:srgbClr val="12344E"/>
                </a:solidFill>
                <a:latin typeface="Arial"/>
                <a:cs typeface="Arial"/>
              </a:rPr>
              <a:t> </a:t>
            </a:r>
            <a:r>
              <a:rPr dirty="0" sz="1400" spc="-95" b="1">
                <a:solidFill>
                  <a:srgbClr val="12344E"/>
                </a:solidFill>
                <a:latin typeface="Arial"/>
                <a:cs typeface="Arial"/>
              </a:rPr>
              <a:t>PER</a:t>
            </a:r>
            <a:r>
              <a:rPr dirty="0" sz="1400" spc="-120" b="1">
                <a:solidFill>
                  <a:srgbClr val="12344E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2344E"/>
                </a:solidFill>
                <a:latin typeface="Arial"/>
                <a:cs typeface="Arial"/>
              </a:rPr>
              <a:t>UNIT</a:t>
            </a:r>
            <a:r>
              <a:rPr dirty="0" sz="1400" spc="-110" b="1">
                <a:solidFill>
                  <a:srgbClr val="12344E"/>
                </a:solidFill>
                <a:latin typeface="Arial"/>
                <a:cs typeface="Arial"/>
              </a:rPr>
              <a:t> </a:t>
            </a:r>
            <a:r>
              <a:rPr dirty="0" sz="1400" spc="-30" b="1">
                <a:solidFill>
                  <a:srgbClr val="12344E"/>
                </a:solidFill>
                <a:latin typeface="Arial"/>
                <a:cs typeface="Arial"/>
              </a:rPr>
              <a:t>OF</a:t>
            </a:r>
            <a:r>
              <a:rPr dirty="0" sz="1400" spc="-105" b="1">
                <a:solidFill>
                  <a:srgbClr val="12344E"/>
                </a:solidFill>
                <a:latin typeface="Arial"/>
                <a:cs typeface="Arial"/>
              </a:rPr>
              <a:t> </a:t>
            </a:r>
            <a:r>
              <a:rPr dirty="0" sz="1400" spc="-45" b="1">
                <a:solidFill>
                  <a:srgbClr val="12344E"/>
                </a:solidFill>
                <a:latin typeface="Arial"/>
                <a:cs typeface="Arial"/>
              </a:rPr>
              <a:t>THE</a:t>
            </a:r>
            <a:r>
              <a:rPr dirty="0" sz="1400" spc="-114" b="1">
                <a:solidFill>
                  <a:srgbClr val="12344E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12344E"/>
                </a:solidFill>
                <a:latin typeface="Arial"/>
                <a:cs typeface="Arial"/>
              </a:rPr>
              <a:t>PRODUCTS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19"/>
              </a:spcBef>
            </a:pPr>
            <a:r>
              <a:rPr dirty="0" sz="1000" spc="-170" b="1">
                <a:solidFill>
                  <a:srgbClr val="0D2234"/>
                </a:solidFill>
                <a:latin typeface="Arial"/>
                <a:cs typeface="Arial"/>
              </a:rPr>
              <a:t>1</a:t>
            </a:r>
            <a:r>
              <a:rPr dirty="0" sz="1000" spc="-90" b="1">
                <a:solidFill>
                  <a:srgbClr val="0D2234"/>
                </a:solidFill>
                <a:latin typeface="Arial"/>
                <a:cs typeface="Arial"/>
              </a:rPr>
              <a:t> </a:t>
            </a:r>
            <a:r>
              <a:rPr dirty="0" sz="1000" spc="90" b="1">
                <a:solidFill>
                  <a:srgbClr val="0D2234"/>
                </a:solidFill>
                <a:latin typeface="Arial"/>
                <a:cs typeface="Arial"/>
              </a:rPr>
              <a:t>water</a:t>
            </a:r>
            <a:r>
              <a:rPr dirty="0" sz="1000" spc="-90" b="1">
                <a:solidFill>
                  <a:srgbClr val="0D2234"/>
                </a:solidFill>
                <a:latin typeface="Arial"/>
                <a:cs typeface="Arial"/>
              </a:rPr>
              <a:t> </a:t>
            </a:r>
            <a:r>
              <a:rPr dirty="0" sz="1000" spc="45" b="1">
                <a:solidFill>
                  <a:srgbClr val="0D2234"/>
                </a:solidFill>
                <a:latin typeface="Arial"/>
                <a:cs typeface="Arial"/>
              </a:rPr>
              <a:t>deposit</a:t>
            </a:r>
            <a:r>
              <a:rPr dirty="0" sz="1000" spc="-95" b="1">
                <a:solidFill>
                  <a:srgbClr val="0D2234"/>
                </a:solidFill>
                <a:latin typeface="Arial"/>
                <a:cs typeface="Arial"/>
              </a:rPr>
              <a:t> </a:t>
            </a:r>
            <a:r>
              <a:rPr dirty="0" sz="1000" spc="100" b="1">
                <a:solidFill>
                  <a:srgbClr val="0D2234"/>
                </a:solidFill>
                <a:latin typeface="Arial"/>
                <a:cs typeface="Arial"/>
              </a:rPr>
              <a:t>500</a:t>
            </a:r>
            <a:r>
              <a:rPr dirty="0" sz="1000" spc="-80" b="1">
                <a:solidFill>
                  <a:srgbClr val="0D2234"/>
                </a:solidFill>
                <a:latin typeface="Arial"/>
                <a:cs typeface="Arial"/>
              </a:rPr>
              <a:t> </a:t>
            </a:r>
            <a:r>
              <a:rPr dirty="0" sz="1000" spc="80" b="1">
                <a:solidFill>
                  <a:srgbClr val="0D2234"/>
                </a:solidFill>
                <a:latin typeface="Arial"/>
                <a:cs typeface="Arial"/>
              </a:rPr>
              <a:t>liters-</a:t>
            </a:r>
            <a:r>
              <a:rPr dirty="0" sz="1000" spc="5" b="1">
                <a:solidFill>
                  <a:srgbClr val="0D2234"/>
                </a:solidFill>
                <a:latin typeface="Arial"/>
                <a:cs typeface="Arial"/>
              </a:rPr>
              <a:t> </a:t>
            </a:r>
            <a:r>
              <a:rPr dirty="0" sz="1000" spc="60">
                <a:solidFill>
                  <a:srgbClr val="12344E"/>
                </a:solidFill>
                <a:latin typeface="Arial"/>
                <a:cs typeface="Arial"/>
              </a:rPr>
              <a:t>9900</a:t>
            </a:r>
            <a:r>
              <a:rPr dirty="0" sz="1000" spc="-5">
                <a:solidFill>
                  <a:srgbClr val="12344E"/>
                </a:solidFill>
                <a:latin typeface="Arial"/>
                <a:cs typeface="Arial"/>
              </a:rPr>
              <a:t> </a:t>
            </a:r>
            <a:r>
              <a:rPr dirty="0" sz="1000" spc="65">
                <a:solidFill>
                  <a:srgbClr val="12344E"/>
                </a:solidFill>
                <a:latin typeface="Arial"/>
                <a:cs typeface="Arial"/>
              </a:rPr>
              <a:t>lekë/</a:t>
            </a:r>
            <a:r>
              <a:rPr dirty="0" sz="1000" spc="30">
                <a:solidFill>
                  <a:srgbClr val="12344E"/>
                </a:solidFill>
                <a:latin typeface="Arial"/>
                <a:cs typeface="Arial"/>
              </a:rPr>
              <a:t> </a:t>
            </a:r>
            <a:r>
              <a:rPr dirty="0" sz="1000" spc="-75">
                <a:solidFill>
                  <a:srgbClr val="12344E"/>
                </a:solidFill>
                <a:latin typeface="Arial"/>
                <a:cs typeface="Arial"/>
              </a:rPr>
              <a:t>118.82</a:t>
            </a:r>
            <a:r>
              <a:rPr dirty="0" sz="1000" spc="10">
                <a:solidFill>
                  <a:srgbClr val="12344E"/>
                </a:solidFill>
                <a:latin typeface="Arial"/>
                <a:cs typeface="Arial"/>
              </a:rPr>
              <a:t> </a:t>
            </a:r>
            <a:r>
              <a:rPr dirty="0" sz="1000" spc="35">
                <a:solidFill>
                  <a:srgbClr val="12344E"/>
                </a:solidFill>
                <a:latin typeface="Arial"/>
                <a:cs typeface="Arial"/>
              </a:rPr>
              <a:t>euro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dirty="0" sz="1000" spc="-170" b="1">
                <a:solidFill>
                  <a:srgbClr val="0D2234"/>
                </a:solidFill>
                <a:latin typeface="Arial"/>
                <a:cs typeface="Arial"/>
              </a:rPr>
              <a:t>1</a:t>
            </a:r>
            <a:r>
              <a:rPr dirty="0" sz="1000" spc="-80" b="1">
                <a:solidFill>
                  <a:srgbClr val="0D2234"/>
                </a:solidFill>
                <a:latin typeface="Arial"/>
                <a:cs typeface="Arial"/>
              </a:rPr>
              <a:t> </a:t>
            </a:r>
            <a:r>
              <a:rPr dirty="0" sz="1000" spc="85" b="1">
                <a:solidFill>
                  <a:srgbClr val="0D2234"/>
                </a:solidFill>
                <a:latin typeface="Arial"/>
                <a:cs typeface="Arial"/>
              </a:rPr>
              <a:t>kg</a:t>
            </a:r>
            <a:r>
              <a:rPr dirty="0" sz="1000" spc="-85" b="1">
                <a:solidFill>
                  <a:srgbClr val="0D2234"/>
                </a:solidFill>
                <a:latin typeface="Arial"/>
                <a:cs typeface="Arial"/>
              </a:rPr>
              <a:t> </a:t>
            </a:r>
            <a:r>
              <a:rPr dirty="0" sz="1000" spc="75" b="1">
                <a:solidFill>
                  <a:srgbClr val="0D2234"/>
                </a:solidFill>
                <a:latin typeface="Arial"/>
                <a:cs typeface="Arial"/>
              </a:rPr>
              <a:t>soybeans-</a:t>
            </a:r>
            <a:r>
              <a:rPr dirty="0" sz="1000" spc="-55" b="1">
                <a:solidFill>
                  <a:srgbClr val="0D2234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12344E"/>
                </a:solidFill>
                <a:latin typeface="Arial"/>
                <a:cs typeface="Arial"/>
              </a:rPr>
              <a:t>357.36</a:t>
            </a:r>
            <a:r>
              <a:rPr dirty="0" sz="1000" spc="45">
                <a:solidFill>
                  <a:srgbClr val="12344E"/>
                </a:solidFill>
                <a:latin typeface="Arial"/>
                <a:cs typeface="Arial"/>
              </a:rPr>
              <a:t> </a:t>
            </a:r>
            <a:r>
              <a:rPr dirty="0" sz="1000" spc="65">
                <a:solidFill>
                  <a:srgbClr val="12344E"/>
                </a:solidFill>
                <a:latin typeface="Arial"/>
                <a:cs typeface="Arial"/>
              </a:rPr>
              <a:t>lekë/</a:t>
            </a:r>
            <a:r>
              <a:rPr dirty="0" sz="1000" spc="55">
                <a:solidFill>
                  <a:srgbClr val="12344E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12344E"/>
                </a:solidFill>
                <a:latin typeface="Arial"/>
                <a:cs typeface="Arial"/>
              </a:rPr>
              <a:t>2.94</a:t>
            </a:r>
            <a:r>
              <a:rPr dirty="0" sz="1000" spc="40">
                <a:solidFill>
                  <a:srgbClr val="12344E"/>
                </a:solidFill>
                <a:latin typeface="Arial"/>
                <a:cs typeface="Arial"/>
              </a:rPr>
              <a:t> </a:t>
            </a:r>
            <a:r>
              <a:rPr dirty="0" sz="1000" spc="35">
                <a:solidFill>
                  <a:srgbClr val="12344E"/>
                </a:solidFill>
                <a:latin typeface="Arial"/>
                <a:cs typeface="Arial"/>
              </a:rPr>
              <a:t>euro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dirty="0" sz="1000" spc="-170" b="1">
                <a:solidFill>
                  <a:srgbClr val="0D2234"/>
                </a:solidFill>
                <a:latin typeface="Arial"/>
                <a:cs typeface="Arial"/>
              </a:rPr>
              <a:t>1</a:t>
            </a:r>
            <a:r>
              <a:rPr dirty="0" sz="1000" spc="-85" b="1">
                <a:solidFill>
                  <a:srgbClr val="0D2234"/>
                </a:solidFill>
                <a:latin typeface="Arial"/>
                <a:cs typeface="Arial"/>
              </a:rPr>
              <a:t> </a:t>
            </a:r>
            <a:r>
              <a:rPr dirty="0" sz="1000" spc="75" b="1">
                <a:solidFill>
                  <a:srgbClr val="0D2234"/>
                </a:solidFill>
                <a:latin typeface="Arial"/>
                <a:cs typeface="Arial"/>
              </a:rPr>
              <a:t>bag</a:t>
            </a:r>
            <a:r>
              <a:rPr dirty="0" sz="1000" spc="-80" b="1">
                <a:solidFill>
                  <a:srgbClr val="0D2234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0D2234"/>
                </a:solidFill>
                <a:latin typeface="Arial"/>
                <a:cs typeface="Arial"/>
              </a:rPr>
              <a:t>of</a:t>
            </a:r>
            <a:r>
              <a:rPr dirty="0" sz="1000" spc="-75" b="1">
                <a:solidFill>
                  <a:srgbClr val="0D2234"/>
                </a:solidFill>
                <a:latin typeface="Arial"/>
                <a:cs typeface="Arial"/>
              </a:rPr>
              <a:t> </a:t>
            </a:r>
            <a:r>
              <a:rPr dirty="0" sz="1000" spc="65" b="1">
                <a:solidFill>
                  <a:srgbClr val="0D2234"/>
                </a:solidFill>
                <a:latin typeface="Arial"/>
                <a:cs typeface="Arial"/>
              </a:rPr>
              <a:t>charcoal</a:t>
            </a:r>
            <a:r>
              <a:rPr dirty="0" sz="1000" spc="-75" b="1">
                <a:solidFill>
                  <a:srgbClr val="0D2234"/>
                </a:solidFill>
                <a:latin typeface="Arial"/>
                <a:cs typeface="Arial"/>
              </a:rPr>
              <a:t> </a:t>
            </a:r>
            <a:r>
              <a:rPr dirty="0" sz="1000" spc="90" b="1">
                <a:solidFill>
                  <a:srgbClr val="0D2234"/>
                </a:solidFill>
                <a:latin typeface="Arial"/>
                <a:cs typeface="Arial"/>
              </a:rPr>
              <a:t>(3kg)</a:t>
            </a:r>
            <a:r>
              <a:rPr dirty="0" sz="1000" spc="-50" b="1">
                <a:solidFill>
                  <a:srgbClr val="0D2234"/>
                </a:solidFill>
                <a:latin typeface="Arial"/>
                <a:cs typeface="Arial"/>
              </a:rPr>
              <a:t> </a:t>
            </a:r>
            <a:r>
              <a:rPr dirty="0" sz="1000" spc="235" b="1">
                <a:solidFill>
                  <a:srgbClr val="0D2234"/>
                </a:solidFill>
                <a:latin typeface="Arial"/>
                <a:cs typeface="Arial"/>
              </a:rPr>
              <a:t>-</a:t>
            </a:r>
            <a:r>
              <a:rPr dirty="0" sz="1000" spc="-85" b="1">
                <a:solidFill>
                  <a:srgbClr val="0D2234"/>
                </a:solidFill>
                <a:latin typeface="Arial"/>
                <a:cs typeface="Arial"/>
              </a:rPr>
              <a:t> </a:t>
            </a:r>
            <a:r>
              <a:rPr dirty="0" sz="1000" spc="60">
                <a:solidFill>
                  <a:srgbClr val="12344E"/>
                </a:solidFill>
                <a:latin typeface="Arial"/>
                <a:cs typeface="Arial"/>
              </a:rPr>
              <a:t>490</a:t>
            </a:r>
            <a:r>
              <a:rPr dirty="0" sz="1000" spc="15">
                <a:solidFill>
                  <a:srgbClr val="12344E"/>
                </a:solidFill>
                <a:latin typeface="Arial"/>
                <a:cs typeface="Arial"/>
              </a:rPr>
              <a:t> </a:t>
            </a:r>
            <a:r>
              <a:rPr dirty="0" sz="1000" spc="65">
                <a:solidFill>
                  <a:srgbClr val="12344E"/>
                </a:solidFill>
                <a:latin typeface="Arial"/>
                <a:cs typeface="Arial"/>
              </a:rPr>
              <a:t>lekë/ </a:t>
            </a:r>
            <a:r>
              <a:rPr dirty="0" sz="1000">
                <a:solidFill>
                  <a:srgbClr val="12344E"/>
                </a:solidFill>
                <a:latin typeface="Arial"/>
                <a:cs typeface="Arial"/>
              </a:rPr>
              <a:t>4.05</a:t>
            </a:r>
            <a:r>
              <a:rPr dirty="0" sz="1000" spc="15">
                <a:solidFill>
                  <a:srgbClr val="12344E"/>
                </a:solidFill>
                <a:latin typeface="Arial"/>
                <a:cs typeface="Arial"/>
              </a:rPr>
              <a:t> </a:t>
            </a:r>
            <a:r>
              <a:rPr dirty="0" sz="1000" spc="35">
                <a:solidFill>
                  <a:srgbClr val="12344E"/>
                </a:solidFill>
                <a:latin typeface="Arial"/>
                <a:cs typeface="Arial"/>
              </a:rPr>
              <a:t>euro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5218430" cy="2034539"/>
            <a:chOff x="0" y="0"/>
            <a:chExt cx="5218430" cy="2034539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3736340" cy="2034539"/>
            </a:xfrm>
            <a:custGeom>
              <a:avLst/>
              <a:gdLst/>
              <a:ahLst/>
              <a:cxnLst/>
              <a:rect l="l" t="t" r="r" b="b"/>
              <a:pathLst>
                <a:path w="3736340" h="2034539">
                  <a:moveTo>
                    <a:pt x="3736188" y="0"/>
                  </a:moveTo>
                  <a:lnTo>
                    <a:pt x="0" y="0"/>
                  </a:lnTo>
                  <a:lnTo>
                    <a:pt x="0" y="2034461"/>
                  </a:lnTo>
                  <a:lnTo>
                    <a:pt x="39489" y="2027015"/>
                  </a:lnTo>
                  <a:lnTo>
                    <a:pt x="89030" y="2015216"/>
                  </a:lnTo>
                  <a:lnTo>
                    <a:pt x="137612" y="2001181"/>
                  </a:lnTo>
                  <a:lnTo>
                    <a:pt x="185155" y="1984963"/>
                  </a:lnTo>
                  <a:lnTo>
                    <a:pt x="231579" y="1966619"/>
                  </a:lnTo>
                  <a:lnTo>
                    <a:pt x="276806" y="1946204"/>
                  </a:lnTo>
                  <a:lnTo>
                    <a:pt x="320756" y="1923772"/>
                  </a:lnTo>
                  <a:lnTo>
                    <a:pt x="363349" y="1899379"/>
                  </a:lnTo>
                  <a:lnTo>
                    <a:pt x="404507" y="1873079"/>
                  </a:lnTo>
                  <a:lnTo>
                    <a:pt x="444149" y="1844928"/>
                  </a:lnTo>
                  <a:lnTo>
                    <a:pt x="482197" y="1814981"/>
                  </a:lnTo>
                  <a:lnTo>
                    <a:pt x="518572" y="1783293"/>
                  </a:lnTo>
                  <a:lnTo>
                    <a:pt x="553193" y="1749918"/>
                  </a:lnTo>
                  <a:lnTo>
                    <a:pt x="585981" y="1714913"/>
                  </a:lnTo>
                  <a:lnTo>
                    <a:pt x="616858" y="1678331"/>
                  </a:lnTo>
                  <a:lnTo>
                    <a:pt x="645744" y="1640228"/>
                  </a:lnTo>
                  <a:lnTo>
                    <a:pt x="672559" y="1600659"/>
                  </a:lnTo>
                  <a:lnTo>
                    <a:pt x="697224" y="1559680"/>
                  </a:lnTo>
                  <a:lnTo>
                    <a:pt x="719660" y="1517344"/>
                  </a:lnTo>
                  <a:lnTo>
                    <a:pt x="739787" y="1473708"/>
                  </a:lnTo>
                  <a:lnTo>
                    <a:pt x="757037" y="1428765"/>
                  </a:lnTo>
                  <a:lnTo>
                    <a:pt x="772629" y="1382628"/>
                  </a:lnTo>
                  <a:lnTo>
                    <a:pt x="786988" y="1335612"/>
                  </a:lnTo>
                  <a:lnTo>
                    <a:pt x="800539" y="1288029"/>
                  </a:lnTo>
                  <a:lnTo>
                    <a:pt x="813707" y="1240194"/>
                  </a:lnTo>
                  <a:lnTo>
                    <a:pt x="827033" y="1192022"/>
                  </a:lnTo>
                  <a:lnTo>
                    <a:pt x="840595" y="1145026"/>
                  </a:lnTo>
                  <a:lnTo>
                    <a:pt x="855166" y="1098320"/>
                  </a:lnTo>
                  <a:lnTo>
                    <a:pt x="871054" y="1052619"/>
                  </a:lnTo>
                  <a:lnTo>
                    <a:pt x="888685" y="1008236"/>
                  </a:lnTo>
                  <a:lnTo>
                    <a:pt x="908483" y="965486"/>
                  </a:lnTo>
                  <a:lnTo>
                    <a:pt x="930875" y="924682"/>
                  </a:lnTo>
                  <a:lnTo>
                    <a:pt x="956285" y="886139"/>
                  </a:lnTo>
                  <a:lnTo>
                    <a:pt x="985137" y="850171"/>
                  </a:lnTo>
                  <a:lnTo>
                    <a:pt x="1017859" y="817092"/>
                  </a:lnTo>
                  <a:lnTo>
                    <a:pt x="1054873" y="787216"/>
                  </a:lnTo>
                  <a:lnTo>
                    <a:pt x="1096606" y="760857"/>
                  </a:lnTo>
                  <a:lnTo>
                    <a:pt x="1145420" y="738614"/>
                  </a:lnTo>
                  <a:lnTo>
                    <a:pt x="1196260" y="722741"/>
                  </a:lnTo>
                  <a:lnTo>
                    <a:pt x="1248400" y="713226"/>
                  </a:lnTo>
                  <a:lnTo>
                    <a:pt x="1301115" y="710057"/>
                  </a:lnTo>
                  <a:lnTo>
                    <a:pt x="3080887" y="710057"/>
                  </a:lnTo>
                  <a:lnTo>
                    <a:pt x="3083507" y="706240"/>
                  </a:lnTo>
                  <a:lnTo>
                    <a:pt x="3109739" y="666562"/>
                  </a:lnTo>
                  <a:lnTo>
                    <a:pt x="3135129" y="626959"/>
                  </a:lnTo>
                  <a:lnTo>
                    <a:pt x="3159755" y="587636"/>
                  </a:lnTo>
                  <a:lnTo>
                    <a:pt x="3183693" y="548800"/>
                  </a:lnTo>
                  <a:lnTo>
                    <a:pt x="3229818" y="473415"/>
                  </a:lnTo>
                  <a:lnTo>
                    <a:pt x="3252160" y="437280"/>
                  </a:lnTo>
                  <a:lnTo>
                    <a:pt x="3274125" y="402458"/>
                  </a:lnTo>
                  <a:lnTo>
                    <a:pt x="3295790" y="369155"/>
                  </a:lnTo>
                  <a:lnTo>
                    <a:pt x="3317233" y="337579"/>
                  </a:lnTo>
                  <a:lnTo>
                    <a:pt x="3359761" y="280430"/>
                  </a:lnTo>
                  <a:lnTo>
                    <a:pt x="3402329" y="232664"/>
                  </a:lnTo>
                  <a:lnTo>
                    <a:pt x="3438602" y="197569"/>
                  </a:lnTo>
                  <a:lnTo>
                    <a:pt x="3476603" y="164050"/>
                  </a:lnTo>
                  <a:lnTo>
                    <a:pt x="3516261" y="132171"/>
                  </a:lnTo>
                  <a:lnTo>
                    <a:pt x="3557508" y="101996"/>
                  </a:lnTo>
                  <a:lnTo>
                    <a:pt x="3600272" y="73590"/>
                  </a:lnTo>
                  <a:lnTo>
                    <a:pt x="3644485" y="47015"/>
                  </a:lnTo>
                  <a:lnTo>
                    <a:pt x="3690076" y="22337"/>
                  </a:lnTo>
                  <a:lnTo>
                    <a:pt x="3736188" y="0"/>
                  </a:lnTo>
                  <a:close/>
                </a:path>
                <a:path w="3736340" h="2034539">
                  <a:moveTo>
                    <a:pt x="3080887" y="710057"/>
                  </a:moveTo>
                  <a:lnTo>
                    <a:pt x="1301115" y="710057"/>
                  </a:lnTo>
                  <a:lnTo>
                    <a:pt x="1357366" y="713670"/>
                  </a:lnTo>
                  <a:lnTo>
                    <a:pt x="1412605" y="724487"/>
                  </a:lnTo>
                  <a:lnTo>
                    <a:pt x="1466010" y="742471"/>
                  </a:lnTo>
                  <a:lnTo>
                    <a:pt x="1516761" y="767588"/>
                  </a:lnTo>
                  <a:lnTo>
                    <a:pt x="1563234" y="799503"/>
                  </a:lnTo>
                  <a:lnTo>
                    <a:pt x="1687102" y="896541"/>
                  </a:lnTo>
                  <a:lnTo>
                    <a:pt x="1723872" y="925029"/>
                  </a:lnTo>
                  <a:lnTo>
                    <a:pt x="1762744" y="954288"/>
                  </a:lnTo>
                  <a:lnTo>
                    <a:pt x="1803609" y="983855"/>
                  </a:lnTo>
                  <a:lnTo>
                    <a:pt x="1846357" y="1013269"/>
                  </a:lnTo>
                  <a:lnTo>
                    <a:pt x="1890879" y="1042070"/>
                  </a:lnTo>
                  <a:lnTo>
                    <a:pt x="1937064" y="1069797"/>
                  </a:lnTo>
                  <a:lnTo>
                    <a:pt x="1984805" y="1095988"/>
                  </a:lnTo>
                  <a:lnTo>
                    <a:pt x="2033990" y="1120183"/>
                  </a:lnTo>
                  <a:lnTo>
                    <a:pt x="2084510" y="1141920"/>
                  </a:lnTo>
                  <a:lnTo>
                    <a:pt x="2136256" y="1160739"/>
                  </a:lnTo>
                  <a:lnTo>
                    <a:pt x="2189119" y="1176178"/>
                  </a:lnTo>
                  <a:lnTo>
                    <a:pt x="2242988" y="1187777"/>
                  </a:lnTo>
                  <a:lnTo>
                    <a:pt x="2297755" y="1195075"/>
                  </a:lnTo>
                  <a:lnTo>
                    <a:pt x="2353310" y="1197610"/>
                  </a:lnTo>
                  <a:lnTo>
                    <a:pt x="2373264" y="1197272"/>
                  </a:lnTo>
                  <a:lnTo>
                    <a:pt x="2413460" y="1194502"/>
                  </a:lnTo>
                  <a:lnTo>
                    <a:pt x="2486095" y="1182676"/>
                  </a:lnTo>
                  <a:lnTo>
                    <a:pt x="2536331" y="1169894"/>
                  </a:lnTo>
                  <a:lnTo>
                    <a:pt x="2584486" y="1153883"/>
                  </a:lnTo>
                  <a:lnTo>
                    <a:pt x="2630637" y="1134848"/>
                  </a:lnTo>
                  <a:lnTo>
                    <a:pt x="2674862" y="1112997"/>
                  </a:lnTo>
                  <a:lnTo>
                    <a:pt x="2717239" y="1088535"/>
                  </a:lnTo>
                  <a:lnTo>
                    <a:pt x="2757843" y="1061670"/>
                  </a:lnTo>
                  <a:lnTo>
                    <a:pt x="2796754" y="1032608"/>
                  </a:lnTo>
                  <a:lnTo>
                    <a:pt x="2834049" y="1001554"/>
                  </a:lnTo>
                  <a:lnTo>
                    <a:pt x="2869804" y="968717"/>
                  </a:lnTo>
                  <a:lnTo>
                    <a:pt x="2904098" y="934302"/>
                  </a:lnTo>
                  <a:lnTo>
                    <a:pt x="2937008" y="898515"/>
                  </a:lnTo>
                  <a:lnTo>
                    <a:pt x="2968612" y="861564"/>
                  </a:lnTo>
                  <a:lnTo>
                    <a:pt x="2998986" y="823654"/>
                  </a:lnTo>
                  <a:lnTo>
                    <a:pt x="3028208" y="784992"/>
                  </a:lnTo>
                  <a:lnTo>
                    <a:pt x="3056356" y="745786"/>
                  </a:lnTo>
                  <a:lnTo>
                    <a:pt x="3080887" y="710057"/>
                  </a:lnTo>
                  <a:close/>
                </a:path>
              </a:pathLst>
            </a:custGeom>
            <a:solidFill>
              <a:srgbClr val="EEEEE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0"/>
              <a:ext cx="2870200" cy="1282065"/>
            </a:xfrm>
            <a:custGeom>
              <a:avLst/>
              <a:gdLst/>
              <a:ahLst/>
              <a:cxnLst/>
              <a:rect l="l" t="t" r="r" b="b"/>
              <a:pathLst>
                <a:path w="2870200" h="1282065">
                  <a:moveTo>
                    <a:pt x="2870083" y="0"/>
                  </a:moveTo>
                  <a:lnTo>
                    <a:pt x="0" y="0"/>
                  </a:lnTo>
                  <a:lnTo>
                    <a:pt x="0" y="1239474"/>
                  </a:lnTo>
                  <a:lnTo>
                    <a:pt x="33750" y="1251581"/>
                  </a:lnTo>
                  <a:lnTo>
                    <a:pt x="259029" y="1281684"/>
                  </a:lnTo>
                  <a:lnTo>
                    <a:pt x="307452" y="1280177"/>
                  </a:lnTo>
                  <a:lnTo>
                    <a:pt x="356589" y="1275462"/>
                  </a:lnTo>
                  <a:lnTo>
                    <a:pt x="406284" y="1267251"/>
                  </a:lnTo>
                  <a:lnTo>
                    <a:pt x="456382" y="1255252"/>
                  </a:lnTo>
                  <a:lnTo>
                    <a:pt x="506728" y="1239174"/>
                  </a:lnTo>
                  <a:lnTo>
                    <a:pt x="557168" y="1218729"/>
                  </a:lnTo>
                  <a:lnTo>
                    <a:pt x="607546" y="1193626"/>
                  </a:lnTo>
                  <a:lnTo>
                    <a:pt x="657707" y="1163574"/>
                  </a:lnTo>
                  <a:lnTo>
                    <a:pt x="706764" y="1129649"/>
                  </a:lnTo>
                  <a:lnTo>
                    <a:pt x="751335" y="1095175"/>
                  </a:lnTo>
                  <a:lnTo>
                    <a:pt x="791754" y="1060260"/>
                  </a:lnTo>
                  <a:lnTo>
                    <a:pt x="828357" y="1025015"/>
                  </a:lnTo>
                  <a:lnTo>
                    <a:pt x="861476" y="989547"/>
                  </a:lnTo>
                  <a:lnTo>
                    <a:pt x="891447" y="953968"/>
                  </a:lnTo>
                  <a:lnTo>
                    <a:pt x="918604" y="918386"/>
                  </a:lnTo>
                  <a:lnTo>
                    <a:pt x="943281" y="882912"/>
                  </a:lnTo>
                  <a:lnTo>
                    <a:pt x="965812" y="847654"/>
                  </a:lnTo>
                  <a:lnTo>
                    <a:pt x="986532" y="812722"/>
                  </a:lnTo>
                  <a:lnTo>
                    <a:pt x="1005775" y="778226"/>
                  </a:lnTo>
                  <a:lnTo>
                    <a:pt x="1023875" y="744275"/>
                  </a:lnTo>
                  <a:lnTo>
                    <a:pt x="1057984" y="678446"/>
                  </a:lnTo>
                  <a:lnTo>
                    <a:pt x="1074661" y="646788"/>
                  </a:lnTo>
                  <a:lnTo>
                    <a:pt x="1108934" y="586530"/>
                  </a:lnTo>
                  <a:lnTo>
                    <a:pt x="1146659" y="531082"/>
                  </a:lnTo>
                  <a:lnTo>
                    <a:pt x="1190511" y="481319"/>
                  </a:lnTo>
                  <a:lnTo>
                    <a:pt x="1243163" y="438117"/>
                  </a:lnTo>
                  <a:lnTo>
                    <a:pt x="1307292" y="402354"/>
                  </a:lnTo>
                  <a:lnTo>
                    <a:pt x="1344495" y="387535"/>
                  </a:lnTo>
                  <a:lnTo>
                    <a:pt x="1385570" y="374903"/>
                  </a:lnTo>
                  <a:lnTo>
                    <a:pt x="1437434" y="362690"/>
                  </a:lnTo>
                  <a:lnTo>
                    <a:pt x="1489500" y="353732"/>
                  </a:lnTo>
                  <a:lnTo>
                    <a:pt x="1541694" y="347718"/>
                  </a:lnTo>
                  <a:lnTo>
                    <a:pt x="1593943" y="344338"/>
                  </a:lnTo>
                  <a:lnTo>
                    <a:pt x="1646174" y="343280"/>
                  </a:lnTo>
                  <a:lnTo>
                    <a:pt x="2586194" y="343280"/>
                  </a:lnTo>
                  <a:lnTo>
                    <a:pt x="2615879" y="327366"/>
                  </a:lnTo>
                  <a:lnTo>
                    <a:pt x="2650521" y="304673"/>
                  </a:lnTo>
                  <a:lnTo>
                    <a:pt x="2684042" y="278202"/>
                  </a:lnTo>
                  <a:lnTo>
                    <a:pt x="2716394" y="247722"/>
                  </a:lnTo>
                  <a:lnTo>
                    <a:pt x="2747532" y="212997"/>
                  </a:lnTo>
                  <a:lnTo>
                    <a:pt x="2777409" y="173796"/>
                  </a:lnTo>
                  <a:lnTo>
                    <a:pt x="2805979" y="129884"/>
                  </a:lnTo>
                  <a:lnTo>
                    <a:pt x="2833197" y="81028"/>
                  </a:lnTo>
                  <a:lnTo>
                    <a:pt x="2859015" y="26995"/>
                  </a:lnTo>
                  <a:lnTo>
                    <a:pt x="2870083" y="0"/>
                  </a:lnTo>
                  <a:close/>
                </a:path>
                <a:path w="2870200" h="1282065">
                  <a:moveTo>
                    <a:pt x="2586194" y="343280"/>
                  </a:moveTo>
                  <a:lnTo>
                    <a:pt x="1646174" y="343280"/>
                  </a:lnTo>
                  <a:lnTo>
                    <a:pt x="1698831" y="344252"/>
                  </a:lnTo>
                  <a:lnTo>
                    <a:pt x="1751373" y="346955"/>
                  </a:lnTo>
                  <a:lnTo>
                    <a:pt x="1803736" y="351075"/>
                  </a:lnTo>
                  <a:lnTo>
                    <a:pt x="1855859" y="356298"/>
                  </a:lnTo>
                  <a:lnTo>
                    <a:pt x="1907680" y="362307"/>
                  </a:lnTo>
                  <a:lnTo>
                    <a:pt x="2110696" y="387921"/>
                  </a:lnTo>
                  <a:lnTo>
                    <a:pt x="2160073" y="393144"/>
                  </a:lnTo>
                  <a:lnTo>
                    <a:pt x="2208775" y="397264"/>
                  </a:lnTo>
                  <a:lnTo>
                    <a:pt x="2256740" y="399967"/>
                  </a:lnTo>
                  <a:lnTo>
                    <a:pt x="2303907" y="400938"/>
                  </a:lnTo>
                  <a:lnTo>
                    <a:pt x="2345858" y="400061"/>
                  </a:lnTo>
                  <a:lnTo>
                    <a:pt x="2387134" y="397264"/>
                  </a:lnTo>
                  <a:lnTo>
                    <a:pt x="2427460" y="392342"/>
                  </a:lnTo>
                  <a:lnTo>
                    <a:pt x="2467017" y="385034"/>
                  </a:lnTo>
                  <a:lnTo>
                    <a:pt x="2505684" y="375116"/>
                  </a:lnTo>
                  <a:lnTo>
                    <a:pt x="2543523" y="362307"/>
                  </a:lnTo>
                  <a:lnTo>
                    <a:pt x="2580161" y="346515"/>
                  </a:lnTo>
                  <a:lnTo>
                    <a:pt x="2586194" y="343280"/>
                  </a:lnTo>
                  <a:close/>
                </a:path>
              </a:pathLst>
            </a:custGeom>
            <a:solidFill>
              <a:srgbClr val="9DCED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0" y="0"/>
              <a:ext cx="1517650" cy="666750"/>
            </a:xfrm>
            <a:custGeom>
              <a:avLst/>
              <a:gdLst/>
              <a:ahLst/>
              <a:cxnLst/>
              <a:rect l="l" t="t" r="r" b="b"/>
              <a:pathLst>
                <a:path w="1517650" h="666750">
                  <a:moveTo>
                    <a:pt x="1511351" y="0"/>
                  </a:moveTo>
                  <a:lnTo>
                    <a:pt x="0" y="0"/>
                  </a:lnTo>
                  <a:lnTo>
                    <a:pt x="0" y="324597"/>
                  </a:lnTo>
                  <a:lnTo>
                    <a:pt x="16405" y="326799"/>
                  </a:lnTo>
                  <a:lnTo>
                    <a:pt x="60080" y="336235"/>
                  </a:lnTo>
                  <a:lnTo>
                    <a:pt x="102900" y="348731"/>
                  </a:lnTo>
                  <a:lnTo>
                    <a:pt x="145026" y="363910"/>
                  </a:lnTo>
                  <a:lnTo>
                    <a:pt x="186615" y="381394"/>
                  </a:lnTo>
                  <a:lnTo>
                    <a:pt x="227827" y="400806"/>
                  </a:lnTo>
                  <a:lnTo>
                    <a:pt x="268820" y="421767"/>
                  </a:lnTo>
                  <a:lnTo>
                    <a:pt x="309752" y="443900"/>
                  </a:lnTo>
                  <a:lnTo>
                    <a:pt x="433772" y="513555"/>
                  </a:lnTo>
                  <a:lnTo>
                    <a:pt x="476049" y="536600"/>
                  </a:lnTo>
                  <a:lnTo>
                    <a:pt x="519058" y="558928"/>
                  </a:lnTo>
                  <a:lnTo>
                    <a:pt x="562958" y="580163"/>
                  </a:lnTo>
                  <a:lnTo>
                    <a:pt x="607909" y="599926"/>
                  </a:lnTo>
                  <a:lnTo>
                    <a:pt x="654068" y="617839"/>
                  </a:lnTo>
                  <a:lnTo>
                    <a:pt x="701593" y="633526"/>
                  </a:lnTo>
                  <a:lnTo>
                    <a:pt x="750645" y="646608"/>
                  </a:lnTo>
                  <a:lnTo>
                    <a:pt x="801381" y="656708"/>
                  </a:lnTo>
                  <a:lnTo>
                    <a:pt x="853960" y="663448"/>
                  </a:lnTo>
                  <a:lnTo>
                    <a:pt x="895589" y="666059"/>
                  </a:lnTo>
                  <a:lnTo>
                    <a:pt x="938456" y="666337"/>
                  </a:lnTo>
                  <a:lnTo>
                    <a:pt x="982633" y="664090"/>
                  </a:lnTo>
                  <a:lnTo>
                    <a:pt x="1028191" y="659129"/>
                  </a:lnTo>
                  <a:lnTo>
                    <a:pt x="1073523" y="650454"/>
                  </a:lnTo>
                  <a:lnTo>
                    <a:pt x="1118405" y="637020"/>
                  </a:lnTo>
                  <a:lnTo>
                    <a:pt x="1162509" y="619128"/>
                  </a:lnTo>
                  <a:lnTo>
                    <a:pt x="1205510" y="597075"/>
                  </a:lnTo>
                  <a:lnTo>
                    <a:pt x="1247081" y="571161"/>
                  </a:lnTo>
                  <a:lnTo>
                    <a:pt x="1286896" y="541684"/>
                  </a:lnTo>
                  <a:lnTo>
                    <a:pt x="1324627" y="508943"/>
                  </a:lnTo>
                  <a:lnTo>
                    <a:pt x="1359950" y="473237"/>
                  </a:lnTo>
                  <a:lnTo>
                    <a:pt x="1392536" y="434864"/>
                  </a:lnTo>
                  <a:lnTo>
                    <a:pt x="1422060" y="394123"/>
                  </a:lnTo>
                  <a:lnTo>
                    <a:pt x="1448195" y="351313"/>
                  </a:lnTo>
                  <a:lnTo>
                    <a:pt x="1470614" y="306732"/>
                  </a:lnTo>
                  <a:lnTo>
                    <a:pt x="1488992" y="260679"/>
                  </a:lnTo>
                  <a:lnTo>
                    <a:pt x="1503001" y="213454"/>
                  </a:lnTo>
                  <a:lnTo>
                    <a:pt x="1512316" y="165353"/>
                  </a:lnTo>
                  <a:lnTo>
                    <a:pt x="1516267" y="125812"/>
                  </a:lnTo>
                  <a:lnTo>
                    <a:pt x="1517410" y="83638"/>
                  </a:lnTo>
                  <a:lnTo>
                    <a:pt x="1515592" y="39380"/>
                  </a:lnTo>
                  <a:lnTo>
                    <a:pt x="1511351" y="0"/>
                  </a:lnTo>
                  <a:close/>
                </a:path>
              </a:pathLst>
            </a:custGeom>
            <a:solidFill>
              <a:srgbClr val="285E8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45435" y="611123"/>
              <a:ext cx="217931" cy="217931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59763" y="929639"/>
              <a:ext cx="131064" cy="131063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1920" y="1682495"/>
              <a:ext cx="131064" cy="132587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961644" y="1517903"/>
              <a:ext cx="4257040" cy="379730"/>
            </a:xfrm>
            <a:custGeom>
              <a:avLst/>
              <a:gdLst/>
              <a:ahLst/>
              <a:cxnLst/>
              <a:rect l="l" t="t" r="r" b="b"/>
              <a:pathLst>
                <a:path w="4257040" h="379730">
                  <a:moveTo>
                    <a:pt x="4256532" y="0"/>
                  </a:moveTo>
                  <a:lnTo>
                    <a:pt x="0" y="0"/>
                  </a:lnTo>
                  <a:lnTo>
                    <a:pt x="0" y="379475"/>
                  </a:lnTo>
                  <a:lnTo>
                    <a:pt x="4256532" y="379475"/>
                  </a:lnTo>
                  <a:lnTo>
                    <a:pt x="42565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5054346" y="203961"/>
            <a:ext cx="6893559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3600" spc="-25">
                <a:uFill>
                  <a:solidFill>
                    <a:srgbClr val="0D2234"/>
                  </a:solidFill>
                </a:uFill>
              </a:rPr>
              <a:t>CONCLUSIONS</a:t>
            </a:r>
            <a:r>
              <a:rPr dirty="0" u="heavy" sz="3600" spc="-270">
                <a:uFill>
                  <a:solidFill>
                    <a:srgbClr val="0D2234"/>
                  </a:solidFill>
                </a:uFill>
              </a:rPr>
              <a:t> </a:t>
            </a:r>
            <a:r>
              <a:rPr dirty="0" u="heavy" sz="3600" spc="85">
                <a:uFill>
                  <a:solidFill>
                    <a:srgbClr val="0D2234"/>
                  </a:solidFill>
                </a:uFill>
              </a:rPr>
              <a:t>AND</a:t>
            </a:r>
            <a:r>
              <a:rPr dirty="0" u="heavy" sz="3600" spc="-290">
                <a:uFill>
                  <a:solidFill>
                    <a:srgbClr val="0D2234"/>
                  </a:solidFill>
                </a:uFill>
              </a:rPr>
              <a:t> </a:t>
            </a:r>
            <a:r>
              <a:rPr dirty="0" u="heavy" sz="3600" spc="-10">
                <a:uFill>
                  <a:solidFill>
                    <a:srgbClr val="0D2234"/>
                  </a:solidFill>
                </a:uFill>
              </a:rPr>
              <a:t>ANALYSIS</a:t>
            </a:r>
            <a:endParaRPr sz="3600"/>
          </a:p>
        </p:txBody>
      </p:sp>
      <p:sp>
        <p:nvSpPr>
          <p:cNvPr id="11" name="object 11" descr=""/>
          <p:cNvSpPr txBox="1"/>
          <p:nvPr/>
        </p:nvSpPr>
        <p:spPr>
          <a:xfrm>
            <a:off x="1040688" y="1531746"/>
            <a:ext cx="3893820" cy="31115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850" spc="204" b="1">
                <a:solidFill>
                  <a:srgbClr val="0D2234"/>
                </a:solidFill>
                <a:latin typeface="Arial"/>
                <a:cs typeface="Arial"/>
              </a:rPr>
              <a:t>We</a:t>
            </a:r>
            <a:r>
              <a:rPr dirty="0" sz="1850" spc="-204" b="1">
                <a:solidFill>
                  <a:srgbClr val="0D2234"/>
                </a:solidFill>
                <a:latin typeface="Arial"/>
                <a:cs typeface="Arial"/>
              </a:rPr>
              <a:t> </a:t>
            </a:r>
            <a:r>
              <a:rPr dirty="0" sz="1850" spc="90" b="1">
                <a:solidFill>
                  <a:srgbClr val="0D2234"/>
                </a:solidFill>
                <a:latin typeface="Arial"/>
                <a:cs typeface="Arial"/>
              </a:rPr>
              <a:t>see</a:t>
            </a:r>
            <a:r>
              <a:rPr dirty="0" sz="1850" spc="-215" b="1">
                <a:solidFill>
                  <a:srgbClr val="0D2234"/>
                </a:solidFill>
                <a:latin typeface="Arial"/>
                <a:cs typeface="Arial"/>
              </a:rPr>
              <a:t> </a:t>
            </a:r>
            <a:r>
              <a:rPr dirty="0" sz="1850" spc="140" b="1">
                <a:solidFill>
                  <a:srgbClr val="0D2234"/>
                </a:solidFill>
                <a:latin typeface="Arial"/>
                <a:cs typeface="Arial"/>
              </a:rPr>
              <a:t>as</a:t>
            </a:r>
            <a:r>
              <a:rPr dirty="0" sz="1850" spc="-204" b="1">
                <a:solidFill>
                  <a:srgbClr val="0D2234"/>
                </a:solidFill>
                <a:latin typeface="Arial"/>
                <a:cs typeface="Arial"/>
              </a:rPr>
              <a:t> </a:t>
            </a:r>
            <a:r>
              <a:rPr dirty="0" sz="1850" spc="204" b="1">
                <a:solidFill>
                  <a:srgbClr val="0D2234"/>
                </a:solidFill>
                <a:latin typeface="Arial"/>
                <a:cs typeface="Arial"/>
              </a:rPr>
              <a:t>an</a:t>
            </a:r>
            <a:r>
              <a:rPr dirty="0" sz="1850" spc="-190" b="1">
                <a:solidFill>
                  <a:srgbClr val="0D2234"/>
                </a:solidFill>
                <a:latin typeface="Arial"/>
                <a:cs typeface="Arial"/>
              </a:rPr>
              <a:t> </a:t>
            </a:r>
            <a:r>
              <a:rPr dirty="0" sz="1850" spc="125" b="1">
                <a:solidFill>
                  <a:srgbClr val="0D2234"/>
                </a:solidFill>
                <a:latin typeface="Arial"/>
                <a:cs typeface="Arial"/>
              </a:rPr>
              <a:t>effective</a:t>
            </a:r>
            <a:r>
              <a:rPr dirty="0" sz="1850" spc="-215" b="1">
                <a:solidFill>
                  <a:srgbClr val="0D2234"/>
                </a:solidFill>
                <a:latin typeface="Arial"/>
                <a:cs typeface="Arial"/>
              </a:rPr>
              <a:t> </a:t>
            </a:r>
            <a:r>
              <a:rPr dirty="0" sz="1850" spc="80" b="1">
                <a:solidFill>
                  <a:srgbClr val="0D2234"/>
                </a:solidFill>
                <a:latin typeface="Arial"/>
                <a:cs typeface="Arial"/>
              </a:rPr>
              <a:t>solution</a:t>
            </a:r>
            <a:r>
              <a:rPr dirty="0" sz="1850" spc="80" b="1">
                <a:solidFill>
                  <a:srgbClr val="1A4568"/>
                </a:solidFill>
                <a:latin typeface="Arial"/>
                <a:cs typeface="Arial"/>
              </a:rPr>
              <a:t>:</a:t>
            </a:r>
            <a:endParaRPr sz="185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1772539" y="2091944"/>
            <a:ext cx="2630805" cy="939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200" spc="50" b="1">
                <a:solidFill>
                  <a:srgbClr val="1A4568"/>
                </a:solidFill>
                <a:latin typeface="Arial"/>
                <a:cs typeface="Arial"/>
              </a:rPr>
              <a:t>Construction</a:t>
            </a:r>
            <a:r>
              <a:rPr dirty="0" sz="1200" spc="-25" b="1">
                <a:solidFill>
                  <a:srgbClr val="1A4568"/>
                </a:solidFill>
                <a:latin typeface="Arial"/>
                <a:cs typeface="Arial"/>
              </a:rPr>
              <a:t> </a:t>
            </a:r>
            <a:r>
              <a:rPr dirty="0" sz="1200" spc="80">
                <a:solidFill>
                  <a:srgbClr val="1A4568"/>
                </a:solidFill>
                <a:latin typeface="Arial"/>
                <a:cs typeface="Arial"/>
              </a:rPr>
              <a:t>of</a:t>
            </a:r>
            <a:r>
              <a:rPr dirty="0" sz="1200" spc="-5">
                <a:solidFill>
                  <a:srgbClr val="1A4568"/>
                </a:solidFill>
                <a:latin typeface="Arial"/>
                <a:cs typeface="Arial"/>
              </a:rPr>
              <a:t> </a:t>
            </a:r>
            <a:r>
              <a:rPr dirty="0" sz="1200" spc="90">
                <a:solidFill>
                  <a:srgbClr val="1A4568"/>
                </a:solidFill>
                <a:latin typeface="Arial"/>
                <a:cs typeface="Arial"/>
              </a:rPr>
              <a:t>the</a:t>
            </a:r>
            <a:r>
              <a:rPr dirty="0" sz="1200" spc="5">
                <a:solidFill>
                  <a:srgbClr val="1A4568"/>
                </a:solidFill>
                <a:latin typeface="Arial"/>
                <a:cs typeface="Arial"/>
              </a:rPr>
              <a:t> </a:t>
            </a:r>
            <a:r>
              <a:rPr dirty="0" sz="1200" spc="70">
                <a:solidFill>
                  <a:srgbClr val="1A4568"/>
                </a:solidFill>
                <a:latin typeface="Arial"/>
                <a:cs typeface="Arial"/>
              </a:rPr>
              <a:t>system </a:t>
            </a:r>
            <a:r>
              <a:rPr dirty="0" sz="1200" spc="75">
                <a:solidFill>
                  <a:srgbClr val="1A4568"/>
                </a:solidFill>
                <a:latin typeface="Arial"/>
                <a:cs typeface="Arial"/>
              </a:rPr>
              <a:t>consisting</a:t>
            </a:r>
            <a:r>
              <a:rPr dirty="0" sz="1200" spc="-20">
                <a:solidFill>
                  <a:srgbClr val="1A4568"/>
                </a:solidFill>
                <a:latin typeface="Arial"/>
                <a:cs typeface="Arial"/>
              </a:rPr>
              <a:t> </a:t>
            </a:r>
            <a:r>
              <a:rPr dirty="0" sz="1200" spc="80">
                <a:solidFill>
                  <a:srgbClr val="1A4568"/>
                </a:solidFill>
                <a:latin typeface="Arial"/>
                <a:cs typeface="Arial"/>
              </a:rPr>
              <a:t>of</a:t>
            </a:r>
            <a:r>
              <a:rPr dirty="0" sz="1200" spc="5">
                <a:solidFill>
                  <a:srgbClr val="1A4568"/>
                </a:solidFill>
                <a:latin typeface="Arial"/>
                <a:cs typeface="Arial"/>
              </a:rPr>
              <a:t> </a:t>
            </a:r>
            <a:r>
              <a:rPr dirty="0" sz="1200" spc="50" b="1">
                <a:solidFill>
                  <a:srgbClr val="1A4568"/>
                </a:solidFill>
                <a:latin typeface="Arial"/>
                <a:cs typeface="Arial"/>
              </a:rPr>
              <a:t>3</a:t>
            </a:r>
            <a:r>
              <a:rPr dirty="0" sz="1200" spc="-70" b="1">
                <a:solidFill>
                  <a:srgbClr val="1A4568"/>
                </a:solidFill>
                <a:latin typeface="Arial"/>
                <a:cs typeface="Arial"/>
              </a:rPr>
              <a:t> </a:t>
            </a:r>
            <a:r>
              <a:rPr dirty="0" sz="1200" spc="60" b="1">
                <a:solidFill>
                  <a:srgbClr val="1A4568"/>
                </a:solidFill>
                <a:latin typeface="Arial"/>
                <a:cs typeface="Arial"/>
              </a:rPr>
              <a:t>tanks,</a:t>
            </a:r>
            <a:r>
              <a:rPr dirty="0" sz="1200" spc="-80" b="1">
                <a:solidFill>
                  <a:srgbClr val="1A4568"/>
                </a:solidFill>
                <a:latin typeface="Arial"/>
                <a:cs typeface="Arial"/>
              </a:rPr>
              <a:t> </a:t>
            </a:r>
            <a:r>
              <a:rPr dirty="0" sz="1200" spc="90">
                <a:solidFill>
                  <a:srgbClr val="1A4568"/>
                </a:solidFill>
                <a:latin typeface="Arial"/>
                <a:cs typeface="Arial"/>
              </a:rPr>
              <a:t>which</a:t>
            </a:r>
            <a:r>
              <a:rPr dirty="0" sz="1200" spc="-15">
                <a:solidFill>
                  <a:srgbClr val="1A4568"/>
                </a:solidFill>
                <a:latin typeface="Arial"/>
                <a:cs typeface="Arial"/>
              </a:rPr>
              <a:t> </a:t>
            </a:r>
            <a:r>
              <a:rPr dirty="0" sz="1200" spc="-20">
                <a:solidFill>
                  <a:srgbClr val="1A4568"/>
                </a:solidFill>
                <a:latin typeface="Arial"/>
                <a:cs typeface="Arial"/>
              </a:rPr>
              <a:t>will </a:t>
            </a:r>
            <a:r>
              <a:rPr dirty="0" sz="1200" spc="95">
                <a:solidFill>
                  <a:srgbClr val="1A4568"/>
                </a:solidFill>
                <a:latin typeface="Arial"/>
                <a:cs typeface="Arial"/>
              </a:rPr>
              <a:t>contain</a:t>
            </a:r>
            <a:r>
              <a:rPr dirty="0" sz="1200" spc="45">
                <a:solidFill>
                  <a:srgbClr val="1A4568"/>
                </a:solidFill>
                <a:latin typeface="Arial"/>
                <a:cs typeface="Arial"/>
              </a:rPr>
              <a:t> </a:t>
            </a:r>
            <a:r>
              <a:rPr dirty="0" sz="1200" spc="80">
                <a:solidFill>
                  <a:srgbClr val="1A4568"/>
                </a:solidFill>
                <a:latin typeface="Arial"/>
                <a:cs typeface="Arial"/>
              </a:rPr>
              <a:t>500</a:t>
            </a:r>
            <a:r>
              <a:rPr dirty="0" sz="1200" spc="65">
                <a:solidFill>
                  <a:srgbClr val="1A456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A4568"/>
                </a:solidFill>
                <a:latin typeface="Arial"/>
                <a:cs typeface="Arial"/>
              </a:rPr>
              <a:t>liters</a:t>
            </a:r>
            <a:r>
              <a:rPr dirty="0" sz="1200" spc="90">
                <a:solidFill>
                  <a:srgbClr val="1A4568"/>
                </a:solidFill>
                <a:latin typeface="Arial"/>
                <a:cs typeface="Arial"/>
              </a:rPr>
              <a:t> </a:t>
            </a:r>
            <a:r>
              <a:rPr dirty="0" sz="1200" spc="105">
                <a:solidFill>
                  <a:srgbClr val="1A4568"/>
                </a:solidFill>
                <a:latin typeface="Arial"/>
                <a:cs typeface="Arial"/>
              </a:rPr>
              <a:t>each</a:t>
            </a:r>
            <a:r>
              <a:rPr dirty="0" sz="1200" spc="70">
                <a:solidFill>
                  <a:srgbClr val="1A4568"/>
                </a:solidFill>
                <a:latin typeface="Arial"/>
                <a:cs typeface="Arial"/>
              </a:rPr>
              <a:t> </a:t>
            </a:r>
            <a:r>
              <a:rPr dirty="0" sz="1200" spc="125">
                <a:solidFill>
                  <a:srgbClr val="1A4568"/>
                </a:solidFill>
                <a:latin typeface="Arial"/>
                <a:cs typeface="Arial"/>
              </a:rPr>
              <a:t>and</a:t>
            </a:r>
            <a:r>
              <a:rPr dirty="0" sz="1200" spc="70">
                <a:solidFill>
                  <a:srgbClr val="1A456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A4568"/>
                </a:solidFill>
                <a:latin typeface="Arial"/>
                <a:cs typeface="Arial"/>
              </a:rPr>
              <a:t>will</a:t>
            </a:r>
            <a:r>
              <a:rPr dirty="0" sz="1200" spc="80">
                <a:solidFill>
                  <a:srgbClr val="1A4568"/>
                </a:solidFill>
                <a:latin typeface="Arial"/>
                <a:cs typeface="Arial"/>
              </a:rPr>
              <a:t> </a:t>
            </a:r>
            <a:r>
              <a:rPr dirty="0" sz="1200" spc="95">
                <a:solidFill>
                  <a:srgbClr val="1A4568"/>
                </a:solidFill>
                <a:latin typeface="Arial"/>
                <a:cs typeface="Arial"/>
              </a:rPr>
              <a:t>go to</a:t>
            </a:r>
            <a:r>
              <a:rPr dirty="0" sz="1200" spc="15">
                <a:solidFill>
                  <a:srgbClr val="1A4568"/>
                </a:solidFill>
                <a:latin typeface="Arial"/>
                <a:cs typeface="Arial"/>
              </a:rPr>
              <a:t> </a:t>
            </a:r>
            <a:r>
              <a:rPr dirty="0" sz="1200" spc="140">
                <a:solidFill>
                  <a:srgbClr val="1A4568"/>
                </a:solidFill>
                <a:latin typeface="Arial"/>
                <a:cs typeface="Arial"/>
              </a:rPr>
              <a:t>a</a:t>
            </a:r>
            <a:r>
              <a:rPr dirty="0" sz="1200" spc="20">
                <a:solidFill>
                  <a:srgbClr val="1A4568"/>
                </a:solidFill>
                <a:latin typeface="Arial"/>
                <a:cs typeface="Arial"/>
              </a:rPr>
              <a:t> </a:t>
            </a:r>
            <a:r>
              <a:rPr dirty="0" sz="1200" spc="85">
                <a:solidFill>
                  <a:srgbClr val="1A4568"/>
                </a:solidFill>
                <a:latin typeface="Arial"/>
                <a:cs typeface="Arial"/>
              </a:rPr>
              <a:t>cost</a:t>
            </a:r>
            <a:r>
              <a:rPr dirty="0" sz="1200">
                <a:solidFill>
                  <a:srgbClr val="1A4568"/>
                </a:solidFill>
                <a:latin typeface="Arial"/>
                <a:cs typeface="Arial"/>
              </a:rPr>
              <a:t> </a:t>
            </a:r>
            <a:r>
              <a:rPr dirty="0" sz="1200" spc="80">
                <a:solidFill>
                  <a:srgbClr val="1A4568"/>
                </a:solidFill>
                <a:latin typeface="Arial"/>
                <a:cs typeface="Arial"/>
              </a:rPr>
              <a:t>of</a:t>
            </a:r>
            <a:r>
              <a:rPr dirty="0" sz="1200" spc="25">
                <a:solidFill>
                  <a:srgbClr val="1A4568"/>
                </a:solidFill>
                <a:latin typeface="Arial"/>
                <a:cs typeface="Arial"/>
              </a:rPr>
              <a:t> </a:t>
            </a:r>
            <a:r>
              <a:rPr dirty="0" sz="1200" spc="85">
                <a:solidFill>
                  <a:srgbClr val="1A4568"/>
                </a:solidFill>
                <a:latin typeface="Arial"/>
                <a:cs typeface="Arial"/>
              </a:rPr>
              <a:t>9900</a:t>
            </a:r>
            <a:r>
              <a:rPr dirty="0" sz="1200" spc="5">
                <a:solidFill>
                  <a:srgbClr val="1A456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A4568"/>
                </a:solidFill>
                <a:latin typeface="Arial"/>
                <a:cs typeface="Arial"/>
              </a:rPr>
              <a:t>lekë</a:t>
            </a:r>
            <a:r>
              <a:rPr dirty="0" sz="1200" spc="40">
                <a:solidFill>
                  <a:srgbClr val="1A4568"/>
                </a:solidFill>
                <a:latin typeface="Arial"/>
                <a:cs typeface="Arial"/>
              </a:rPr>
              <a:t> </a:t>
            </a:r>
            <a:r>
              <a:rPr dirty="0" sz="1200" spc="65">
                <a:solidFill>
                  <a:srgbClr val="1A4568"/>
                </a:solidFill>
                <a:latin typeface="Arial"/>
                <a:cs typeface="Arial"/>
              </a:rPr>
              <a:t>or</a:t>
            </a:r>
            <a:r>
              <a:rPr dirty="0" sz="1200" spc="15">
                <a:solidFill>
                  <a:srgbClr val="1A4568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1A4568"/>
                </a:solidFill>
                <a:latin typeface="Arial"/>
                <a:cs typeface="Arial"/>
              </a:rPr>
              <a:t>118.82 </a:t>
            </a:r>
            <a:r>
              <a:rPr dirty="0" sz="1200" spc="75">
                <a:solidFill>
                  <a:srgbClr val="1A4568"/>
                </a:solidFill>
                <a:latin typeface="Arial"/>
                <a:cs typeface="Arial"/>
              </a:rPr>
              <a:t>euro</a:t>
            </a:r>
            <a:r>
              <a:rPr dirty="0" sz="1200" spc="-15">
                <a:solidFill>
                  <a:srgbClr val="1A4568"/>
                </a:solidFill>
                <a:latin typeface="Arial"/>
                <a:cs typeface="Arial"/>
              </a:rPr>
              <a:t> </a:t>
            </a:r>
            <a:r>
              <a:rPr dirty="0" sz="1200" spc="55">
                <a:solidFill>
                  <a:srgbClr val="1A4568"/>
                </a:solidFill>
                <a:latin typeface="Arial"/>
                <a:cs typeface="Arial"/>
              </a:rPr>
              <a:t>each.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1100327" y="1936826"/>
            <a:ext cx="4016375" cy="3368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92710">
              <a:lnSpc>
                <a:spcPct val="100000"/>
              </a:lnSpc>
              <a:spcBef>
                <a:spcPts val="95"/>
              </a:spcBef>
            </a:pPr>
            <a:r>
              <a:rPr dirty="0" sz="4000" spc="-25" b="1">
                <a:solidFill>
                  <a:srgbClr val="0D2234"/>
                </a:solidFill>
                <a:latin typeface="Arial"/>
                <a:cs typeface="Arial"/>
              </a:rPr>
              <a:t>1.</a:t>
            </a:r>
            <a:endParaRPr sz="4000">
              <a:latin typeface="Arial"/>
              <a:cs typeface="Arial"/>
            </a:endParaRPr>
          </a:p>
          <a:p>
            <a:pPr marL="695960" marR="88900" indent="-646430">
              <a:lnSpc>
                <a:spcPct val="83700"/>
              </a:lnSpc>
              <a:spcBef>
                <a:spcPts val="3625"/>
              </a:spcBef>
              <a:buClr>
                <a:srgbClr val="0D2234"/>
              </a:buClr>
              <a:buSzPct val="333333"/>
              <a:buAutoNum type="arabicPeriod" startAt="2"/>
              <a:tabLst>
                <a:tab pos="696595" algn="l"/>
              </a:tabLst>
            </a:pPr>
            <a:r>
              <a:rPr dirty="0" sz="1200" b="1">
                <a:solidFill>
                  <a:srgbClr val="1A4568"/>
                </a:solidFill>
                <a:latin typeface="Arial"/>
                <a:cs typeface="Arial"/>
              </a:rPr>
              <a:t>The</a:t>
            </a:r>
            <a:r>
              <a:rPr dirty="0" sz="1200" spc="-35" b="1">
                <a:solidFill>
                  <a:srgbClr val="1A4568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1A4568"/>
                </a:solidFill>
                <a:latin typeface="Arial"/>
                <a:cs typeface="Arial"/>
              </a:rPr>
              <a:t>use</a:t>
            </a:r>
            <a:r>
              <a:rPr dirty="0" sz="1200" spc="-20" b="1">
                <a:solidFill>
                  <a:srgbClr val="1A4568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1A4568"/>
                </a:solidFill>
                <a:latin typeface="Arial"/>
                <a:cs typeface="Arial"/>
              </a:rPr>
              <a:t>of</a:t>
            </a:r>
            <a:r>
              <a:rPr dirty="0" sz="1200" spc="-45" b="1">
                <a:solidFill>
                  <a:srgbClr val="1A4568"/>
                </a:solidFill>
                <a:latin typeface="Arial"/>
                <a:cs typeface="Arial"/>
              </a:rPr>
              <a:t> </a:t>
            </a:r>
            <a:r>
              <a:rPr dirty="0" sz="1200" spc="45" b="1">
                <a:solidFill>
                  <a:srgbClr val="1A4568"/>
                </a:solidFill>
                <a:latin typeface="Arial"/>
                <a:cs typeface="Arial"/>
              </a:rPr>
              <a:t>polyglu,</a:t>
            </a:r>
            <a:r>
              <a:rPr dirty="0" sz="1200" spc="-45" b="1">
                <a:solidFill>
                  <a:srgbClr val="1A4568"/>
                </a:solidFill>
                <a:latin typeface="Arial"/>
                <a:cs typeface="Arial"/>
              </a:rPr>
              <a:t> </a:t>
            </a:r>
            <a:r>
              <a:rPr dirty="0" sz="1200" spc="80">
                <a:solidFill>
                  <a:srgbClr val="1A4568"/>
                </a:solidFill>
                <a:latin typeface="Arial"/>
                <a:cs typeface="Arial"/>
              </a:rPr>
              <a:t>as</a:t>
            </a:r>
            <a:r>
              <a:rPr dirty="0" sz="1200" spc="40">
                <a:solidFill>
                  <a:srgbClr val="1A4568"/>
                </a:solidFill>
                <a:latin typeface="Arial"/>
                <a:cs typeface="Arial"/>
              </a:rPr>
              <a:t> </a:t>
            </a:r>
            <a:r>
              <a:rPr dirty="0" sz="1200" spc="140">
                <a:solidFill>
                  <a:srgbClr val="1A4568"/>
                </a:solidFill>
                <a:latin typeface="Arial"/>
                <a:cs typeface="Arial"/>
              </a:rPr>
              <a:t>a</a:t>
            </a:r>
            <a:r>
              <a:rPr dirty="0" sz="1200" spc="50">
                <a:solidFill>
                  <a:srgbClr val="1A4568"/>
                </a:solidFill>
                <a:latin typeface="Arial"/>
                <a:cs typeface="Arial"/>
              </a:rPr>
              <a:t> </a:t>
            </a:r>
            <a:r>
              <a:rPr dirty="0" sz="1200" spc="80">
                <a:solidFill>
                  <a:srgbClr val="1A4568"/>
                </a:solidFill>
                <a:latin typeface="Arial"/>
                <a:cs typeface="Arial"/>
              </a:rPr>
              <a:t>powerful</a:t>
            </a:r>
            <a:r>
              <a:rPr dirty="0" sz="1200" spc="50">
                <a:solidFill>
                  <a:srgbClr val="1A4568"/>
                </a:solidFill>
                <a:latin typeface="Arial"/>
                <a:cs typeface="Arial"/>
              </a:rPr>
              <a:t> </a:t>
            </a:r>
            <a:r>
              <a:rPr dirty="0" sz="1200" spc="80">
                <a:solidFill>
                  <a:srgbClr val="1A4568"/>
                </a:solidFill>
                <a:latin typeface="Arial"/>
                <a:cs typeface="Arial"/>
              </a:rPr>
              <a:t>cleaning </a:t>
            </a:r>
            <a:r>
              <a:rPr dirty="0" sz="1200" spc="125">
                <a:solidFill>
                  <a:srgbClr val="1A4568"/>
                </a:solidFill>
                <a:latin typeface="Arial"/>
                <a:cs typeface="Arial"/>
              </a:rPr>
              <a:t>and</a:t>
            </a:r>
            <a:r>
              <a:rPr dirty="0" sz="1200" spc="-10">
                <a:solidFill>
                  <a:srgbClr val="1A4568"/>
                </a:solidFill>
                <a:latin typeface="Arial"/>
                <a:cs typeface="Arial"/>
              </a:rPr>
              <a:t> </a:t>
            </a:r>
            <a:r>
              <a:rPr dirty="0" sz="1200" spc="70">
                <a:solidFill>
                  <a:srgbClr val="1A4568"/>
                </a:solidFill>
                <a:latin typeface="Arial"/>
                <a:cs typeface="Arial"/>
              </a:rPr>
              <a:t>filtration</a:t>
            </a:r>
            <a:r>
              <a:rPr dirty="0" sz="1200" spc="15">
                <a:solidFill>
                  <a:srgbClr val="1A4568"/>
                </a:solidFill>
                <a:latin typeface="Arial"/>
                <a:cs typeface="Arial"/>
              </a:rPr>
              <a:t> </a:t>
            </a:r>
            <a:r>
              <a:rPr dirty="0" sz="1200" spc="85">
                <a:solidFill>
                  <a:srgbClr val="1A4568"/>
                </a:solidFill>
                <a:latin typeface="Arial"/>
                <a:cs typeface="Arial"/>
              </a:rPr>
              <a:t>coagulant,</a:t>
            </a:r>
            <a:r>
              <a:rPr dirty="0" sz="1200" spc="-35">
                <a:solidFill>
                  <a:srgbClr val="1A4568"/>
                </a:solidFill>
                <a:latin typeface="Arial"/>
                <a:cs typeface="Arial"/>
              </a:rPr>
              <a:t> </a:t>
            </a:r>
            <a:r>
              <a:rPr dirty="0" sz="1200" spc="90">
                <a:solidFill>
                  <a:srgbClr val="1A4568"/>
                </a:solidFill>
                <a:latin typeface="Arial"/>
                <a:cs typeface="Arial"/>
              </a:rPr>
              <a:t>which</a:t>
            </a:r>
            <a:r>
              <a:rPr dirty="0" sz="1200" spc="-10">
                <a:solidFill>
                  <a:srgbClr val="1A4568"/>
                </a:solidFill>
                <a:latin typeface="Arial"/>
                <a:cs typeface="Arial"/>
              </a:rPr>
              <a:t> </a:t>
            </a:r>
            <a:r>
              <a:rPr dirty="0" sz="1200" spc="90">
                <a:solidFill>
                  <a:srgbClr val="1A4568"/>
                </a:solidFill>
                <a:latin typeface="Arial"/>
                <a:cs typeface="Arial"/>
              </a:rPr>
              <a:t>we</a:t>
            </a:r>
            <a:r>
              <a:rPr dirty="0" sz="1200" spc="15">
                <a:solidFill>
                  <a:srgbClr val="1A4568"/>
                </a:solidFill>
                <a:latin typeface="Arial"/>
                <a:cs typeface="Arial"/>
              </a:rPr>
              <a:t> </a:t>
            </a:r>
            <a:r>
              <a:rPr dirty="0" sz="1200" spc="-20">
                <a:solidFill>
                  <a:srgbClr val="1A4568"/>
                </a:solidFill>
                <a:latin typeface="Arial"/>
                <a:cs typeface="Arial"/>
              </a:rPr>
              <a:t>will </a:t>
            </a:r>
            <a:r>
              <a:rPr dirty="0" sz="1200" spc="95">
                <a:solidFill>
                  <a:srgbClr val="1A4568"/>
                </a:solidFill>
                <a:latin typeface="Arial"/>
                <a:cs typeface="Arial"/>
              </a:rPr>
              <a:t>ferment</a:t>
            </a:r>
            <a:r>
              <a:rPr dirty="0" sz="1200" spc="85">
                <a:solidFill>
                  <a:srgbClr val="1A4568"/>
                </a:solidFill>
                <a:latin typeface="Arial"/>
                <a:cs typeface="Arial"/>
              </a:rPr>
              <a:t> </a:t>
            </a:r>
            <a:r>
              <a:rPr dirty="0" sz="1200" spc="105">
                <a:solidFill>
                  <a:srgbClr val="1A4568"/>
                </a:solidFill>
                <a:latin typeface="Arial"/>
                <a:cs typeface="Arial"/>
              </a:rPr>
              <a:t>by</a:t>
            </a:r>
            <a:r>
              <a:rPr dirty="0" sz="1200" spc="60">
                <a:solidFill>
                  <a:srgbClr val="1A456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A4568"/>
                </a:solidFill>
                <a:latin typeface="Arial"/>
                <a:cs typeface="Arial"/>
              </a:rPr>
              <a:t>ourselves,</a:t>
            </a:r>
            <a:r>
              <a:rPr dirty="0" sz="1200" spc="80">
                <a:solidFill>
                  <a:srgbClr val="1A4568"/>
                </a:solidFill>
                <a:latin typeface="Arial"/>
                <a:cs typeface="Arial"/>
              </a:rPr>
              <a:t> </a:t>
            </a:r>
            <a:r>
              <a:rPr dirty="0" sz="1200" spc="140">
                <a:solidFill>
                  <a:srgbClr val="1A4568"/>
                </a:solidFill>
                <a:latin typeface="Arial"/>
                <a:cs typeface="Arial"/>
              </a:rPr>
              <a:t>a</a:t>
            </a:r>
            <a:r>
              <a:rPr dirty="0" sz="1200" spc="70">
                <a:solidFill>
                  <a:srgbClr val="1A4568"/>
                </a:solidFill>
                <a:latin typeface="Arial"/>
                <a:cs typeface="Arial"/>
              </a:rPr>
              <a:t> process</a:t>
            </a:r>
            <a:r>
              <a:rPr dirty="0" sz="1200" spc="55">
                <a:solidFill>
                  <a:srgbClr val="1A4568"/>
                </a:solidFill>
                <a:latin typeface="Arial"/>
                <a:cs typeface="Arial"/>
              </a:rPr>
              <a:t> </a:t>
            </a:r>
            <a:r>
              <a:rPr dirty="0" sz="1200" spc="65">
                <a:solidFill>
                  <a:srgbClr val="1A4568"/>
                </a:solidFill>
                <a:latin typeface="Arial"/>
                <a:cs typeface="Arial"/>
              </a:rPr>
              <a:t>for</a:t>
            </a:r>
            <a:r>
              <a:rPr dirty="0" sz="1200" spc="60">
                <a:solidFill>
                  <a:srgbClr val="1A4568"/>
                </a:solidFill>
                <a:latin typeface="Arial"/>
                <a:cs typeface="Arial"/>
              </a:rPr>
              <a:t> </a:t>
            </a:r>
            <a:r>
              <a:rPr dirty="0" sz="1200" spc="70">
                <a:solidFill>
                  <a:srgbClr val="1A4568"/>
                </a:solidFill>
                <a:latin typeface="Arial"/>
                <a:cs typeface="Arial"/>
              </a:rPr>
              <a:t>which</a:t>
            </a:r>
            <a:endParaRPr sz="1200">
              <a:latin typeface="Arial"/>
              <a:cs typeface="Arial"/>
            </a:endParaRPr>
          </a:p>
          <a:p>
            <a:pPr marL="695960">
              <a:lnSpc>
                <a:spcPct val="100000"/>
              </a:lnSpc>
            </a:pPr>
            <a:r>
              <a:rPr dirty="0" sz="1200">
                <a:solidFill>
                  <a:srgbClr val="1A4568"/>
                </a:solidFill>
                <a:latin typeface="Arial"/>
                <a:cs typeface="Arial"/>
              </a:rPr>
              <a:t>will</a:t>
            </a:r>
            <a:r>
              <a:rPr dirty="0" sz="1200" spc="15">
                <a:solidFill>
                  <a:srgbClr val="1A4568"/>
                </a:solidFill>
                <a:latin typeface="Arial"/>
                <a:cs typeface="Arial"/>
              </a:rPr>
              <a:t> </a:t>
            </a:r>
            <a:r>
              <a:rPr dirty="0" sz="1200" spc="105">
                <a:solidFill>
                  <a:srgbClr val="1A4568"/>
                </a:solidFill>
                <a:latin typeface="Arial"/>
                <a:cs typeface="Arial"/>
              </a:rPr>
              <a:t>be</a:t>
            </a:r>
            <a:r>
              <a:rPr dirty="0" sz="1200" spc="30">
                <a:solidFill>
                  <a:srgbClr val="1A4568"/>
                </a:solidFill>
                <a:latin typeface="Arial"/>
                <a:cs typeface="Arial"/>
              </a:rPr>
              <a:t> </a:t>
            </a:r>
            <a:r>
              <a:rPr dirty="0" sz="1200" spc="80">
                <a:solidFill>
                  <a:srgbClr val="1A4568"/>
                </a:solidFill>
                <a:latin typeface="Arial"/>
                <a:cs typeface="Arial"/>
              </a:rPr>
              <a:t>needful</a:t>
            </a:r>
            <a:r>
              <a:rPr dirty="0" sz="1200" spc="15">
                <a:solidFill>
                  <a:srgbClr val="1A4568"/>
                </a:solidFill>
                <a:latin typeface="Arial"/>
                <a:cs typeface="Arial"/>
              </a:rPr>
              <a:t> </a:t>
            </a:r>
            <a:r>
              <a:rPr dirty="0" sz="1200" spc="60">
                <a:solidFill>
                  <a:srgbClr val="1A4568"/>
                </a:solidFill>
                <a:latin typeface="Arial"/>
                <a:cs typeface="Arial"/>
              </a:rPr>
              <a:t>soybeans,</a:t>
            </a:r>
            <a:r>
              <a:rPr dirty="0" sz="1200" spc="345">
                <a:solidFill>
                  <a:srgbClr val="1A4568"/>
                </a:solidFill>
                <a:latin typeface="Arial"/>
                <a:cs typeface="Arial"/>
              </a:rPr>
              <a:t> </a:t>
            </a:r>
            <a:r>
              <a:rPr dirty="0" sz="1200" spc="90">
                <a:solidFill>
                  <a:srgbClr val="1A4568"/>
                </a:solidFill>
                <a:latin typeface="Arial"/>
                <a:cs typeface="Arial"/>
              </a:rPr>
              <a:t>the</a:t>
            </a:r>
            <a:r>
              <a:rPr dirty="0" sz="1200" spc="30">
                <a:solidFill>
                  <a:srgbClr val="1A4568"/>
                </a:solidFill>
                <a:latin typeface="Arial"/>
                <a:cs typeface="Arial"/>
              </a:rPr>
              <a:t> </a:t>
            </a:r>
            <a:r>
              <a:rPr dirty="0" sz="1200" spc="85">
                <a:solidFill>
                  <a:srgbClr val="1A4568"/>
                </a:solidFill>
                <a:latin typeface="Arial"/>
                <a:cs typeface="Arial"/>
              </a:rPr>
              <a:t>cost</a:t>
            </a:r>
            <a:r>
              <a:rPr dirty="0" sz="1200" spc="-5">
                <a:solidFill>
                  <a:srgbClr val="1A4568"/>
                </a:solidFill>
                <a:latin typeface="Arial"/>
                <a:cs typeface="Arial"/>
              </a:rPr>
              <a:t> </a:t>
            </a:r>
            <a:r>
              <a:rPr dirty="0" sz="1200" spc="80">
                <a:solidFill>
                  <a:srgbClr val="1A4568"/>
                </a:solidFill>
                <a:latin typeface="Arial"/>
                <a:cs typeface="Arial"/>
              </a:rPr>
              <a:t>of</a:t>
            </a:r>
            <a:r>
              <a:rPr dirty="0" sz="1200" spc="20">
                <a:solidFill>
                  <a:srgbClr val="1A4568"/>
                </a:solidFill>
                <a:latin typeface="Arial"/>
                <a:cs typeface="Arial"/>
              </a:rPr>
              <a:t> </a:t>
            </a:r>
            <a:r>
              <a:rPr dirty="0" sz="1200" spc="70">
                <a:solidFill>
                  <a:srgbClr val="1A4568"/>
                </a:solidFill>
                <a:latin typeface="Arial"/>
                <a:cs typeface="Arial"/>
              </a:rPr>
              <a:t>which</a:t>
            </a:r>
            <a:endParaRPr sz="1200">
              <a:latin typeface="Arial"/>
              <a:cs typeface="Arial"/>
            </a:endParaRPr>
          </a:p>
          <a:p>
            <a:pPr marL="695960">
              <a:lnSpc>
                <a:spcPts val="780"/>
              </a:lnSpc>
            </a:pPr>
            <a:r>
              <a:rPr dirty="0" sz="1200" spc="80">
                <a:solidFill>
                  <a:srgbClr val="1A4568"/>
                </a:solidFill>
                <a:latin typeface="Arial"/>
                <a:cs typeface="Arial"/>
              </a:rPr>
              <a:t>goes</a:t>
            </a:r>
            <a:r>
              <a:rPr dirty="0" sz="1200" spc="55">
                <a:solidFill>
                  <a:srgbClr val="1A456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A4568"/>
                </a:solidFill>
                <a:latin typeface="Arial"/>
                <a:cs typeface="Arial"/>
              </a:rPr>
              <a:t>357.36</a:t>
            </a:r>
            <a:r>
              <a:rPr dirty="0" sz="1200" spc="50">
                <a:solidFill>
                  <a:srgbClr val="1A456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A4568"/>
                </a:solidFill>
                <a:latin typeface="Arial"/>
                <a:cs typeface="Arial"/>
              </a:rPr>
              <a:t>lekë</a:t>
            </a:r>
            <a:r>
              <a:rPr dirty="0" sz="1200" spc="60">
                <a:solidFill>
                  <a:srgbClr val="1A4568"/>
                </a:solidFill>
                <a:latin typeface="Arial"/>
                <a:cs typeface="Arial"/>
              </a:rPr>
              <a:t> </a:t>
            </a:r>
            <a:r>
              <a:rPr dirty="0" sz="1200" spc="70">
                <a:solidFill>
                  <a:srgbClr val="1A4568"/>
                </a:solidFill>
                <a:latin typeface="Arial"/>
                <a:cs typeface="Arial"/>
              </a:rPr>
              <a:t>or</a:t>
            </a:r>
            <a:r>
              <a:rPr dirty="0" sz="1200" spc="50">
                <a:solidFill>
                  <a:srgbClr val="1A456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A4568"/>
                </a:solidFill>
                <a:latin typeface="Arial"/>
                <a:cs typeface="Arial"/>
              </a:rPr>
              <a:t>2.94</a:t>
            </a:r>
            <a:r>
              <a:rPr dirty="0" sz="1200" spc="25">
                <a:solidFill>
                  <a:srgbClr val="1A4568"/>
                </a:solidFill>
                <a:latin typeface="Arial"/>
                <a:cs typeface="Arial"/>
              </a:rPr>
              <a:t> </a:t>
            </a:r>
            <a:r>
              <a:rPr dirty="0" sz="1200" spc="75">
                <a:solidFill>
                  <a:srgbClr val="1A4568"/>
                </a:solidFill>
                <a:latin typeface="Arial"/>
                <a:cs typeface="Arial"/>
              </a:rPr>
              <a:t>euro</a:t>
            </a:r>
            <a:r>
              <a:rPr dirty="0" sz="1200" spc="55">
                <a:solidFill>
                  <a:srgbClr val="1A4568"/>
                </a:solidFill>
                <a:latin typeface="Arial"/>
                <a:cs typeface="Arial"/>
              </a:rPr>
              <a:t> </a:t>
            </a:r>
            <a:r>
              <a:rPr dirty="0" sz="1200" spc="85">
                <a:solidFill>
                  <a:srgbClr val="1A4568"/>
                </a:solidFill>
                <a:latin typeface="Arial"/>
                <a:cs typeface="Arial"/>
              </a:rPr>
              <a:t>per</a:t>
            </a:r>
            <a:r>
              <a:rPr dirty="0" sz="1200" spc="65">
                <a:solidFill>
                  <a:srgbClr val="1A4568"/>
                </a:solidFill>
                <a:latin typeface="Arial"/>
                <a:cs typeface="Arial"/>
              </a:rPr>
              <a:t> </a:t>
            </a:r>
            <a:r>
              <a:rPr dirty="0" sz="1200" spc="60">
                <a:solidFill>
                  <a:srgbClr val="1A4568"/>
                </a:solidFill>
                <a:latin typeface="Arial"/>
                <a:cs typeface="Arial"/>
              </a:rPr>
              <a:t>kilogram.</a:t>
            </a:r>
            <a:endParaRPr sz="1200">
              <a:latin typeface="Arial"/>
              <a:cs typeface="Arial"/>
            </a:endParaRPr>
          </a:p>
          <a:p>
            <a:pPr marL="685165" marR="1077595" indent="-647065">
              <a:lnSpc>
                <a:spcPct val="83700"/>
              </a:lnSpc>
              <a:spcBef>
                <a:spcPts val="120"/>
              </a:spcBef>
              <a:buClr>
                <a:srgbClr val="0D2234"/>
              </a:buClr>
              <a:buSzPct val="333333"/>
              <a:buAutoNum type="arabicPeriod" startAt="3"/>
              <a:tabLst>
                <a:tab pos="685165" algn="l"/>
              </a:tabLst>
            </a:pPr>
            <a:r>
              <a:rPr dirty="0" sz="1200" b="1">
                <a:solidFill>
                  <a:srgbClr val="1A4568"/>
                </a:solidFill>
                <a:latin typeface="Arial"/>
                <a:cs typeface="Arial"/>
              </a:rPr>
              <a:t>Cost</a:t>
            </a:r>
            <a:r>
              <a:rPr dirty="0" sz="1200" spc="-40" b="1">
                <a:solidFill>
                  <a:srgbClr val="1A4568"/>
                </a:solidFill>
                <a:latin typeface="Arial"/>
                <a:cs typeface="Arial"/>
              </a:rPr>
              <a:t> </a:t>
            </a:r>
            <a:r>
              <a:rPr dirty="0" sz="1200" spc="55" b="1">
                <a:solidFill>
                  <a:srgbClr val="1A4568"/>
                </a:solidFill>
                <a:latin typeface="Arial"/>
                <a:cs typeface="Arial"/>
              </a:rPr>
              <a:t>reduction</a:t>
            </a:r>
            <a:r>
              <a:rPr dirty="0" sz="1200" spc="-45" b="1">
                <a:solidFill>
                  <a:srgbClr val="1A4568"/>
                </a:solidFill>
                <a:latin typeface="Arial"/>
                <a:cs typeface="Arial"/>
              </a:rPr>
              <a:t> </a:t>
            </a:r>
            <a:r>
              <a:rPr dirty="0" sz="1200" spc="65">
                <a:solidFill>
                  <a:srgbClr val="1A4568"/>
                </a:solidFill>
                <a:latin typeface="Arial"/>
                <a:cs typeface="Arial"/>
              </a:rPr>
              <a:t>for </a:t>
            </a:r>
            <a:r>
              <a:rPr dirty="0" sz="1200" spc="85">
                <a:solidFill>
                  <a:srgbClr val="1A4568"/>
                </a:solidFill>
                <a:latin typeface="Arial"/>
                <a:cs typeface="Arial"/>
              </a:rPr>
              <a:t>each student</a:t>
            </a:r>
            <a:r>
              <a:rPr dirty="0" sz="1200" spc="-10">
                <a:solidFill>
                  <a:srgbClr val="1A4568"/>
                </a:solidFill>
                <a:latin typeface="Arial"/>
                <a:cs typeface="Arial"/>
              </a:rPr>
              <a:t> </a:t>
            </a:r>
            <a:r>
              <a:rPr dirty="0" sz="1200" spc="114">
                <a:solidFill>
                  <a:srgbClr val="1A4568"/>
                </a:solidFill>
                <a:latin typeface="Arial"/>
                <a:cs typeface="Arial"/>
              </a:rPr>
              <a:t>about</a:t>
            </a:r>
            <a:r>
              <a:rPr dirty="0" sz="1200" spc="-15">
                <a:solidFill>
                  <a:srgbClr val="1A4568"/>
                </a:solidFill>
                <a:latin typeface="Arial"/>
                <a:cs typeface="Arial"/>
              </a:rPr>
              <a:t> </a:t>
            </a:r>
            <a:r>
              <a:rPr dirty="0" sz="1200" spc="65">
                <a:solidFill>
                  <a:srgbClr val="1A4568"/>
                </a:solidFill>
                <a:latin typeface="Arial"/>
                <a:cs typeface="Arial"/>
              </a:rPr>
              <a:t>their</a:t>
            </a:r>
            <a:r>
              <a:rPr dirty="0" sz="1200" spc="10">
                <a:solidFill>
                  <a:srgbClr val="1A4568"/>
                </a:solidFill>
                <a:latin typeface="Arial"/>
                <a:cs typeface="Arial"/>
              </a:rPr>
              <a:t> </a:t>
            </a:r>
            <a:r>
              <a:rPr dirty="0" sz="1200" spc="65">
                <a:solidFill>
                  <a:srgbClr val="1A4568"/>
                </a:solidFill>
                <a:latin typeface="Arial"/>
                <a:cs typeface="Arial"/>
              </a:rPr>
              <a:t>individual </a:t>
            </a:r>
            <a:r>
              <a:rPr dirty="0" sz="1200" spc="90">
                <a:solidFill>
                  <a:srgbClr val="1A4568"/>
                </a:solidFill>
                <a:latin typeface="Arial"/>
                <a:cs typeface="Arial"/>
              </a:rPr>
              <a:t>purchase</a:t>
            </a:r>
            <a:r>
              <a:rPr dirty="0" sz="1200" spc="-20">
                <a:solidFill>
                  <a:srgbClr val="1A4568"/>
                </a:solidFill>
                <a:latin typeface="Arial"/>
                <a:cs typeface="Arial"/>
              </a:rPr>
              <a:t> </a:t>
            </a:r>
            <a:r>
              <a:rPr dirty="0" sz="1200" spc="80">
                <a:solidFill>
                  <a:srgbClr val="1A4568"/>
                </a:solidFill>
                <a:latin typeface="Arial"/>
                <a:cs typeface="Arial"/>
              </a:rPr>
              <a:t>of</a:t>
            </a:r>
            <a:r>
              <a:rPr dirty="0" sz="1200" spc="-5">
                <a:solidFill>
                  <a:srgbClr val="1A4568"/>
                </a:solidFill>
                <a:latin typeface="Arial"/>
                <a:cs typeface="Arial"/>
              </a:rPr>
              <a:t> </a:t>
            </a:r>
            <a:r>
              <a:rPr dirty="0" sz="1200" spc="95">
                <a:solidFill>
                  <a:srgbClr val="1A4568"/>
                </a:solidFill>
                <a:latin typeface="Arial"/>
                <a:cs typeface="Arial"/>
              </a:rPr>
              <a:t>water</a:t>
            </a:r>
            <a:r>
              <a:rPr dirty="0" sz="1200" spc="15">
                <a:solidFill>
                  <a:srgbClr val="1A4568"/>
                </a:solidFill>
                <a:latin typeface="Arial"/>
                <a:cs typeface="Arial"/>
              </a:rPr>
              <a:t> </a:t>
            </a:r>
            <a:r>
              <a:rPr dirty="0" sz="1200" spc="140">
                <a:solidFill>
                  <a:srgbClr val="1A4568"/>
                </a:solidFill>
                <a:latin typeface="Arial"/>
                <a:cs typeface="Arial"/>
              </a:rPr>
              <a:t>(</a:t>
            </a:r>
            <a:r>
              <a:rPr dirty="0" sz="1200" spc="-15">
                <a:solidFill>
                  <a:srgbClr val="1A4568"/>
                </a:solidFill>
                <a:latin typeface="Arial"/>
                <a:cs typeface="Arial"/>
              </a:rPr>
              <a:t> </a:t>
            </a:r>
            <a:r>
              <a:rPr dirty="0" sz="1200" spc="80">
                <a:solidFill>
                  <a:srgbClr val="1A4568"/>
                </a:solidFill>
                <a:latin typeface="Arial"/>
                <a:cs typeface="Arial"/>
              </a:rPr>
              <a:t>which</a:t>
            </a:r>
            <a:endParaRPr sz="1200">
              <a:latin typeface="Arial"/>
              <a:cs typeface="Arial"/>
            </a:endParaRPr>
          </a:p>
          <a:p>
            <a:pPr marL="685165" marR="1228090">
              <a:lnSpc>
                <a:spcPct val="100000"/>
              </a:lnSpc>
            </a:pPr>
            <a:r>
              <a:rPr dirty="0" sz="1200" spc="70">
                <a:solidFill>
                  <a:srgbClr val="1A4568"/>
                </a:solidFill>
                <a:latin typeface="Arial"/>
                <a:cs typeface="Arial"/>
              </a:rPr>
              <a:t>also</a:t>
            </a:r>
            <a:r>
              <a:rPr dirty="0" sz="1200" spc="15">
                <a:solidFill>
                  <a:srgbClr val="1A456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A4568"/>
                </a:solidFill>
                <a:latin typeface="Arial"/>
                <a:cs typeface="Arial"/>
              </a:rPr>
              <a:t>will</a:t>
            </a:r>
            <a:r>
              <a:rPr dirty="0" sz="1200" spc="55">
                <a:solidFill>
                  <a:srgbClr val="1A4568"/>
                </a:solidFill>
                <a:latin typeface="Arial"/>
                <a:cs typeface="Arial"/>
              </a:rPr>
              <a:t> </a:t>
            </a:r>
            <a:r>
              <a:rPr dirty="0" sz="1200" spc="90">
                <a:solidFill>
                  <a:srgbClr val="1A4568"/>
                </a:solidFill>
                <a:latin typeface="Arial"/>
                <a:cs typeface="Arial"/>
              </a:rPr>
              <a:t>bring</a:t>
            </a:r>
            <a:r>
              <a:rPr dirty="0" sz="1200" spc="25">
                <a:solidFill>
                  <a:srgbClr val="1A4568"/>
                </a:solidFill>
                <a:latin typeface="Arial"/>
                <a:cs typeface="Arial"/>
              </a:rPr>
              <a:t> </a:t>
            </a:r>
            <a:r>
              <a:rPr dirty="0" sz="1200" spc="90">
                <a:solidFill>
                  <a:srgbClr val="1A4568"/>
                </a:solidFill>
                <a:latin typeface="Arial"/>
                <a:cs typeface="Arial"/>
              </a:rPr>
              <a:t>the</a:t>
            </a:r>
            <a:r>
              <a:rPr dirty="0" sz="1200" spc="45">
                <a:solidFill>
                  <a:srgbClr val="1A4568"/>
                </a:solidFill>
                <a:latin typeface="Arial"/>
                <a:cs typeface="Arial"/>
              </a:rPr>
              <a:t> </a:t>
            </a:r>
            <a:r>
              <a:rPr dirty="0" sz="1200" spc="90">
                <a:solidFill>
                  <a:srgbClr val="1A4568"/>
                </a:solidFill>
                <a:latin typeface="Arial"/>
                <a:cs typeface="Arial"/>
              </a:rPr>
              <a:t>reduce</a:t>
            </a:r>
            <a:r>
              <a:rPr dirty="0" sz="1200" spc="30">
                <a:solidFill>
                  <a:srgbClr val="1A4568"/>
                </a:solidFill>
                <a:latin typeface="Arial"/>
                <a:cs typeface="Arial"/>
              </a:rPr>
              <a:t> </a:t>
            </a:r>
            <a:r>
              <a:rPr dirty="0" sz="1200" spc="55">
                <a:solidFill>
                  <a:srgbClr val="1A4568"/>
                </a:solidFill>
                <a:latin typeface="Arial"/>
                <a:cs typeface="Arial"/>
              </a:rPr>
              <a:t>of </a:t>
            </a:r>
            <a:r>
              <a:rPr dirty="0" sz="1200" spc="70">
                <a:solidFill>
                  <a:srgbClr val="1A4568"/>
                </a:solidFill>
                <a:latin typeface="Arial"/>
                <a:cs typeface="Arial"/>
              </a:rPr>
              <a:t>using</a:t>
            </a:r>
            <a:r>
              <a:rPr dirty="0" sz="1200">
                <a:solidFill>
                  <a:srgbClr val="1A4568"/>
                </a:solidFill>
                <a:latin typeface="Arial"/>
                <a:cs typeface="Arial"/>
              </a:rPr>
              <a:t> </a:t>
            </a:r>
            <a:r>
              <a:rPr dirty="0" sz="1200" spc="55">
                <a:solidFill>
                  <a:srgbClr val="1A4568"/>
                </a:solidFill>
                <a:latin typeface="Arial"/>
                <a:cs typeface="Arial"/>
              </a:rPr>
              <a:t>plastic).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14" name="object 14" descr=""/>
          <p:cNvGrpSpPr/>
          <p:nvPr/>
        </p:nvGrpSpPr>
        <p:grpSpPr>
          <a:xfrm>
            <a:off x="283463" y="5763767"/>
            <a:ext cx="2550160" cy="841375"/>
            <a:chOff x="283463" y="5763767"/>
            <a:chExt cx="2550160" cy="841375"/>
          </a:xfrm>
        </p:grpSpPr>
        <p:sp>
          <p:nvSpPr>
            <p:cNvPr id="15" name="object 15" descr=""/>
            <p:cNvSpPr/>
            <p:nvPr/>
          </p:nvSpPr>
          <p:spPr>
            <a:xfrm>
              <a:off x="288035" y="5768339"/>
              <a:ext cx="2540635" cy="832485"/>
            </a:xfrm>
            <a:custGeom>
              <a:avLst/>
              <a:gdLst/>
              <a:ahLst/>
              <a:cxnLst/>
              <a:rect l="l" t="t" r="r" b="b"/>
              <a:pathLst>
                <a:path w="2540635" h="832484">
                  <a:moveTo>
                    <a:pt x="2540508" y="0"/>
                  </a:moveTo>
                  <a:lnTo>
                    <a:pt x="0" y="0"/>
                  </a:lnTo>
                  <a:lnTo>
                    <a:pt x="0" y="832104"/>
                  </a:lnTo>
                  <a:lnTo>
                    <a:pt x="2540508" y="832104"/>
                  </a:lnTo>
                  <a:lnTo>
                    <a:pt x="2540508" y="0"/>
                  </a:lnTo>
                  <a:close/>
                </a:path>
              </a:pathLst>
            </a:custGeom>
            <a:solidFill>
              <a:srgbClr val="54AAC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288035" y="5768339"/>
              <a:ext cx="2540635" cy="832485"/>
            </a:xfrm>
            <a:custGeom>
              <a:avLst/>
              <a:gdLst/>
              <a:ahLst/>
              <a:cxnLst/>
              <a:rect l="l" t="t" r="r" b="b"/>
              <a:pathLst>
                <a:path w="2540635" h="832484">
                  <a:moveTo>
                    <a:pt x="0" y="832104"/>
                  </a:moveTo>
                  <a:lnTo>
                    <a:pt x="2540508" y="832104"/>
                  </a:lnTo>
                  <a:lnTo>
                    <a:pt x="2540508" y="0"/>
                  </a:lnTo>
                  <a:lnTo>
                    <a:pt x="0" y="0"/>
                  </a:lnTo>
                  <a:lnTo>
                    <a:pt x="0" y="832104"/>
                  </a:lnTo>
                  <a:close/>
                </a:path>
              </a:pathLst>
            </a:custGeom>
            <a:ln w="9144">
              <a:solidFill>
                <a:srgbClr val="60A1B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 descr=""/>
          <p:cNvSpPr txBox="1"/>
          <p:nvPr/>
        </p:nvSpPr>
        <p:spPr>
          <a:xfrm>
            <a:off x="366775" y="5790691"/>
            <a:ext cx="2352675" cy="757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200" spc="60" b="1">
                <a:solidFill>
                  <a:srgbClr val="FFFFFF"/>
                </a:solidFill>
                <a:latin typeface="Arial"/>
                <a:cs typeface="Arial"/>
              </a:rPr>
              <a:t>Cleaning</a:t>
            </a:r>
            <a:r>
              <a:rPr dirty="0" sz="1200" spc="-8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95" b="1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1200" spc="-6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85" b="1">
                <a:solidFill>
                  <a:srgbClr val="FFFFFF"/>
                </a:solidFill>
                <a:latin typeface="Arial"/>
                <a:cs typeface="Arial"/>
              </a:rPr>
              <a:t>maintenance</a:t>
            </a:r>
            <a:r>
              <a:rPr dirty="0" sz="1200" spc="-6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55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dirty="0" sz="1200" spc="75">
                <a:solidFill>
                  <a:srgbClr val="FFFFFF"/>
                </a:solidFill>
                <a:latin typeface="Arial"/>
                <a:cs typeface="Arial"/>
              </a:rPr>
              <a:t>deposits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dirty="0" sz="12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85">
                <a:solidFill>
                  <a:srgbClr val="FFFFFF"/>
                </a:solidFill>
                <a:latin typeface="Arial"/>
                <a:cs typeface="Arial"/>
              </a:rPr>
              <a:t>taken</a:t>
            </a:r>
            <a:r>
              <a:rPr dirty="0" sz="12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80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dirty="0" sz="12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85">
                <a:solidFill>
                  <a:srgbClr val="FFFFFF"/>
                </a:solidFill>
                <a:latin typeface="Arial"/>
                <a:cs typeface="Arial"/>
              </a:rPr>
              <a:t>an </a:t>
            </a:r>
            <a:r>
              <a:rPr dirty="0" sz="1200" spc="55" b="1">
                <a:solidFill>
                  <a:srgbClr val="FFFFFF"/>
                </a:solidFill>
                <a:latin typeface="Arial"/>
                <a:cs typeface="Arial"/>
              </a:rPr>
              <a:t>individual</a:t>
            </a:r>
            <a:r>
              <a:rPr dirty="0" sz="1200" spc="19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responsibility</a:t>
            </a:r>
            <a:r>
              <a:rPr dirty="0" sz="1200" spc="2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80">
                <a:solidFill>
                  <a:srgbClr val="FFFFFF"/>
                </a:solidFill>
                <a:latin typeface="Arial"/>
                <a:cs typeface="Arial"/>
              </a:rPr>
              <a:t>by our</a:t>
            </a:r>
            <a:r>
              <a:rPr dirty="0" sz="12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40">
                <a:solidFill>
                  <a:srgbClr val="FFFFFF"/>
                </a:solidFill>
                <a:latin typeface="Arial"/>
                <a:cs typeface="Arial"/>
              </a:rPr>
              <a:t>school.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11384660" y="6344208"/>
            <a:ext cx="54165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10" b="1">
                <a:solidFill>
                  <a:srgbClr val="0D2234"/>
                </a:solidFill>
                <a:latin typeface="Arial"/>
                <a:cs typeface="Arial"/>
              </a:rPr>
              <a:t>HYDRO</a:t>
            </a:r>
            <a:endParaRPr sz="1100">
              <a:latin typeface="Arial"/>
              <a:cs typeface="Arial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11693397" y="6492951"/>
            <a:ext cx="268605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70">
                <a:solidFill>
                  <a:srgbClr val="1A4568"/>
                </a:solidFill>
                <a:latin typeface="Arial"/>
                <a:cs typeface="Arial"/>
              </a:rPr>
              <a:t>PURE</a:t>
            </a:r>
            <a:endParaRPr sz="800">
              <a:latin typeface="Arial"/>
              <a:cs typeface="Arial"/>
            </a:endParaRPr>
          </a:p>
        </p:txBody>
      </p:sp>
      <p:sp>
        <p:nvSpPr>
          <p:cNvPr id="20" name="object 20" descr=""/>
          <p:cNvSpPr/>
          <p:nvPr/>
        </p:nvSpPr>
        <p:spPr>
          <a:xfrm>
            <a:off x="11305793" y="6374129"/>
            <a:ext cx="0" cy="249554"/>
          </a:xfrm>
          <a:custGeom>
            <a:avLst/>
            <a:gdLst/>
            <a:ahLst/>
            <a:cxnLst/>
            <a:rect l="l" t="t" r="r" b="b"/>
            <a:pathLst>
              <a:path w="0" h="249554">
                <a:moveTo>
                  <a:pt x="0" y="0"/>
                </a:moveTo>
                <a:lnTo>
                  <a:pt x="0" y="249199"/>
                </a:lnTo>
              </a:path>
            </a:pathLst>
          </a:custGeom>
          <a:ln w="38100">
            <a:solidFill>
              <a:srgbClr val="0D2234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21" name="object 2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336791" y="1417319"/>
            <a:ext cx="4920996" cy="444117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PC</dc:creator>
  <dc:title>THE ADVANTAGES AND DISATVANTAGES</dc:title>
  <dcterms:created xsi:type="dcterms:W3CDTF">2022-03-21T09:52:43Z</dcterms:created>
  <dcterms:modified xsi:type="dcterms:W3CDTF">2022-03-21T09:52:43Z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2022-03-16T00:00:00Z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2022-03-21T00:00:00Z</vt:filetime>
  </property>
</Properties>
</file>