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ink/ink49.xml" ContentType="application/inkml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ink/ink8.xml" ContentType="application/inkml+xml"/>
  <Override PartName="/ppt/ink/ink18.xml" ContentType="application/inkml+xml"/>
  <Override PartName="/ppt/ink/ink27.xml" ContentType="application/inkml+xml"/>
  <Override PartName="/ppt/ink/ink29.xml" ContentType="application/inkml+xml"/>
  <Override PartName="/ppt/ink/ink38.xml" ContentType="application/inkml+xml"/>
  <Override PartName="/ppt/ink/ink47.xml" ContentType="application/inkml+xml"/>
  <Override PartName="/ppt/ink/ink56.xml" ContentType="application/inkml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ink/ink6.xml" ContentType="application/inkml+xml"/>
  <Override PartName="/ppt/ink/ink16.xml" ContentType="application/inkml+xml"/>
  <Override PartName="/ppt/ink/ink25.xml" ContentType="application/inkml+xml"/>
  <Override PartName="/ppt/ink/ink36.xml" ContentType="application/inkml+xml"/>
  <Override PartName="/ppt/ink/ink45.xml" ContentType="application/inkml+xml"/>
  <Override PartName="/ppt/ink/ink54.xml" ContentType="application/inkml+xml"/>
  <Default Extension="rels" ContentType="application/vnd.openxmlformats-package.relationships+xml"/>
  <Default Extension="xml" ContentType="application/xml"/>
  <Override PartName="/ppt/ink/ink4.xml" ContentType="application/inkml+xml"/>
  <Override PartName="/ppt/ink/ink14.xml" ContentType="application/inkml+xml"/>
  <Override PartName="/ppt/ink/ink23.xml" ContentType="application/inkml+xml"/>
  <Override PartName="/ppt/ink/ink34.xml" ContentType="application/inkml+xml"/>
  <Override PartName="/ppt/ink/ink43.xml" ContentType="application/inkml+xml"/>
  <Override PartName="/ppt/ink/ink52.xml" ContentType="application/inkml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2.xml" ContentType="application/inkml+xml"/>
  <Override PartName="/ppt/ink/ink12.xml" ContentType="application/inkml+xml"/>
  <Override PartName="/ppt/ink/ink21.xml" ContentType="application/inkml+xml"/>
  <Override PartName="/ppt/ink/ink32.xml" ContentType="application/inkml+xml"/>
  <Override PartName="/ppt/ink/ink41.xml" ContentType="application/inkml+xml"/>
  <Override PartName="/ppt/ink/ink50.xml" ContentType="application/inkml+xml"/>
  <Override PartName="/ppt/ink/ink10.xml" ContentType="application/inkml+xml"/>
  <Override PartName="/ppt/ink/ink30.xml" ContentType="application/inkml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ink/ink39.xml" ContentType="application/inkml+xml"/>
  <Override PartName="/ppt/ink/ink48.xml" ContentType="application/inkml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ink/ink9.xml" ContentType="application/inkml+xml"/>
  <Override PartName="/ppt/ink/ink19.xml" ContentType="application/inkml+xml"/>
  <Override PartName="/ppt/ink/ink28.xml" ContentType="application/inkml+xml"/>
  <Override PartName="/ppt/ink/ink37.xml" ContentType="application/inkml+xml"/>
  <Override PartName="/ppt/ink/ink46.xml" ContentType="application/inkml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ink/ink7.xml" ContentType="application/inkml+xml"/>
  <Override PartName="/ppt/ink/ink17.xml" ContentType="application/inkml+xml"/>
  <Override PartName="/ppt/ink/ink26.xml" ContentType="application/inkml+xml"/>
  <Override PartName="/ppt/ink/ink35.xml" ContentType="application/inkml+xml"/>
  <Override PartName="/ppt/ink/ink44.xml" ContentType="application/inkml+xml"/>
  <Override PartName="/ppt/ink/ink55.xml" ContentType="application/inkml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ink/ink3.xml" ContentType="application/inkml+xml"/>
  <Override PartName="/ppt/ink/ink5.xml" ContentType="application/inkml+xml"/>
  <Override PartName="/ppt/ink/ink15.xml" ContentType="application/inkml+xml"/>
  <Override PartName="/ppt/ink/ink24.xml" ContentType="application/inkml+xml"/>
  <Override PartName="/ppt/ink/ink33.xml" ContentType="application/inkml+xml"/>
  <Override PartName="/ppt/ink/ink42.xml" ContentType="application/inkml+xml"/>
  <Override PartName="/ppt/ink/ink53.xml" ContentType="application/inkml+xml"/>
  <Override PartName="/ppt/ink/ink1.xml" ContentType="application/inkml+xml"/>
  <Override PartName="/ppt/ink/ink13.xml" ContentType="application/inkml+xml"/>
  <Override PartName="/ppt/ink/ink22.xml" ContentType="application/inkml+xml"/>
  <Override PartName="/ppt/ink/ink31.xml" ContentType="application/inkml+xml"/>
  <Override PartName="/ppt/ink/ink40.xml" ContentType="application/inkml+xml"/>
  <Override PartName="/ppt/ink/ink51.xml" ContentType="application/inkml+xml"/>
  <Override PartName="/ppt/slideLayouts/slideLayout10.xml" ContentType="application/vnd.openxmlformats-officedocument.presentationml.slideLayout+xml"/>
  <Override PartName="/ppt/ink/ink11.xml" ContentType="application/inkml+xml"/>
  <Override PartName="/ppt/ink/ink20.xml" ContentType="application/inkml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67" r:id="rId3"/>
    <p:sldId id="270" r:id="rId4"/>
    <p:sldId id="261" r:id="rId5"/>
    <p:sldId id="271" r:id="rId6"/>
    <p:sldId id="263" r:id="rId7"/>
    <p:sldId id="264" r:id="rId8"/>
    <p:sldId id="265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C1A1A"/>
    <a:srgbClr val="0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F51F18-C794-0DF8-3F28-4D73CB45A763}" v="18" dt="2022-03-09T11:35:05.146"/>
    <p1510:client id="{0A94EF3E-06A6-63C9-D3A5-9E2CC95B32F2}" v="1" dt="2022-03-08T16:02:01.773"/>
    <p1510:client id="{10B64F52-A04F-AB4C-84DE-841AB5BB23C0}" v="1" dt="2022-03-07T19:50:17.258"/>
    <p1510:client id="{18B67065-3CD2-45FC-8F69-BEABDD03CE30}" v="42" dt="2022-03-07T20:00:04.269"/>
    <p1510:client id="{26C02011-33D5-BE34-D34A-1F71FB3C63D2}" v="36" dt="2022-03-07T18:32:19.975"/>
    <p1510:client id="{81650EF0-E272-0E5D-DC26-D1A4951EA8CC}" v="38" dt="2022-03-07T19:48:49.056"/>
    <p1510:client id="{84A6ADDC-6E79-122F-E4BC-427F4AFBCED4}" v="60" dt="2022-03-07T19:58:51.464"/>
    <p1510:client id="{9910C8ED-EC7C-8597-2673-B68844C45016}" v="280" dt="2022-03-09T16:54:35.857"/>
    <p1510:client id="{A630139E-FAC6-7D46-B4ED-325ABDC3676C}" v="252" dt="2022-03-07T19:44:09.840"/>
    <p1510:client id="{B6DCE171-225D-4362-BA04-B93B53C9B0B7}" v="6" dt="2022-03-13T11:12:46.254"/>
    <p1510:client id="{C18E86B3-FF03-4FDB-A7B2-7CCE1856E81A}" v="66" dt="2022-03-08T20:13:51.065"/>
    <p1510:client id="{FDAECA5B-AE47-9BD2-6449-4E25EBDC2DC6}" v="420" dt="2022-03-07T19:38:07.714"/>
    <p1510:client id="{FE558B86-52BE-50D6-A117-F814B2E526A6}" v="2" dt="2022-03-16T16:41:24.69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2874" y="-13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F16DC6-E441-45AB-91E5-8F229B8441F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62BCC7F-3B66-4B20-A1DB-3BEFE7B652BC}">
      <dgm:prSet/>
      <dgm:spPr/>
      <dgm:t>
        <a:bodyPr/>
        <a:lstStyle/>
        <a:p>
          <a:pPr rtl="0"/>
          <a:r>
            <a:rPr lang="en-US"/>
            <a:t>7.5l/min *2 per day * 100 students = </a:t>
          </a:r>
          <a:r>
            <a:rPr lang="en-US" b="0">
              <a:latin typeface="Sitka Heading"/>
            </a:rPr>
            <a:t/>
          </a:r>
          <a:br>
            <a:rPr lang="en-US" b="0">
              <a:latin typeface="Sitka Heading"/>
            </a:rPr>
          </a:br>
          <a:r>
            <a:rPr lang="en-US" b="1">
              <a:solidFill>
                <a:srgbClr val="0070C0"/>
              </a:solidFill>
            </a:rPr>
            <a:t>1500 l</a:t>
          </a:r>
          <a:r>
            <a:rPr lang="en-US" b="1">
              <a:solidFill>
                <a:srgbClr val="FF0000"/>
              </a:solidFill>
            </a:rPr>
            <a:t> </a:t>
          </a:r>
          <a:r>
            <a:rPr lang="en-US" b="1"/>
            <a:t>for washing hands</a:t>
          </a:r>
          <a:r>
            <a:rPr lang="en-US"/>
            <a:t>  (ONE DAY)</a:t>
          </a:r>
        </a:p>
      </dgm:t>
    </dgm:pt>
    <dgm:pt modelId="{6DEB6AF5-C294-4196-8CF5-09690DAA4DD9}" type="parTrans" cxnId="{EA3A6467-3A76-4FFB-9FA8-5E5A45373FC3}">
      <dgm:prSet/>
      <dgm:spPr/>
      <dgm:t>
        <a:bodyPr/>
        <a:lstStyle/>
        <a:p>
          <a:endParaRPr lang="en-US"/>
        </a:p>
      </dgm:t>
    </dgm:pt>
    <dgm:pt modelId="{F586EFD8-9C94-498D-9195-DA3756BF6DB5}" type="sibTrans" cxnId="{EA3A6467-3A76-4FFB-9FA8-5E5A45373FC3}">
      <dgm:prSet/>
      <dgm:spPr/>
      <dgm:t>
        <a:bodyPr/>
        <a:lstStyle/>
        <a:p>
          <a:endParaRPr lang="en-US"/>
        </a:p>
      </dgm:t>
    </dgm:pt>
    <dgm:pt modelId="{3E5ED782-6BAE-41BC-A049-B489D7F696DC}">
      <dgm:prSet/>
      <dgm:spPr/>
      <dgm:t>
        <a:bodyPr/>
        <a:lstStyle/>
        <a:p>
          <a:pPr rtl="0"/>
          <a:r>
            <a:rPr lang="en-US"/>
            <a:t>7l/min *2 per day * 100 students =</a:t>
          </a:r>
          <a:r>
            <a:rPr lang="en-US" b="0">
              <a:latin typeface="Sitka Heading"/>
            </a:rPr>
            <a:t> </a:t>
          </a:r>
          <a:br>
            <a:rPr lang="en-US" b="0">
              <a:latin typeface="Sitka Heading"/>
            </a:rPr>
          </a:br>
          <a:r>
            <a:rPr lang="en-US" b="1">
              <a:solidFill>
                <a:srgbClr val="FF0000"/>
              </a:solidFill>
            </a:rPr>
            <a:t>1400 l </a:t>
          </a:r>
          <a:r>
            <a:rPr lang="en-US" b="1"/>
            <a:t>for flushing the toilet  </a:t>
          </a:r>
          <a:r>
            <a:rPr lang="en-US" b="0">
              <a:solidFill>
                <a:schemeClr val="tx1"/>
              </a:solidFill>
            </a:rPr>
            <a:t>(ONE DAY)</a:t>
          </a:r>
          <a:endParaRPr lang="en-US" b="0">
            <a:solidFill>
              <a:schemeClr val="tx1"/>
            </a:solidFill>
            <a:latin typeface="Sitka Heading"/>
          </a:endParaRPr>
        </a:p>
      </dgm:t>
    </dgm:pt>
    <dgm:pt modelId="{3A1B6B09-531D-4061-8A56-5648D1C643FC}" type="parTrans" cxnId="{DD9913F2-23A9-4831-9501-B6F0FC10D1D9}">
      <dgm:prSet/>
      <dgm:spPr/>
      <dgm:t>
        <a:bodyPr/>
        <a:lstStyle/>
        <a:p>
          <a:endParaRPr lang="en-US"/>
        </a:p>
      </dgm:t>
    </dgm:pt>
    <dgm:pt modelId="{AC56945F-FB5E-4CE8-8D36-721E53D727F0}" type="sibTrans" cxnId="{DD9913F2-23A9-4831-9501-B6F0FC10D1D9}">
      <dgm:prSet/>
      <dgm:spPr/>
      <dgm:t>
        <a:bodyPr/>
        <a:lstStyle/>
        <a:p>
          <a:endParaRPr lang="en-US"/>
        </a:p>
      </dgm:t>
    </dgm:pt>
    <dgm:pt modelId="{D059F0BC-A14F-4A83-8F13-C3C58059F630}" type="pres">
      <dgm:prSet presAssocID="{A8F16DC6-E441-45AB-91E5-8F229B8441FE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pl-PL"/>
        </a:p>
      </dgm:t>
    </dgm:pt>
    <dgm:pt modelId="{D189126D-E10F-483E-97CF-913F3E672014}" type="pres">
      <dgm:prSet presAssocID="{362BCC7F-3B66-4B20-A1DB-3BEFE7B652BC}" presName="thickLine" presStyleLbl="alignNode1" presStyleIdx="0" presStyleCnt="2"/>
      <dgm:spPr/>
    </dgm:pt>
    <dgm:pt modelId="{D974D527-4DAB-4B79-BADF-BDCD7BFD1150}" type="pres">
      <dgm:prSet presAssocID="{362BCC7F-3B66-4B20-A1DB-3BEFE7B652BC}" presName="horz1" presStyleCnt="0"/>
      <dgm:spPr/>
    </dgm:pt>
    <dgm:pt modelId="{E8F72042-97DE-4371-890E-7EC781DAE658}" type="pres">
      <dgm:prSet presAssocID="{362BCC7F-3B66-4B20-A1DB-3BEFE7B652BC}" presName="tx1" presStyleLbl="revTx" presStyleIdx="0" presStyleCnt="2"/>
      <dgm:spPr/>
      <dgm:t>
        <a:bodyPr/>
        <a:lstStyle/>
        <a:p>
          <a:endParaRPr lang="pl-PL"/>
        </a:p>
      </dgm:t>
    </dgm:pt>
    <dgm:pt modelId="{E82065A6-9934-4446-9E4F-F33044952C3D}" type="pres">
      <dgm:prSet presAssocID="{362BCC7F-3B66-4B20-A1DB-3BEFE7B652BC}" presName="vert1" presStyleCnt="0"/>
      <dgm:spPr/>
    </dgm:pt>
    <dgm:pt modelId="{FF33388A-EF6D-435A-9CCA-BF6985F0794C}" type="pres">
      <dgm:prSet presAssocID="{3E5ED782-6BAE-41BC-A049-B489D7F696DC}" presName="thickLine" presStyleLbl="alignNode1" presStyleIdx="1" presStyleCnt="2"/>
      <dgm:spPr/>
    </dgm:pt>
    <dgm:pt modelId="{7BE44DE0-5172-4174-ABCC-B2327135C572}" type="pres">
      <dgm:prSet presAssocID="{3E5ED782-6BAE-41BC-A049-B489D7F696DC}" presName="horz1" presStyleCnt="0"/>
      <dgm:spPr/>
    </dgm:pt>
    <dgm:pt modelId="{8E3F1C86-BD20-4C30-A42A-87A5026B3F9A}" type="pres">
      <dgm:prSet presAssocID="{3E5ED782-6BAE-41BC-A049-B489D7F696DC}" presName="tx1" presStyleLbl="revTx" presStyleIdx="1" presStyleCnt="2"/>
      <dgm:spPr/>
      <dgm:t>
        <a:bodyPr/>
        <a:lstStyle/>
        <a:p>
          <a:endParaRPr lang="pl-PL"/>
        </a:p>
      </dgm:t>
    </dgm:pt>
    <dgm:pt modelId="{9CB2D9F7-FB34-4C93-91AF-1C5525EDC9B5}" type="pres">
      <dgm:prSet presAssocID="{3E5ED782-6BAE-41BC-A049-B489D7F696DC}" presName="vert1" presStyleCnt="0"/>
      <dgm:spPr/>
    </dgm:pt>
  </dgm:ptLst>
  <dgm:cxnLst>
    <dgm:cxn modelId="{FB1D7EFA-749C-460D-905D-8A50AC79E670}" type="presOf" srcId="{3E5ED782-6BAE-41BC-A049-B489D7F696DC}" destId="{8E3F1C86-BD20-4C30-A42A-87A5026B3F9A}" srcOrd="0" destOrd="0" presId="urn:microsoft.com/office/officeart/2008/layout/LinedList"/>
    <dgm:cxn modelId="{DD9913F2-23A9-4831-9501-B6F0FC10D1D9}" srcId="{A8F16DC6-E441-45AB-91E5-8F229B8441FE}" destId="{3E5ED782-6BAE-41BC-A049-B489D7F696DC}" srcOrd="1" destOrd="0" parTransId="{3A1B6B09-531D-4061-8A56-5648D1C643FC}" sibTransId="{AC56945F-FB5E-4CE8-8D36-721E53D727F0}"/>
    <dgm:cxn modelId="{0FC90A59-91F9-4806-BD57-7BFA0A6EDDAA}" type="presOf" srcId="{A8F16DC6-E441-45AB-91E5-8F229B8441FE}" destId="{D059F0BC-A14F-4A83-8F13-C3C58059F630}" srcOrd="0" destOrd="0" presId="urn:microsoft.com/office/officeart/2008/layout/LinedList"/>
    <dgm:cxn modelId="{6EA183ED-3187-4268-BF74-A901E5D9BB5F}" type="presOf" srcId="{362BCC7F-3B66-4B20-A1DB-3BEFE7B652BC}" destId="{E8F72042-97DE-4371-890E-7EC781DAE658}" srcOrd="0" destOrd="0" presId="urn:microsoft.com/office/officeart/2008/layout/LinedList"/>
    <dgm:cxn modelId="{EA3A6467-3A76-4FFB-9FA8-5E5A45373FC3}" srcId="{A8F16DC6-E441-45AB-91E5-8F229B8441FE}" destId="{362BCC7F-3B66-4B20-A1DB-3BEFE7B652BC}" srcOrd="0" destOrd="0" parTransId="{6DEB6AF5-C294-4196-8CF5-09690DAA4DD9}" sibTransId="{F586EFD8-9C94-498D-9195-DA3756BF6DB5}"/>
    <dgm:cxn modelId="{65C1EF5D-211E-4978-8854-096C02577045}" type="presParOf" srcId="{D059F0BC-A14F-4A83-8F13-C3C58059F630}" destId="{D189126D-E10F-483E-97CF-913F3E672014}" srcOrd="0" destOrd="0" presId="urn:microsoft.com/office/officeart/2008/layout/LinedList"/>
    <dgm:cxn modelId="{9134BA54-B1C0-493B-B637-0F9B8596B241}" type="presParOf" srcId="{D059F0BC-A14F-4A83-8F13-C3C58059F630}" destId="{D974D527-4DAB-4B79-BADF-BDCD7BFD1150}" srcOrd="1" destOrd="0" presId="urn:microsoft.com/office/officeart/2008/layout/LinedList"/>
    <dgm:cxn modelId="{A7CD4D98-92AF-43B7-8CD9-6F45F17955C1}" type="presParOf" srcId="{D974D527-4DAB-4B79-BADF-BDCD7BFD1150}" destId="{E8F72042-97DE-4371-890E-7EC781DAE658}" srcOrd="0" destOrd="0" presId="urn:microsoft.com/office/officeart/2008/layout/LinedList"/>
    <dgm:cxn modelId="{78AB0C1F-CE30-42C5-B74C-1203E68A587C}" type="presParOf" srcId="{D974D527-4DAB-4B79-BADF-BDCD7BFD1150}" destId="{E82065A6-9934-4446-9E4F-F33044952C3D}" srcOrd="1" destOrd="0" presId="urn:microsoft.com/office/officeart/2008/layout/LinedList"/>
    <dgm:cxn modelId="{CB1B7E21-9E55-4932-AE97-46ED03B5FA77}" type="presParOf" srcId="{D059F0BC-A14F-4A83-8F13-C3C58059F630}" destId="{FF33388A-EF6D-435A-9CCA-BF6985F0794C}" srcOrd="2" destOrd="0" presId="urn:microsoft.com/office/officeart/2008/layout/LinedList"/>
    <dgm:cxn modelId="{35DF18B4-F349-4AA0-8852-AB25300A9E58}" type="presParOf" srcId="{D059F0BC-A14F-4A83-8F13-C3C58059F630}" destId="{7BE44DE0-5172-4174-ABCC-B2327135C572}" srcOrd="3" destOrd="0" presId="urn:microsoft.com/office/officeart/2008/layout/LinedList"/>
    <dgm:cxn modelId="{62539653-A2A6-47E7-82D6-D96A08F4EE76}" type="presParOf" srcId="{7BE44DE0-5172-4174-ABCC-B2327135C572}" destId="{8E3F1C86-BD20-4C30-A42A-87A5026B3F9A}" srcOrd="0" destOrd="0" presId="urn:microsoft.com/office/officeart/2008/layout/LinedList"/>
    <dgm:cxn modelId="{994790DA-C6F9-4970-955E-BCA0CC864F5A}" type="presParOf" srcId="{7BE44DE0-5172-4174-ABCC-B2327135C572}" destId="{9CB2D9F7-FB34-4C93-91AF-1C5525EDC9B5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189126D-E10F-483E-97CF-913F3E672014}">
      <dsp:nvSpPr>
        <dsp:cNvPr id="0" name=""/>
        <dsp:cNvSpPr/>
      </dsp:nvSpPr>
      <dsp:spPr>
        <a:xfrm>
          <a:off x="0" y="0"/>
          <a:ext cx="110902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F72042-97DE-4371-890E-7EC781DAE658}">
      <dsp:nvSpPr>
        <dsp:cNvPr id="0" name=""/>
        <dsp:cNvSpPr/>
      </dsp:nvSpPr>
      <dsp:spPr>
        <a:xfrm>
          <a:off x="0" y="0"/>
          <a:ext cx="11090276" cy="1734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/>
            <a:t>7.5l/min *2 per day * 100 students = </a:t>
          </a:r>
          <a:r>
            <a:rPr lang="en-US" sz="4700" b="0" kern="1200">
              <a:latin typeface="Sitka Heading"/>
            </a:rPr>
            <a:t/>
          </a:r>
          <a:br>
            <a:rPr lang="en-US" sz="4700" b="0" kern="1200">
              <a:latin typeface="Sitka Heading"/>
            </a:rPr>
          </a:br>
          <a:r>
            <a:rPr lang="en-US" sz="4700" b="1" kern="1200">
              <a:solidFill>
                <a:srgbClr val="0070C0"/>
              </a:solidFill>
            </a:rPr>
            <a:t>1500 l</a:t>
          </a:r>
          <a:r>
            <a:rPr lang="en-US" sz="4700" b="1" kern="1200">
              <a:solidFill>
                <a:srgbClr val="FF0000"/>
              </a:solidFill>
            </a:rPr>
            <a:t> </a:t>
          </a:r>
          <a:r>
            <a:rPr lang="en-US" sz="4700" b="1" kern="1200"/>
            <a:t>for washing hands</a:t>
          </a:r>
          <a:r>
            <a:rPr lang="en-US" sz="4700" kern="1200"/>
            <a:t>  (ONE DAY)</a:t>
          </a:r>
        </a:p>
      </dsp:txBody>
      <dsp:txXfrm>
        <a:off x="0" y="0"/>
        <a:ext cx="11090276" cy="1734344"/>
      </dsp:txXfrm>
    </dsp:sp>
    <dsp:sp modelId="{FF33388A-EF6D-435A-9CCA-BF6985F0794C}">
      <dsp:nvSpPr>
        <dsp:cNvPr id="0" name=""/>
        <dsp:cNvSpPr/>
      </dsp:nvSpPr>
      <dsp:spPr>
        <a:xfrm>
          <a:off x="0" y="1734344"/>
          <a:ext cx="11090276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F1C86-BD20-4C30-A42A-87A5026B3F9A}">
      <dsp:nvSpPr>
        <dsp:cNvPr id="0" name=""/>
        <dsp:cNvSpPr/>
      </dsp:nvSpPr>
      <dsp:spPr>
        <a:xfrm>
          <a:off x="0" y="1734344"/>
          <a:ext cx="11090276" cy="17343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9070" tIns="179070" rIns="179070" bIns="179070" numCol="1" spcCol="1270" anchor="t" anchorCtr="0">
          <a:noAutofit/>
        </a:bodyPr>
        <a:lstStyle/>
        <a:p>
          <a:pPr lvl="0" algn="l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/>
            <a:t>7l/min *2 per day * 100 students =</a:t>
          </a:r>
          <a:r>
            <a:rPr lang="en-US" sz="4700" b="0" kern="1200">
              <a:latin typeface="Sitka Heading"/>
            </a:rPr>
            <a:t> </a:t>
          </a:r>
          <a:br>
            <a:rPr lang="en-US" sz="4700" b="0" kern="1200">
              <a:latin typeface="Sitka Heading"/>
            </a:rPr>
          </a:br>
          <a:r>
            <a:rPr lang="en-US" sz="4700" b="1" kern="1200">
              <a:solidFill>
                <a:srgbClr val="FF0000"/>
              </a:solidFill>
            </a:rPr>
            <a:t>1400 l </a:t>
          </a:r>
          <a:r>
            <a:rPr lang="en-US" sz="4700" b="1" kern="1200"/>
            <a:t>for flushing the toilet  </a:t>
          </a:r>
          <a:r>
            <a:rPr lang="en-US" sz="4700" b="0" kern="1200">
              <a:solidFill>
                <a:schemeClr val="tx1"/>
              </a:solidFill>
            </a:rPr>
            <a:t>(ONE DAY)</a:t>
          </a:r>
          <a:endParaRPr lang="en-US" sz="4700" b="0" kern="1200">
            <a:solidFill>
              <a:schemeClr val="tx1"/>
            </a:solidFill>
            <a:latin typeface="Sitka Heading"/>
          </a:endParaRPr>
        </a:p>
      </dsp:txBody>
      <dsp:txXfrm>
        <a:off x="0" y="1734344"/>
        <a:ext cx="11090276" cy="173434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7T19:38:43.41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12651 8131 16383 0 0,'-8'0'0'0'0,"55"76"0"0"0,30 32 0 0 0,0 8 0 0 0,-12-9 0 0 0,-9-4 0 0 0,-6-13 0 0 0,-11-4 0 0 0,-12-8 0 0 0,-3-1 0 0 0,4-6 0 0 0,-4-5 0 0 0,-5 2 0 0 0,2 6 0 0 0,-2 0 0 0 0,-5-5 0 0 0,5-5 0 0 0,-3-7 0 0 0,-2 6 0 0 0,4-9 0 0 0,-1-5 0 0 0,-3-2 0 0 0,4-2 0 0 0,-1 1 0 0 0,-3-16 0 0 0,-4-21 0 0 0,-12-13 0 0 0,-6-14 0 0 0,-10-12 0 0 0,-2-9 0 0 0,3-6 0 0 0,-5-5 0 0 0,2-2 0 0 0,-5 0 0 0 0,3-1 0 0 0,-4-6 0 0 0,-6-3 0 0 0,3 1 0 0 0,6 2 0 0 0,7 4 0 0 0,6 2 0 0 0,14 10 0 0 0,5 21 0 0 0,10 14 0 0 0,11 8 0 0 0,8 13 0 0 0,-3 13 0 0 0,2 1 0 0 0,3-3 0 0 0,-6 2 0 0 0,0 5 0 0 0,3 6 0 0 0,4 5 0 0 0,2-4 0 0 0,-5-1 0 0 0,-1 2 0 0 0,2-5 0 0 0,11 6 0 0 0,5-1 0 0 0,1 1 0 0 0,-8 1 0 0 0,-3-6 0 0 0,-3-9 0 0 0,2-9 0 0 0,1-7 0 0 0,-7-14 0 0 0,-10-15 0 0 0,-10-12 0 0 0,-8-9 0 0 0,-5-7 0 0 0,-4-4 0 0 0,-2 0 0 0 0,-1-1 0 0 0,0-1 0 0 0,0 2 0 0 0,-8-9 0 0 0,-2-9 0 0 0,-7-3 0 0 0,-1 3 0 0 0,-6-2 0 0 0,3-9 0 0 0,-4 3 0 0 0,2 6 0 0 0,6-2 0 0 0,-2-6 0 0 0,-6 11 0 0 0,1 1 0 0 0,-3 11 0 0 0,-5-2 0 0 0,-4 1 0 0 0,3 2 0 0 0,-1 10 0 0 0,-2 12 0 0 0,-4 4 0 0 0,-2 15 0 0 0,5 19 0 0 0,11 16 0 0 0,17 5 0 0 0,11 7 0 0 0,6 5 0 0 0,9-3 0 0 0,4 0 0 0 0,-3-5 0 0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7T19:38:47.4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16650 6747 16383 0 0,'-28'0'0'0'0,"5"0"0"0"0,35 50 0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7T19:38:47.4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16786 7117 16383 0 0,'-44'-72'0'0'0,"13"39"0"0"0,28 34 0 0 0,32 0 0 0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7T19:38:48.29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16298 7366 16383 0 0,'78'-51'0'0'0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7T19:38:49.06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16960 6780 16383 0 0,'52'-51'0'0'0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7T19:38:49.06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17171 6191 16383 0 0,'83'42'0'0'0,"27"23"0"0"0,3 9 0 0 0,-17 0 0 0 0,-18-4 0 0 0,-21-6 0 0 0,-12-5 0 0 0,-14-4 0 0 0,-4-2 0 0 0,-6-3 0 0 0,-8-1 0 0 0,-5 0 0 0 0,-4-1 0 0 0,-3 11 0 0 0,-10 1 0 0 0,-3 0 0 0 0,-8-10 0 0 0,-1-5 0 0 0,4-3 0 0 0,-4-7 0 0 0,-6-10 0 0 0,0 7 0 0 0,-10 0 0 0 0,-17 1 0 0 0,2 4 0 0 0,9-4 0 0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7T19:38:49.83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16351 7366 16383 0 0,'78'-51'0'0'0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7T19:38:52.07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13991 8123 16383 0 0,'-17'86'0'0'0,"-13"38"0"0"0,-1 5 0 0 0,4-19 0 0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7T19:38:53.246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13547 8440 16383 0 0,'50'78'0'0'0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7T19:39:53.0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5517 6456 16383 0 0,'0'5'0'0'0,"0"14"0"0"0,0 37 0 0 0,-17 25 0 0 0,-10 28 0 0 0,-7 11 0 0 0,-14 13 0 0 0,-4 2 0 0 0,-5-6 0 0 0,-2-8 0 0 0,7-8 0 0 0,-3 4 0 0 0,2 1 0 0 0,9-10 0 0 0,2-6 0 0 0,3-10 0 0 0,8-14 0 0 0,2-3 0 0 0,3-11 0 0 0,4-14 0 0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7T19:39:53.64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4974 7000 16383 0 0,'11'-7'0'0'0,"10"-5"0"0"0,12 1 0 0 0,12 2 0 0 0,9 3 0 0 0,14 3 0 0 0,5 0 0 0 0,7 3 0 0 0,-4 0 0 0 0,-3 0 0 0 0,3 2 0 0 0,-2-2 0 0 0,11 0 0 0 0,7 0 0 0 0,-1 0 0 0 0,-9 0 0 0 0,-9 0 0 0 0,-10 0 0 0 0,-17 0 0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7T19:38:44.324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13537 8964 16383 0 0,'17'-86'0'0'0,"-11"-20"0"0"0,-7 18 0 0 0,-13 32 0 0 0,-2 33 0 0 0,1 30 0 0 0,3 31 0 0 0,28 51 0 0 0,22 10 0 0 0,11-9 0 0 0,7-15 0 0 0,1-18 0 0 0,10-19 0 0 0,9-17 0 0 0,10-28 0 0 0,-12-21 0 0 0,-7-16 0 0 0,-17-8 0 0 0,-8-3 0 0 0,-11-2 0 0 0,-10 0 0 0 0,-10 2 0 0 0,-6 3 0 0 0,-4-1 0 0 0,-2 1 0 0 0,-10 3 0 0 0,-2-10 0 0 0,-9 5 0 0 0,1 6 0 0 0,3-1 0 0 0,-3 10 0 0 0,1 3 0 0 0,-5 7 0 0 0,3 0 0 0 0,5 14 0 0 0,14 9 0 0 0,7 14 0 0 0,11 6 0 0 0,4 9 0 0 0,-2 9 0 0 0,5-1 0 0 0,-1 4 0 0 0,3 2 0 0 0,7 14 0 0 0,8 7 0 0 0,-5 1 0 0 0,2-1 0 0 0,-6-1 0 0 0,1-10 0 0 0,-6-6 0 0 0,-5 0 0 0 0,1-7 0 0 0,-12-11 0 0 0,-15-15 0 0 0,-15-12 0 0 0,-5-12 0 0 0,3-3 0 0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7T19:39:54.20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6296 6456 16383 0 0,'-11'0'0'0'0,"-32"17"0"0"0,-20 22 0 0 0,-16 49 0 0 0,-18 38 0 0 0,-3 37 0 0 0,-7 18 0 0 0,4-11 0 0 0,13-11 0 0 0,4-5 0 0 0,13-18 0 0 0,17-25 0 0 0,20-22 0 0 0,14-19 0 0 0,13-18 0 0 0,6-4 0 0 0,5-12 0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7T19:40:11.96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5609 7655 16383 0 0,'0'-6'0'0'0,"17"-31"0"0"0,23-24 0 0 0,21-20 0 0 0,7-12 0 0 0,2-3 0 0 0,2 4 0 0 0,-7 13 0 0 0,-8 14 0 0 0,-8 17 0 0 0,-12 29 0 0 0,-14 34 0 0 0,-9 26 0 0 0,3 23 0 0 0,0 6 0 0 0,-3 3 0 0 0,-5 5 0 0 0,-3-4 0 0 0,8 1 0 0 0,2 0 0 0 0,-2-7 0 0 0,-3-4 0 0 0,3-2 0 0 0,4-11 0 0 0,-1-15 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7T19:40:12.50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5715 7144 16383 0 0,'6'0'0'0'0,"7"0"0"0"0,8 0 0 0 0,12 0 0 0 0,11 0 0 0 0,4 0 0 0 0,11 0 0 0 0,7 0 0 0 0,10 0 0 0 0,-3 0 0 0 0,-7 0 0 0 0,-16 0 0 0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7T19:40:13.83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6209 7707 16383 0 0,'0'-5'0'0'0,"0"-8"0"0"0,0-13 0 0 0,0-14 0 0 0,0-11 0 0 0,0-2 0 0 0,6 2 0 0 0,7 9 0 0 0,18 13 0 0 0,10 10 0 0 0,9 21 0 0 0,3 20 0 0 0,-4 19 0 0 0,2 13 0 0 0,-8 3 0 0 0,-5-3 0 0 0,-5-4 0 0 0,0-11 0 0 0,4-12 0 0 0,2-33 0 0 0,0-28 0 0 0,4-24 0 0 0,1-13 0 0 0,-2-7 0 0 0,-2-7 0 0 0,-7 6 0 0 0,1-1 0 0 0,0 8 0 0 0,-5 10 0 0 0,-7 9 0 0 0,-8 4 0 0 0,-6 10 0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7T19:40:15.15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6773 7705 16383 0 0,'0'-11'0'0'0,"0"-10"0"0"0,0-6 0 0 0,0-6 0 0 0,0-7 0 0 0,0-8 0 0 0,6-2 0 0 0,1 1 0 0 0,1 5 0 0 0,-3 3 0 0 0,-1 4 0 0 0,5-11 0 0 0,16 17 0 0 0,6 23 0 0 0,-3 19 0 0 0,-7 25 0 0 0,-7 12 0 0 0,0 8 0 0 0,4-4 0 0 0,3-11 0 0 0,11-13 0 0 0,5-17 0 0 0,-4-22 0 0 0,-7-26 0 0 0,-3-17 0 0 0,6-28 0 0 0,-2-7 0 0 0,-4 3 0 0 0,-2 7 0 0 0,-5 14 0 0 0,-4 5 0 0 0,-4 26 0 0 0,-4 17 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7T19:40:16.25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7214 7734 16383 0 0,'6'0'0'0'0,"13"-5"0"0"0,4-25 0 0 0,2-18 0 0 0,4-14 0 0 0,3 0 0 0 0,-5 4 0 0 0,5-16 0 0 0,2-1 0 0 0,2-11 0 0 0,0-1 0 0 0,0-4 0 0 0,-1 8 0 0 0,0 19 0 0 0,4 43 0 0 0,-3 35 0 0 0,4 33 0 0 0,-1 14 0 0 0,-5 9 0 0 0,-10 8 0 0 0,-9-4 0 0 0,-6-7 0 0 0,0 1 0 0 0,1-6 0 0 0,-4-7 0 0 0,-2-2 0 0 0,-2-4 0 0 0,5-5 0 0 0,1-10 0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7T19:40:16.6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7197 7144 16383 0 0,'5'0'0'0'0,"8"0"0"0"0,24 0 0 0 0,13 0 0 0 0,7 0 0 0 0,1 0 0 0 0,7 0 0 0 0,-7 0 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7T19:40:19.1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7408 7091 16383 0 0,'12'0'0'0'0,"8"0"0"0"0,9 0 0 0 0,8 0 0 0 0,5 0 0 0 0,1 0 0 0 0,3 0 0 0 0,2 0 0 0 0,-9 0 0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9:42:15.547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437 495 16383,'-22'70'0,"1"1"0,2-7 0,5-4 0,14 14 0,0-5 0,0 16 0,0-1 0,0 11 0,0 2 0,0-46 0,0 1 0,0 9 0,0-2 0,0 34 0,0 0 0,0-22 0,0-20 0,0 23 0,0-7 0,0 0 0,0-1 0,8-9 0,3 8 0,8-14 0,0 12 0,-9-23 0,7 6 0,-6-8 0,7-8 0,1 5 0,0-13 0,-8 5 0,-3-8 0,1 0 0,1 0 0,9-9 0,0-1 0,0-1 0,0 3 0,9 16 0,-7-14 0,15 12 0,-7-14 0,9-1 0,0-1 0,0-18 0,8-1 0,-6-18 0,15 7 0,-15-6 0,15-1 0,-15 7 0,6 2 0,-8 11 0,0-9 0,0-12 0,0-11 0,-17 2 0,13 10 0,-22 1 0,16-3 0,-9-8 0,-9-8 0,-1-2 0,8-9 0,-13-26 0,13 12 0,-17-5 0,0 13 0,0 31 0,0-37 0,0 24 0,-9-12 0,-1-4 0,-18 36 0,-1-19 0,-1 25 0,-6 0 0,7 0 0,-1 8 0,-14-6 0,13 7 0,-16-9 0,9 0 0,9 0 0,1 8 0,1 3 0,6 8 0,-6 0 0,8 0 0,0 0 0,0 0 0,0 0 0,0 0 0,76 0 0,-15-8 0,11 4 0,3-3 0,20-20 0,0 6 0,0-15 0,-17 6 0,13-8 0,-22 0 0,16 9 0,-10-7 0,-7-2 0,6 7 0,-24-14 0,14 16 0,-24-9 0,6-9 0,-16-1 0,-3-9 0,-8-8 0,-17-11 0,-21-10 0,11 42 0,-5 1 0,-9 0 0,-2 2 0,5 2 0,-2 2 0,-6 2 0,-1 3 0,1-2 0,-3 2 0,-2 7 0,-3 2 0,-6-2 0,-2 3 0,0 6 0,-1 3 0,-3 2 0,0 3 0,8 3 0,0 1 0,-7 4 0,1 0 0,6-1 0,-62 10 0,58 0 0,0-2 0,2 1 0,-54 24 0,0 1 0,0 3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9:42:16.42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171 1 16383,'-21'66'0,"0"1"0,1 3 0,6 1 0,12 0 0,4 1 0,-1 0 0,-2-1 0,-3 4 0,0 0 0,3-3 0,-1-1 0,-6 1 0,0 0 0,7-5 0,0-2 0,-8-7 0,1-2 0,7-3 0,0-2 0,-16 35 0,6 7 0,1-24 0,1-3 0,9-12 0,0-14 0,0 24 0,0-22 0,0 21 0,0-23 0,0 15 0,0-24 0,0 5 0,0-17 0,0 0 0,0 0 0,25-8 0,-1-3 0,39-8 0,-21 0 0,30 0 0,-5 0 0,11 0 0,15 0 0,-7 0 0,9 0 0,0 0 0,-17 0 0,-4 0 0,56 0 0,-60-6 0,12-1 0,-4 3 0,-2 2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7T19:38:47.187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14076 8535 16383 0 0,'66'51'0'0'0,"30"16"0"0"0,8-3 0 0 0,-7-12 0 0 0,-18-24 0 0 0,-17-16 0 0 0,-8-19 0 0 0,-6-75 0 0 0,-20-42 0 0 0,-55-40 0 0 0,-40-1 0 0 0,-18 26 0 0 0,-9 47 0 0 0,2 46 0 0 0,8 49 0 0 0,20 31 0 0 0,19 20 0 0 0,18 8 0 0 0,13 2 0 0 0,26 15 0 0 0,11 4 0 0 0,10-6 0 0 0,7-6 0 0 0,-3-16 0 0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9:42:17.164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2276 16383,'5'-69'0,"0"-1"0,0 1 0,-1 3 0,-4-20 0,0-9 0,0 0 0,0 44 0,0-1 0,0-5 0,0 0 0,0-1 0,0 0 0,0 1 0,0 0 0,0-3 0,0 0 0,0 2 0,0 0 0,0 1 0,0-2 0,0-5 0,0 0 0,0 5 0,0 2 0,0-1 0,0 0 0,0 1 0,0 2 0,0-40 0,0 9 0,0 10 0,8 19 0,3 11 0,8 16 0,8 3 0,3 8 0,24 9 0,-3 1 0,23 9 0,2 17 0,2 12 0,-31 2 0,-2 4 0,-5-2 0,-2 3 0,5 10 0,-1 1 0,-4-4 0,-1 0 0,-3 1 0,0-1 0,3-1 0,0 0 0,22 34 0,-2 0 0,-3-9 0,-14 16 0,7-22 0,-9 21 0,-9-6 0,-1 10 0,-9 9 0,0-9 0,-9 7 0,-1 2 0,-9-43 0,0 1 0,0 8 0,0 0 0,0-3 0,0 0 0,0 4 0,0-1 0,-3-8 0,-3-1 0,-13 43 0,-2-36 0,-8-4 0,-26-9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9:42:17.472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1044 1 16383,'-62'0'0,"0"0"0,4 0 0,2 0 0,0 4 0,0 1 0,-1-1 0,0 2 0,-5 2 0,0 3 0,3 6 0,2 2 0,1-5 0,0 4 0,0 15 0,1 5 0,-3-3 0,0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9:42:18.463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360 2561 16383,'-31'-76'0,"-1"0"0,3 6 0,8 8 0,21 5 0,0-17 0,-9-4 0,-1-17 0,-1 0 0,-6 9 0,12 35 0,0 1 0,-14-39 0,9 34 0,1-2 0,-1 5 0,1-1 0,4-4 0,-1 0 0,-6 5 0,-1-1 0,7-3 0,-1 0 0,-6 8 0,-1-1 0,4-3 0,1 1 0,-10-35 0,9 1 0,1 18 0,9 10 0,0 19 0,0 2 0,0 15 0,0-6 0,9 16 0,35 3 0,17 58 0,-15-16 0,3 4 0,3 21 0,-1 6 0,5 9 0,2 2 0,3 1 0,2 0 0,-16-23 0,1 0 0,-2 0 0,14 26 0,-2 0 0,7-3 0,-1-2 0,-15-6 0,-1-3 0,4-8 0,-1-2 0,-8-4 0,0-3 0,0-13 0,-1-3 0,17 33 0,4-20 0,-31-16 0,12-11 0,-23-11 0,6-8 0,-8 0 0,0 0 0,9 0 0,-7 0 0,-2-17 0,-2-12 0,-15-20 0,6-25 0,-8 5 0,0-24 0,0-2 0,-2 39 0,-4-2 0,-6-3 0,-4-2 0,-6-11 0,-4-1 0,-6-2 0,-4 0 0,-5-5 0,-2 1 0,4 5 0,0 1 0,-3-1 0,0 2 0,7 14 0,2 2 0,3-3 0,3 2 0,-10-36 0,5 2 0,13 5 0,4 4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9:42:19.23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285 0 16383,'-52'7'0,"0"-1"0,0 6 0,10 10 0,20 56 0,3 15 0,3-15 0,5 14 0,1-22 0,1 4 0,9-9 0,0-15 0,0 14 0,0-16 0,0 17 0,0-6 0,0 15 0,9-6 0,1 8 0,9-9 0,17-2 0,-13 1 0,30-7 0,-22 6 0,33-8 0,-14-9 0,15-1 0,1-18 0,1 7 0,1-23 0,14 12 0,-13-23 0,24 7 0,-6-9 0,7 0 0,-42 0 0,0 0 0,36-9 0,5-18 0,-17-5 0,-9-23 0,-2 15 0,-8-15 0,9-1 0,-5-6 0,8-7 0,1-1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9:42:19.871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342 2846 16383,'11'-94'0,"-1"0"0,1 1 0,-5 5 0,-13 29 0,-3 2 0,1-16 0,-3-2 0,-10 7 0,-2-1 0,3-10 0,2-2 0,-5 1 0,1 0 0,8 3 0,1 0 0,-9-3 0,1 0 0,10 4 0,1 0 0,-6 0 0,-2 1 0,5 7 0,1 1 0,2-8 0,1 2 0,0 14 0,1 0 0,4-7 0,2 2 0,2 10 0,2 2 0,-1 0 0,0 1 0,0-35 0,0 10 0,0 10 0,0 18 0,16 10 0,6 11 0,15 8 0,10 0 0,1 8 0,9 3 0,9 8 0,-17 8 0,3 9 0,6 16 0,2 8 0,11 2 0,1 6 0,-21-3 0,-1 5 0,-1 0 0,18 16 0,0 1 0,-19-19 0,-1 2 0,0 1 0,-2-2 0,-1 0 0,-1 1 0,20 25 0,-1 0 0,-19-25 0,1 0 0,-1-1 0,16 18 0,-2-1 0,-3-1 0,-2-2 0,-9-10 0,-2-2 0,-7-4 0,-3-2 0,18 30 0,-11-2 0,-11 2 0,-8 2 0,-2 6 0,-4-8 0,-5 0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9:42:20.129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645 1 16383,'-70'42'0,"0"0"0,0 0 0,0 0 0,0 0 0,-3 0 0,-1 1 0,0-1 0,0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9:42:33.9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152 1 24575,'-26'76'0,"-1"0"0,3-14 0,6-9 0,18-8 0,0-16 0,0 9 0,0 8 0,0 3 0,0 8 0,-8 0 0,6 17 0,-7-5 0,1 24 0,6-15 0,-7 6 0,1-8 0,6 0 0,-7 0 0,9 8 0,0-6 0,0-2 0,0-11 0,0 0 0,0-6 0,0-2 0,0-2 0,0-15 0,0 7 0,0-10 0,0 1 0,0 0 0,0-8 0,0 14 0,0-12 0,0 6 0,0 6 0,0-21 0,0 21 0,0-14 0,0-1 0,0 7 0,0-6 0,0 8 0,0 0 0,0-9 0,0-2 0,0 1 0,0-7 0,0 6 0,0-8 0,0 0 0,0 0 0,0 0 0,0 0 0,0 0 0,0 0 0,0 0 0,0 0 0,0 0 0,0 0 0,0 0 0,0 0 0,0 0 0,0 0 0,0 0 0,9-9 0,1-1 0,9-9 0,0 0 0,0 0 0,0 0 0,0 0 0,0 0 0,0 0 0,0 0 0,0 0 0,0 0 0,0 0 0,0-9 0,0 7 0,0-6 0,0 8 0,0-9 0,0 7 0,0-6 0,0 8 0,8 0 0,-6-9 0,15-1 0,-7-1 0,1-6 0,6 7 0,-7-1 0,1-5 0,-3 5 0,1-8 0,-7 0 0,15 0 0,-7 9 0,1-7 0,-3 6 0,0-8 0,-6 0 0,7 0 0,-1 0 0,-6-8 0,7-3 0,-9 1 0,0-7 0,0 7 0,0-9 0,-1 0 0,-7 0 0,-3-9 0,-8 16 0,0-22 0,0 21 0,0-22 0,0 22 0,0-21 0,0 22 0,0-24 0,0 23 0,-8-3 0,-3 7 0,-7-1 0,-1 8 0,8-13 0,-6 21 0,7-14 0,-9 8 0,0 8 0,0-6 0,8 7 0,-14-9 0,12 0 0,-14 0 0,8 8 0,0 3 0,0 0 0,-8-3 0,5 1 0,-5-7 0,8 15 0,0-7 0,0 1 0,0 6 0,0-7 0,0 9 0,0 0 0,0 0 0,0-8 0,0 6 0,17-7 0,4 9 0,26 0 0,-7 0 0,6 0 0,-8 0 0,9-8 0,1 6 0,1-7 0,-3 1 0,0 6 0,-5-15 0,13 6 0,-5 1 0,8-7 0,0 6 0,0-8 0,-9 0 0,15 0 0,-20-8 0,20 6 0,-15-15 0,1 15 0,6-6 0,-7-1 0,1 7 0,-3-6 0,-8-1 0,0-1 0,0-1 0,-8-5 0,-3 14 0,-8-24 0,0 14 0,0-7 0,0-7 0,0 22 0,0-21 0,0 15 0,0-9 0,-17 0 0,-12 0 0,-3 8 0,-21 3 0,30-1 0,-30 16 0,22-22 0,-16 21 0,10-22 0,-10 22 0,7-12 0,-15 6 0,15-2 0,-15-7 0,15 18 0,-6-7 0,0 15 0,6-15 0,-15 15 0,15-15 0,-15 15 0,15-7 0,-6 9 0,8 0 0,0 0 0,8 0 0,-6 0 0,15 0 0,-6 0 0,8 0 0,-8 0 0,-45 9 0,-19 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9:42:35.5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134 285 24575,'-16'48'0,"0"1"0,1 2 0,5-1 0,10 36 0,0 9-945,-9-8 945,7 5 0,-6-14 0,8 7 310,0-18-310,0-2 157,0-8-157,0-8 0,0 6 0,0-15 478,0 23-478,-9-21 0,7 21 0,-6-14 0,8 8 0,0-17 0,-9 12 0,7-28 0,-6 20 0,8-15 0,0 1 0,0 6 0,0-7 0,0 1 0,0 14 0,0-21 0,0 30 0,0-22 0,0 16 0,-9-9 0,7 0 0,-6 8 0,8-14 0,0 12 0,0-23 0,0 6 0,0-8 0,0 0 0,0 0 0,0 0 0,0 0 0,0 0 0,0 0 0,8-8 0,3-3 0,8-8 0,0 0 0,8 0 0,-6 0 0,15 0 0,-7 0 0,1 0 0,14 0 0,-12-8 0,23 5 0,-15-5 0,14 8 0,-14 0 0,15-8 0,-23 6 0,21-7 0,-22 9 0,16 0 0,-10 0 0,-7-8 0,-3-3 0,1 1 0,-7 1 0,57-25 0,4-8 0</inkml:trace>
  <inkml:trace contextRef="#ctx0" brushRef="#br0" timeOffset="1848">1708 2675 24575,'16'-61'0,"-1"0"0,0 0 0,-4 8 0,-11 4 0,0 1 0,0-7 0,-9 7 0,7-9 0,-15 8 0,7-6 0,-1-2 0,-6-2 0,15-6 0,-6 0 0,8 6 0,0-7 0,0 1 0,0 6 0,0-6 0,0-1 0,0-1 0,0 0 0,0 1 0,0 1 0,0 6 0,0 2 0,0-6 0,0 12 0,0-14 0,0 8 0,0 0 0,0 0 0,8 0 0,3 0 0,8 1 0,0-1 0,0 0 0,-9 0 0,7 8 0,-6-5 0,8 22 0,-1-12 0,1 14 0,-8 1 0,6 1 0,-7 9 0,9 0 0,0 0 0,-8 0 0,6 9 0,-7-7 0,9 15 0,0-7 0,0 9 0,0 0 0,0 0 0,0 0 0,0 0 0,0 0 0,0 0 0,8 0 0,-6 9 0,7 1 0,-9 18 0,0-7 0,0 6 0,0 1 0,0 1 0,-9 9 0,15 9 0,-12-7 0,15 14 0,-10-5 0,10 25 0,1 4 0,1 8-684,6 7 684,-7-7 0,1 0 0,6-1 0,-7-9 0,1 8-230,-3-15 230,0 14 0,-6-24 0,-2 14 0,-2-5 0,-6-1 0,8-1 676,-9-1-676,7-6 238,-15-2-238,7 6 0,-9-12 0,0 14 0,8 0 0,-6-6 0,7 7 0,-9-1 0,0-14 0,0 12 0,0-15 0,0 1 0,0 6 0,0-15 0,0 6 0,0-8 0,0-9 0,0-1 0,33-1 0,10 3 0</inkml:trace>
  <inkml:trace contextRef="#ctx0" brushRef="#br0" timeOffset="2333">2865 1366 24575,'-74'-37'0,"1"0"0,0 0 0,0 1 0,-19-11 0,3 2 0,23 19 0,28 26 0,-2 0 0,-15 8 0,7 3 0,-1 16 0,-14 2 0,21 26 0,10-4 0,1 8 0,7 10 0,-1 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9:42:40.0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2770 24575,'21'-62'0,"1"0"0,-2 1 0,-7 10 0,-13 22 0,0-9 0,0 0 0,0 0 0,0-9 0,0 7 0,0-14 0,-8-3 0,-3-11 0,-8-8 0,0-8-551,0-2 551,14 35 0,0-2 0,-4 0 0,1 1 0,-3-45 0,2 42 0,-1 0 0,0-33 0,-7-7 0,15 2 0,-6 15 0,8 3 0,0 9 0,-9 9 0,7 9 0,-6 2 0,8 8 551,0 0-551,0 0 0,0 8 0,0-6 0,0 7 0,0-1 0,0 3 0,0 8 0,0 0 0,8 9 0,-6 10 0,15 18 0,2 4 0,2 22 0,23-21 0,-12 30 0,14-22 0,-8 33 0,9-14 0,1 24 0,9-7-387,-29-25 1,1 1 386,3-5 0,1 2 0,-3 5 0,-1 2 0,0-3 0,-1-1 0,0 0 0,-1 0-296,13 41 296,23-8 0,-29 0 0,1-38 0,-1 0 0,0 38 0,-4-34 0,3 0 0,24 36 0,-6 6 0,12-16 0,-23-3 0,6-16 0,-16-3 0,-3-16 0,1-3 761,-7-8-761,6-9 308,-16-18-308,-3-22 0,-8-35 0,0-21 0,0 34 0,0-2-420,0-2 0,0-1 420,0-4 0,0-1 0,0 4 0,0 0 0,0 1 0,0 1 0,1 3 0,-2 2 0,-7-43 0,0 42 0,-3 0 0,-3 4 0,-2-1 0,-2-2 0,-2-1 0,1 1 0,0-1 0,1-1 0,-2 0 0,-3 1 0,0-1 0,8 1 0,-2 1 0,-9 3 0,0 1-318,3-39 318,-13-7 0,25 32 0,-6-2 0,15 16 0,-6 7 0,8-15 0,17 7 0,4-9 0</inkml:trace>
  <inkml:trace contextRef="#ctx0" brushRef="#br0" timeOffset="1809">2997 210 24575,'-73'59'0,"14"-13"0,59-10 0,0-15 0,-9 15 0,-1-7 0,-1 1 0,-6-3 0,15 0 0,-15-5 0,15 13 0,-6-5 0,-1-9 0,7 13 0,-6-13 0,8 8 0,0 7 0,0-6 0,0-1 0,0 7 0,0-7 0,0 1 0,0 6 0,0 2 0,0-7 0,0 22 0,0-30 0,0 21 0,0-14 0,0 8 0,0 0 0,0-9 0,0 16 0,8-14 0,3 7 0,8 6 0,0-20 0,0 20 0,0-15 0,-1 1 0,1-3 0,9 1 0,-15-7 0,12 6 0,-6-16 0,2 14 0,-2-12 0,-2 14 0,2-17 0,2-1 0,6-1 0,-16 3 0,5-1 0,3 7 0,3-15 0,5 15 0,-8-15 0,8 15 0,-6-15 0,7 7 0,-1-9 0,-6 0 0,7 0 0,-9 0 0,0 0 0,8 0 0,-6 0 0,15 0 0,-7 0 0,1 0 0,6 0 0,-7 0 0,1 0 0,-3 0 0,0 0 0,3 0 0,-1 0 0,7-9 0,-6-1 0,8-18 0,0 7 0,-9-15 0,7-1 0,-6 5 0,-1-12 0,7 14 0,-7 1 0,1-16 0,6 31 0,-15-29 0,6 31 0,-16-16 0,6 9 0,-7 9 0,17 2 0,54 8 0,-31 0 0,1 0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9:42:43.6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512 2846 24575,'-10'-72'0,"-1"0"0,1-2 0,3 9 0,7 15 0,-8-24 0,-11 15 0,-2-15 0,-6 7 0,8-1 0,-9-6 0,7 15 0,-6-14 0,16 14 0,-6-7 0,7 1 0,-1 6 0,-6-6 0,15-1 0,-15 7 0,7-6 0,-1 0 0,-5-3 0,5-16 0,-8 6-531,-8-15 531,14 7 0,-12-1 0,6 3-69,6 17 69,-12-7 0,23 15 0,-7 2 0,9 11 0,0-1 529,0 16-529,0-22 71,0 30-71,0-30 0,0 30 0,0-30 0,-8 22 0,6-7 0,-7 2 0,9 6 0,0 1 0,0 2 0,0 8 0,9 8 0,1 3 0,9 8 0,0 0 0,0 0 0,0 0 0,0 0 0,0 0 0,0 0 0,0 0 0,8 0 0,3 0 0,-1 0 0,7 0 0,-6 16 0,8-3 0,0 15 0,0-1 0,8 2 0,-6 9 0,23 9 0,-12 1 0,14 18 0,0 1-482,-27-25 1,0 0 481,-3-3 0,0 0 0,2 3 0,0 1 0,-5-5 0,1-1 0,0 1 0,1 0-240,4 1 0,0-2 240,30 31 0,-31-31 0,-1-1 0,23 23 0,-2 7 0,-10-9 0,-9-17 0,-9 4 0,-1-15 939,-10 1-939,1 6 504,0-15-504,-8 6 0,6-8 0,-15 0 0,15 8 0,-7-5 0,9-3 0,-8 6 0,-3-13 0,1 16 0,1-9 0,9 8 0,-8-6 0,6 7 0,-7-9 0,1 0 0,-3 8 0,1-6 0,-7 6 0,14 1 0,-13-7 0,13 23 0,20 13 0,15 21 0</inkml:trace>
  <inkml:trace contextRef="#ctx0" brushRef="#br0" timeOffset="484">1290 1196 24575,'-73'26'0,"1"0"0,6-1 0,12-8 0,26-17 0,7 0 0,-6 9 0,16 1 0,-6 1 0,7-3 0,-9-8 0,0 9 0,0 1 0,8 9 0,-6 9 0,-2 18 0,-2 21 0,0-20 0,-2 1 0,3 5 0,0 0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7T19:38:47.188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14526 8081 16383 0 0,'50'66'0'0'0,"26"31"0"0"0,8-1 0 0 0,-11-9 0 0 0,-8-19 0 0 0,-9-21 0 0 0,-3-19 0 0 0,-4-13 0 0 0,-9-19 0 0 0,-12-16 0 0 0,-2-5 0 0 0,-6-7 0 0 0,3-6 0 0 0,-3-4 0 0 0,-5-5 0 0 0,-5-1 0 0 0,-4-2 0 0 0,-3-9 0 0 0,-11 6 0 0 0,-3 3 0 0 0,-9 3 0 0 0,-1-1 0 0 0,3 2 0 0 0,5-1 0 0 0,-4-2 0 0 0,1 17 0 0 0,3 23 0 0 0,12 20 0 0 0,7 17 0 0 0,2 13 0 0 0,-1 6 0 0 0,16 5 0 0 0,4 1 0 0 0,5 0 0 0 0,-2 0 0 0 0,2-10 0 0 0,4-12 0 0 0,5-11 0 0 0,3-9 0 0 0,3-14 0 0 0,-7-16 0 0 0,-2-13 0 0 0,-6-9 0 0 0,-10-6 0 0 0,-8-3 0 0 0,-7-2 0 0 0,-4 0 0 0 0,-11 0 0 0 0,-5 1 0 0 0,1 1 0 0 0,2 0 0 0 0,-6 9 0 0 0,0 20 0 0 0,11 13 0 0 0,6 16 0 0 0,4 16 0 0 0,0 11 0 0 0,8 9 0 0 0,10 5 0 0 0,1 3 0 0 0,6-1 0 0 0,5-7 0 0 0,-4-3 0 0 0,2-1 0 0 0,4-7 0 0 0,4-9 0 0 0,4-8 0 0 0,2-16 0 0 0,1-7 0 0 0,-6-12 0 0 0,-12-10 0 0 0,-10-8 0 0 0,-17-8 0 0 0,-18-3 0 0 0,-5 6 0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9:42:48.50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52604.07813"/>
      <inkml:brushProperty name="anchorY" value="-328291.9375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59239.32813"/>
      <inkml:brushProperty name="anchorY" value="-346254.03125"/>
      <inkml:brushProperty name="scaleFactor" value="0.5"/>
    </inkml:brush>
  </inkml:definitions>
  <inkml:trace contextRef="#ctx0" brushRef="#br0">114 1 24575,'0'71'0,"0"-1"0,0-9 0,0-6 0,0 8 0,0-23 0,0 15 0,0 2 0,0 10 0,0-8 0,0 7 0,0-1 0,0 3 0,0 16 0,0-23 0,0 2 0,0-16 0,0 1 0,0 9 0,0 0 0,0 8 0,0-6 0,0 7 0,0-18 0,0 24 0,0-3 0,0-8 0,0 0 0,0-40 0,0 15 0,0 2 0,0 2 0,0 7 0,0-9 0,0 0 0,0-9 0,0 15 0,0 5 0,0-7 0,0 2 0,0-25 0,0 0 0,0 0 0,0 0 0,0 8 0,0-10 0,0 9 0,0-1 0,0 4 0,0-1 0,0-9 0,0 0 0,0 0 0,0 0 0,0 0 0,0 0 0,0 0 0,0-1 0,0 1 0,0 0 0,0 9 0,0-7 0,0 6 0,0 1 0,0-7 0,0 6 0,0-8 0,0 0 0,0 0 0,0 0 0,8-8 0,28-3 0,-2-8 0,29 0 0,-6-8 0,11-20 0,7-3 0,1-24 0,-8 23 0,-3-12 0,-16 23 0,-3-7 0,-8 18 0,-9-7 0,7 6 0,-15-7 0,7-1 0,-9 0 0,0 8 0,0 3 0,0-1 0,-1-1 0,-7-9 0,-3 0 0,-8-9 0,0-3 0,0-1 0,0-6 0,0 2 0,0-14 0,0 8 0,0-3 0,0-1 0,0 2 0,0-1 0,-16 8 0,3-1 0,-14 8 0,8 3 0,0-1 0,-9 7 0,7-6 0,-15 16 0,15 3 0,-6 8 0,8 0 0,0 0 0,0 0 0,0 0 0,0 0 0,0 0 0,0 0 0,0 0 0,0 0 0,0 0 0,0 0 0,0 0 0,17 0 0,13 0 0,27 0 0,2-9 0,14-18 0,-14-5 0,15-22 0,-6 14 0,-1-15 0,7 23 0,-15-20 0,11 20 0,-13-12 0,4 4 0,-11 2 0,-5 2 0,-7 4 0,8-4 0,-14 7 0,14-1 0,-8-5 0,-8 14 0,5-7 0,-14 1 0,15 6 0,-15-15 0,7 15 0,-9-15 0,0 6 0,0-8 0,0 1 0,0 7 0,0 3 0,0 8 0,0 0 0,0-9 0,-9 16 0,-1-22 0,-17 17 0,-5-8 0,0-9 0,-6 9 0,5 0 0,-14-3 0,1 1 0,14 6 0,-12-7 0,23 18 0,-15 1 0,15 9 0,-15 0 0,15 0 0,-15 0 0,7 0 0,-1 0 0,-14 0 0,-4 0 0,-20 0 0,-25 0-694,-3 9 694,43-1 0,0 3 0,0-1 0,1 3 0,1 2 0,1 1 0,-3 0 0,0 0 0</inkml:trace>
  <inkml:trace contextRef="#ctx0" brushRef="#br1" timeOffset="2026">2694 722 24575,'-53'67'0,"11"15"0,42 13-889,0-42 1,0 2 888,0 6 0,0 0 0,0-4 0,0 0 0,0-4 0,0-1 161,0 0 0,0-1-161,0 36 0,0-3 0,0-8 354,0-9-354,0-1 0,0-9 0,0-9 449,0-2 1,0-8-450,0 0 0,0-2 202,0-4-202,-9-5 0,7 0 0,-6 3 0,8-1 0,-9 7 0,7-15 0,-6 7 0,8-1 0,0 3 0,-9-1 0,7 7 0,-4-4 0,2-3 0,-3 3 0,5-3 0,-4 3 0,-3 4 0,3-5 0,0 7 0,6 6 0,-9-3 0,7 5 0,-6-8 0,8-9 0,0-1 0,8-26 0,11-13 0,11-10 0,8-6 0,8-1 0,-6 7 0,15 2 0,-15 3 0,15 5 0,-7 0 0,9-5 0,-2 13 0,-5-3 0,14 4 0,-31-6 0,24 5 0,-25-3 0,8 4 0,-8 2 0,-5 0 0,9 0 0,-7 0 0,1 0 0,-3 0 0,1 0 0,-7 0 0,14 0 0,-13 0 0,5 0 0,-8 0 0,0 0 0,0 0 0,17 59 0,4 15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9:42:52.24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72113.0625"/>
      <inkml:brushProperty name="anchorY" value="-369164.875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86655.84375"/>
      <inkml:brushProperty name="anchorY" value="-391867.0625"/>
      <inkml:brushProperty name="scaleFactor" value="0.5"/>
    </inkml:brush>
  </inkml:definitions>
  <inkml:trace contextRef="#ctx0" brushRef="#br0">77 2447 24575,'10'-65'0,"1"-1"0,-1 2 0,-3 4 0,-7-7 0,0-18 0,0-1-1601,0-9 1601,0 40 0,0-2 0,0 0 0,0-2 0,-5-2 0,1-2 0,4-3 0,-2 1 0,-6 7 0,-1 1 0,4-5 0,0 1 173,-4 4 0,-1 1 0,-7-41-173,4 8 0,-2 11 132,9 9 1,0 12-133,6 12 0,0 5 0,0 11 817,0 1-817,0 1 0,0-2 0,0-1 0,0-14 0,0 21 0,0-30 0,0 30 0,0-30 0,0 30 0,0-13 0,8 9 0,3 6 0,8-7 0,8 9 0,3 0 0,8 9 0,-9-7 0,-2 15 0,1-7 0,-7 9 0,15 0 0,-15 0 0,15 0 0,-15 0 0,15 0 0,-7 0 0,1 9 0,5 1 0,-5 26 0,8 4 0,0 26 0,0 1 0,-15-22 0,0 3 0,-3-1 0,0 3 0,6 8 0,1 2 0,-5-4 0,0 1 0,3 3 0,-2-2 0,-3-3 0,-2-2 0,4-5 0,-1-1 0,8 45 0,1-24 0,-3-3 0,-8-8 0,0 0 0,0-8 0,-9 14 0,-1-30 0,-9 37 0,0-45 0,0 36 0,0-29 0,0 23 0,0-11 0,0 13 0,0-11 0,0 11 0,0-4 0,0-5 0,0 16 0,0-22 0,0 17 0,0-21 0,0 4 0,0-13 0,0 1 0,0-3 0,0-8 0,8-17 0,3-4 0</inkml:trace>
  <inkml:trace contextRef="#ctx0" brushRef="#br1" timeOffset="427">911 1233 24575,'-69'-10'0,"-3"1"0,23 9 0,-7 0 0,-1 0 0,-7 0 0,1 0 0,0 0 0,6 9 0,9 1 0,-7 26 0,23 55 0,-29-22 0,36-15 0,0 0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9:42:54.89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97653.40625"/>
      <inkml:brushProperty name="anchorY" value="-411213.6875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14472.1875"/>
      <inkml:brushProperty name="anchorY" value="-431431.28125"/>
      <inkml:brushProperty name="scaleFactor" value="0.5"/>
    </inkml:brush>
  </inkml:definitions>
  <inkml:trace contextRef="#ctx0" brushRef="#br0">114 2770 24575,'4'-92'0,"-1"1"0,1 0 0,-1 9 0,0 2 0,-1 12 0,-2-25 0,0 7-987,0-9 987,0 0 0,-8 0 0,-3 9 0,1-7 0,-7 15 0,7 2 0,-1 3 0,3 5 281,8-8-281,-9 1 0,1 7 87,-5 5 0,5-2-87,8 1 0,-7 7 0,1 7 0,0 8 0,6-3 0,0 7 249,0 7 1,0 1-250,0 5 0,0 4 16,0-4 1,0 10-17,0 2 0,0 18 0,8-12 0,3 24 0,8 2 0,-9 11 0,7 7 0,2 10 0,2-7 0,23 15 0,-12 2 0,31 2 0,-12 8 0,12-4 0,-6 3 0,-7 3 0,14-4 0,-22 1 0,17-7 0,-21 4 0,12-4 0,-27-2 0,22 0 0,-16-9 0,3 7 0,-1-4 0,1-9 0,6 2 0,0-10 0,0 4 0,-7-2 0,1-11 0,0 0 0,-3-6 0,-4 0 0,-3-6 0,-3-1 0,-3-5 0,-3 5 0,4-7 0,-7 3 0,9 0 0,0-6 0,0 7 0,0-9 0,0-9 0,-8-26 0,-3-24 0,-8-36 0,0 43 0,0-2-386,0-2 0,0-1 386,0-1 0,0 2 0,0 3 0,0 0 0,0-43 0,0 7 0,-2 1 0,-4-7 0,-5 10 0,-8 10 0,9 1 0,3 11 0,-3-1 0,-3 7 0,-4-6 0,-2 0 0,-2 0 386,-4 6 0,-2-11-386,-5 5 0,5-2 0,8 21 0,2 1 0,4 12 0,-2 3 0,9 9 0,0-8 0,6-2 0</inkml:trace>
  <inkml:trace contextRef="#ctx0" brushRef="#br1" timeOffset="2918">2921 76 24575,'-36'51'0,"-1"0"0,2 3 0,11-3 0,24 0 0,-9 14 0,-1 0 0,-1 3 0,3 8 0,-1 8 0,-1-15 0,-1 14 0,3-16 0,8-8 0,0 6 0,0-8 0,0-8 0,0 1 0,0 1 0,0-11 0,0 19 0,0-9 0,0 3 0,0-9 0,8-12 0,3 21 0,8-30 0,8 30 0,-4-18 0,9 10 0,-9 1 0,2-8 0,-1 0 0,1 6 0,2-12 0,5-7 0,2-6 0,-9-6 0,2-5 0,-1-8 0,-5 0 0,6 0 0,-8 0 0,0 0 0,0 0 0,0 0 0,0 0 0,0 0 0,0 0 0,0 0 0,0 0 0,0 0 0,8 0 0,3 0 0,-1 0 0,7-8 0,-7-11 0,9-11 0,0 9 0,-8-13 0,8 22 0,0-14 0,-13 5 0,7 2 0,-5 0 0,3 0 0,5 1 0,-14 7 0,15-6 0,-23 7 0,12-9 0,-14 0 0,8 0 0,0 8 0,33-14 0,9 4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9:42:59.48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34306.65625"/>
      <inkml:brushProperty name="anchorY" value="-453242.0625"/>
      <inkml:brushProperty name="scaleFactor" value="0.5"/>
    </inkml:brush>
    <inkml:brush xml:id="br1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356720.5625"/>
      <inkml:brushProperty name="anchorY" value="-474597.625"/>
      <inkml:brushProperty name="scaleFactor" value="0.5"/>
    </inkml:brush>
  </inkml:definitions>
  <inkml:trace contextRef="#ctx0" brushRef="#br0">475 2846 24575,'-16'-76'0,"0"0"0,3 2 0,1 7 0,-5 0 0,4-18 0,-22-1 0,5-1-1283,1-5 1283,-7 5 0,21 36 0,0-1 0,-3 4 0,-2-1 0,1-7 0,0 0 0,5 7 0,-1 1 0,-4 1 0,2 0 402,-4-46-402,-6 15 0,16-6 0,3 8 0,-1 0 216,7 8-216,-6-5 0,8 14 0,0-23 0,0 20 0,0-20 0,0 15 0,0-9 652,0 8-652,0 3 13,0 8-13,0 9 0,0-7 0,0 23 0,0-16 0,0 16 0,6-1 0,2 9 0,3-1 0,2 0 0,6 14 0,0-6 0,-1 7 0,1-1 0,0 3 0,0 8 0,0 0 0,0 0 0,0 0 0,0 0 0,9 0 0,1 0 0,1 0 0,5 0 0,-13 0 0,13 0 0,-5 8 0,8 3 0,0-1 0,-9 7 0,7 2 0,2 2 0,-6 7 0,12-1 0,-15-6 0,9 15 0,0-15 0,-6 15 0,-1-4 0,1-5 0,-2 9 0,5-7 0,-5 9 0,-9 0 0,13 8 0,-13-5 0,8 5 0,7-2 0,-4 0 0,4 9 0,1-13 0,1 15 0,0-15 0,0 6 0,-8-8 0,6 9 0,-7-7 0,9 14 0,0-3 0,-9-5 0,7 18 0,-6-22 0,-1 21 0,7-15 0,-6 9 0,-1 0 0,7-8 0,-15 6 0,15-7 0,-23 0 0,20 7 0,-20-15 0,14 15 0,-16-15 0,6 6 0,-7-10 0,9-4 0,0 4 0,0-5 0,-8-3 0,-3-1 0,-8-8 0,0 0 0,2 13 0,5 25 0,28 16 0,-9-12 0,-1 1 0</inkml:trace>
  <inkml:trace contextRef="#ctx0" brushRef="#br1" timeOffset="476">1233 1348 24575,'-62'42'0,"0"0"0,2-4 0,8-9 0,25-20 0,-5 3 0,-12 14 0,21-5 0,-21 6 0,14-8 0,1 8 0,-16 3 0,-3 33 0,4-17 0,-5 3 0,-4 14 0,-1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9:43:48.615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0"/>
      <inkml:brushProperty name="anchorY" value="0"/>
      <inkml:brushProperty name="scaleFactor" value="0.5"/>
    </inkml:brush>
  </inkml:definitions>
  <inkml:trace contextRef="#ctx0" brushRef="#br0">1 1142 24575,'81'-6'0,"0"0"0,-1 1 0,-17 0 0,-42 4 0,6-1 0,0 0 0,-6 1 0,15-2 0,-7 1 0,9-1 0,-9 1 0,7 0 0,-7 0 0,1 0 0,5-1 0,-5 1 0,-1 0 0,15-1 0,-21 1 0,30-1 0,-22 1 0,6-1 0,7 0 0,-22 1 0,30-1 0,-30 1 0,22-1 0,-7 1 0,-6-1 0,13 0 0,-16 1 0,2 0 0,12-1 0,-10 1 0,13-1 0,-8 0 0,16 0 0,-12 0 0,22-2 0,-16 2 0,9-1 0,8 0 0,-15 0 0,13 0 0,-13 0 0,-3 1 0,8 0 0,-15 0 0,7 0 0,-1-1 0,-6 2 0,7-1 0,-1-1 0,3 1 0,7-1 0,-7 1 0,15-2 0,-21 2 0,20-1 0,-30 2 0,20-2 0,-21 2 0,15-1 0,-17 1 0,7-1 0,-7 1 0,9 0 0,-1-1 0,0 0 0,3 1 0,3-1 0,-1 0 0,7-1 0,-7 1 0,12 0 0,-15 0 0,5 0 0,2 0 0,-2-1 0,7 1 0,-11 0 0,12-1 0,-9 1 0,3 0 0,-3 0 0,-7 1 0,7-1 0,-8 0 0,28-1 0,-22 1 0,10-1 0,3 1 0,-3-1 0,15-1 0,-16 2 0,8-1 0,-8 0 0,-1 1 0,7-1 0,-8 1 0,6-1 0,-6 1 0,4-1 0,5 0 0,-5 0 0,13 0 0,-9 0 0,2 0 0,5-1 0,-4 1 0,5 0 0,-7 0 0,-1 0 0,1 0 0,-1 0 0,1 0 0,-1 0 0,9 0 0,1-1 0,3 0 0,0 0 0,0 0 0,6 0 0,-8 1 0,-3-1 0,-8 1 0,0 0 0,0 0 0,9 0 0,-7 0 0,7-1 0,-1 1 0,2-1 0,9 0 0,0 0 0,-8 0 0,7 0 0,-7 0 0,0 0 0,6 0 0,-3 0 0,3 0 0,2 0 0,9-1 0,-6 1 0,14-2 0,-23 2 0,17-1 0,-18 2 0,1-1 0,-4 0 0,1 1 0,10-2 0,-1 1 0,1 0 0,-1 0 0,1-1 0,-3 1 0,-4 0 0,-12 1 0,6 0 0,-21 1 0,29-2 0,-29 2 0,29-2 0,-12 1 0,8-1 0,-11 1 0,6 0 0,-19 1 0,12-1 0,-5 1 0,-1-1 0,6 0 0,-16 2 0,15-2 0,-3 0 0,3 1 0,3-1 0,0 0 0,-1 0 0,1 0 0,-1 0 0,1 0 0,0 0 0,-1 0 0,1 0 0,-1 0 0,1 0 0,-7 0 0,1 1 0,-7 0 0,6-1 0,5 1 0,1-1 0,5-1 0,-11 2 0,7-1 0,6-1 0,-13 2 0,13-1 0,-19 0 0,13 1 0,-2-1 0,2 0 0,22-2 0,-8 1 0,-9 1 0,10-1 0,-11 1 0,9-1 0,3 0 0,-3 0 0,0 0 0,16-1 0,-7 0 0,4 0 0,-13 1 0,14 0 0,-6-1 0,10 0 0,-4 0 0,-9 1 0,10-1 0,9-1 0,-8 1 0,-35 3 0,0-1 0,45-2 0,-36 1 0,1 1 0,-4 0 0,0 0 0,7 0 0,1-1 0,-6 1 0,-1 0 0,-3 0 0,-1 0 0,-2 1 0,0-1 0,45-3 0,-1 1 0,0-1 0,-44 3 0,0 1-412,46-4 412,-45 3 0,-1 0 0,44-2 0,-8-1 0,7 1 0,-6 0 0,8-1 0,2 0 0,-2 0 0,-7 1 0,7-1 0,-15 1 0,8 0 0,-19 1 0,8 0 0,-16 0 0,8 0 0,-1 0 0,-6 1 0,6-1 0,-9 1 0,-1-1 0,-5 2 0,3-1 0,-9 0 0,0 1 412,2-1-412,-14 2 0,12-2 0,-13 2 0,-1-1 0,7 0 0,-15 1 0,15-1 0,-14 1 0,6 0 0,-8 0 0,-8 1 0,6-1 0,-14 2 0,6-2 0,-9 2 0,0-1 0,-1 1 0,2 0 0,-2-1 0,3 0 0,-8 1 0,-11 1 0,-17 1 0,3 0 0,-21 1 0,22-2 0,-26 3 0,16-2 0,-16 2 0,15-2 0,-17 1 0,8 1 0,-10-1 0,-8 1 0,14 0 0,-12 0 0,13-1 0,8 0 0,-13 0 0,21-1 0,-6 1 0,-8 0 0,22-1 0,-31 1 0,22-1 0,-15 2 0,8-2 0,0 1 0,1 0 0,1-1 0,5 0 0,-5 1 0,14-2 0,-6 1 0,-2 0 0,0 0 0,7 0 0,-4 0 0,6-1 0,-2 1 0,2-1 0,2 1 0,14-2 0,-14 1 0,6 0 0,-9 1 0,0 0 0,0-1 0,6 0 0,-3 0 0,12 0 0,-5 0 0,1 0 0,5-1 0,-4 1 0,8-1 0,1 0 0,-3 0 0,2 0 0,-1 1 0,0-1 0,3 0 0,4-1 0,-4 1 0,15-1 0,-16 1 0,16-1 0,-9 1 0,11-1 0,-1 0 0,1 0 0,-10 0 0,8 0 0,-8 0 0,9 0 0,1 0 0,-1 0 0,-7 0 0,6 0 0,-6 1 0,9-2 0,0 1 0,0 0 0,-8 0 0,5 0 0,-3 0 0,4 0 0,2 0 0,-8 0 0,6 0 0,-4 0 0,4 0 0,1 0 0,1 0 0,-8 0 0,-3 1 0,48-4 0,13-1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9:43:52.336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23139.08008"/>
      <inkml:brushProperty name="anchorY" value="-22505.98828"/>
      <inkml:brushProperty name="scaleFactor" value="0.5"/>
    </inkml:brush>
  </inkml:definitions>
  <inkml:trace contextRef="#ctx0" brushRef="#br0">645 3073 24575,'77'-26'0,"0"0"0,-9 1 0,-14 8 0,-26 17 0,-1 0 0,-6 0 0,15 0 0,-15 0 0,7 0 0,-1 0 0,-6-9 0,15-1 0,-15-1 0,15-6 0,-7 7 0,9-1 0,-8-6 0,-3 15 0,1-15 0,-7 7 0,14-9 0,-5 0 0,-1 0 0,7-9 0,-15-9 0,15-12 0,-23-16 0,12-11 0,-14-11-492,-2 36 1,1-1 491,-1 0 0,1-1 0,0 0 0,-1 0-238,-4 2 0,0-1 238,0 0 0,-2 1 0,-3-46 0,0 46 0,0-1 0,0 0 0,0 0 0,0-45 0,0 46 0,0-1 0,0-43 0,0 1 0,0-1 0,0 43 0,0 0 0,2 0 0,-4-1 0,-5 0 0,-2 1 0,0-1 0,-3 2 0,-26-35 0,0 2 0,0 8 0,-2 8 0,-5 5 0,5 13 0,-4 5 0,2 5 0,-2 2 0,4 1 959,-15-1-959,23 8 500,-20 11-500,20 2 0,-23 7 0,24-9 0,-14 8 0,7 3 0,7 8 0,-13 0 0,12 0 0,-4 0 0,-2 0 0,9 0 0,1 0 0,1 0 0,6 8 0,-7 11 0,1 2 0,6 15 0,-4-4 0,-3 4 0,3 1 0,-9 1 0,13 9 0,-15-7 0,7 15 0,8-24 0,-13 22 0,13-13 0,-8 17 0,-7-9 0,15 7 0,-15-6 0,23 7 0,-21 1 0,22 9 0,-16 1 0,18 9 0,-7 0 0,6 0 0,-8 0 0,9 6 0,4 0 0,4 0 0,2-6 0,0-9 0,0 7 0,0-6 0,0 8 0,0-9 0,0 7 0,8-7 0,11 1 0,10-12 0,9-1 0,9-15 0,-7 7 0,15-9 0,-13-11 0,8-8 0,-8-9 0,13-10 0,-15 0 0,23 0 0,-20 0 0,28 0 0,-29-8 0,13-19 0,-8-13 0,-7-17 0,14 8 0,-14-6 0,7 15 0,-9-6 0,-9 0 0,7 6 0,-15-15 0,15 15 0,-21-15 0,4 4 0,-5-8 0,5 3 0,-6-8 0,0 7 0,-9 7 0,2-7 0,-4 6 0,-2 1 0,0-13 0,0 20 0,0-18 0,0 17 0,-4-4 0,-9 10 0,-8-13 0,-17 28 0,1-21 0,-1 14 0,-9 1 0,7 1 0,-15 9 0,24 0 0,-13 0 0,16 9 0,-3 3 0,3 5 0,1 2 0,6 0 0,-15 0 0,15 0 0,-7 2 0,9 5 0,0 5 0,0 14 0,1-3 0,-1 9 0,0-1 0,8 16 0,-14 35 0,11-27 0,-2 6 0,-8 16 0,0-1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3-07T19:43:56.664"/>
    </inkml:context>
    <inkml:brush xml:id="br0">
      <inkml:brushProperty name="width" value="0.1" units="cm"/>
      <inkml:brushProperty name="height" value="0.1" units="cm"/>
      <inkml:brushProperty name="color" value="#AE198D"/>
      <inkml:brushProperty name="inkEffects" value="galaxy"/>
      <inkml:brushProperty name="anchorX" value="-43657.85156"/>
      <inkml:brushProperty name="anchorY" value="-40718.42578"/>
      <inkml:brushProperty name="scaleFactor" value="0.5"/>
    </inkml:brush>
  </inkml:definitions>
  <inkml:trace contextRef="#ctx0" brushRef="#br0">1935 2865 24575,'-72'31'0,"0"1"0,7-2 0,8-9 0,11-21 0,6 0 0,-23 0 0,20 0 0,-20 0 0,6 0 0,-10 0 0,-9 0 0,-8 0 0,-3 0 0,-8 0-287,44 0 0,-1 0 287,-36-9 0,36 10 0,2-4 0,-19-22 0,-5 4 0,17-9 0,9 1 0,4 3 0,4 5 0,10-6 0,-4 0 0,9-5 574,0 13-574,14-15 0,-6 13 0,7-8 0,-9-7 0,8-2 0,-6 6 0,7-20 0,-1 20 0,3-23 0,-1-2 0,-1-2 0,-9-14 0,0 5 0,0-16 0,9 6 0,1-15 0,9 24 0,0-14 0,0 24 0,0-14 0,0 5 0,0 1 0,0 4 0,0-3 0,0 3 0,0-4 0,0-3 0,0 9 0,9-13 0,1 17 0,9-8 0,8 6 0,-6-23 0,7 21 0,-1-22 0,-6 8 0,15-3 0,-15 2 0,7 10 0,-1 16 0,5-1 0,-5 17 0,9-8 0,-5 17 0,5 0 0,2 6 0,0 0 0,-6 8 0,-1 5 0,-1 4 0,2 2 0,-3 0 0,-4 0 0,-4 0 0,15 0 0,-15 0 0,7 0 0,-9 0 0,8 0 0,3 8 0,-1 3 0,-2 8 0,1-9 0,-7 16 0,6-5 0,-8 8 0,9 7 0,-7 2 0,15 10 0,-7 18 0,9 1-472,-11-26 0,1 2 472,-3 5 0,0-1 0,8 2 0,0-1-248,-5 0 1,1-1 247,-1-4 0,0-2 0,21 35 0,-3 0 0,-8 0 0,-8 0 0,-11-9 0,-2-1 0,-15-18 0,6 7 921,-8-24-921,0 22 518,0-4-518,0 1 0,-8-3 0,-3-12 0,-16-5 0,-3 8 0,-8 0 0,0 8 0,-2-6 0,-4 4 0,2-6 0,-9-6 0,18 4 0,-20-15 0,17 6 0,-21-8 0,13-8 0,-19-3 0,16-8 0,-3 0 0,-3 0 0,9 0 0,-7-10 0,7-9 0,-9-26 0,22-5 0,-5-15 0,17 8 0,0 8 0,8 3 0,3 6 0,8-4 0,0 3 0,0-3 0,0 13 0,0-5 0,0 4 0,0 5 0,0-9 0,4 0 0,9-8 0,8-17 0,25 10 0,-4-12 0,9 12 0,-7-3 0,7 3 0,-9 13 0,13 2 0,-21 19 0,3 5 0,-11-3 0,-1 9 0,-4-1 0,-2 7 0,17 59 0,4 15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7T20:00:44.483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23120 8279 16383 0 0,'-5'-9'0'0'0,"-10"-8"0"0"0,-7-9 0 0 0,-5-5 0 0 0,-1-7 0 0 0,-3 4 0 0 0,7-2 0 0 0,1 1 0 0 0,1 3 0 0 0,3 1 0 0 0,1 2 0 0 0,-1 1 0 0 0,-7-4 0 0 0,-2-4 0 0 0,-3-2 0 0 0,1 1 0 0 0,0-1 0 0 0,2 1 0 0 0,-1 6 0 0 0,6 0 0 0 0,2-4 0 0 0,0 4 0 0 0,4 3 0 0 0,4 2 0 0 0,0 1 0 0 0,-2-9 0 0 0,1-4 0 0 0,4 1 0 0 0,3 2 0 0 0,2-2 0 0 0,3 1 0 0 0,1-3 0 0 0,1 1 0 0 0,1-2 0 0 0,-1-3 0 0 0,1-8 0 0 0,4 0 0 0 0,6 6 0 0 0,5 4 0 0 0,5 5 0 0 0,4 9 0 0 0,1 4 0 0 0,1 7 0 0 0,1 5 0 0 0,-4 1 0 0 0,-3 1 0 0 0,1 3 0 0 0,0 2 0 0 0,2-3 0 0 0,1 1 0 0 0,1 0 0 0 0,0 1 0 0 0,5 3 0 0 0,2 0 0 0 0,4 1 0 0 0,0 1 0 0 0,0 5 0 0 0,-4 6 0 0 0,2 5 0 0 0,1 5 0 0 0,-2 3 0 0 0,-3 7 0 0 0,3 2 0 0 0,1 1 0 0 0,-2-2 0 0 0,-2 3 0 0 0,-1 4 0 0 0,-6 0 0 0 0,-7-6 0 0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7T20:00:44.484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23263 7202 16383 0 0,'-5'0'0'0'0,"-5"-9"0"0"0,-2-8 0 0 0,-3-5 0 0 0,1-3 0 0 0,3-2 0 0 0,4-1 0 0 0,2-1 0 0 0,2 1 0 0 0,3 1 0 0 0,0-1 0 0 0,0 2 0 0 0,5-10 0 0 0,2-2 0 0 0,3 5 0 0 0,6 4 0 0 0,-1 1 0 0 0,2 7 0 0 0,7 2 0 0 0,4-1 0 0 0,5-1 0 0 0,3-1 0 0 0,-1 3 0 0 0,-2-1 0 0 0,3 0 0 0 0,-5-2 0 0 0,1 4 0 0 0,-1 3 0 0 0,0 6 0 0 0,-1 3 0 0 0,-2 4 0 0 0,-1 1 0 0 0,0 1 0 0 0,0 1 0 0 0,3 0 0 0 0,3 0 0 0 0,2 4 0 0 0,2 11 0 0 0,-2 6 0 0 0,-2 5 0 0 0,2 1 0 0 0,0 2 0 0 0,-6-1 0 0 0,-9 4 0 0 0,-7 1 0 0 0,-1 4 0 0 0,2 4 0 0 0,-2-1 0 0 0,1 2 0 0 0,0-2 0 0 0,-4-3 0 0 0,-2-4 0 0 0,-3 1 0 0 0,-3 0 0 0 0,0-3 0 0 0,-1-1 0 0 0,-1-2 0 0 0,1-1 0 0 0,-1-1 0 0 0,1-1 0 0 0,-1 5 0 0 0,1 1 0 0 0,0 0 0 0 0,0-1 0 0 0,0-2 0 0 0,0 0 0 0 0,0-2 0 0 0,0 0 0 0 0,0-1 0 0 0,0 1 0 0 0,0-1 0 0 0,0-1 0 0 0,0 1 0 0 0,0 1 0 0 0,0-1 0 0 0,0 1 0 0 0,0-1 0 0 0,0 0 0 0 0,0 1 0 0 0,0-1 0 0 0,0 1 0 0 0,0-1 0 0 0,0 1 0 0 0,5-5 0 0 0,5-6 0 0 0,2-6 0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7T20:00:44.485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24453 7888 16383 0 0,'0'-9'0'0'0,"0"-12"0"0"0,0-15 0 0 0,4-12 0 0 0,2-7 0 0 0,4-11 0 0 0,6-8 0 0 0,3-1 0 0 0,-1 4 0 0 0,-3 0 0 0 0,0-2 0 0 0,2-2 0 0 0,1 4 0 0 0,0 9 0 0 0,-5 9 0 0 0,1 2 0 0 0,-2 4 0 0 0,-4 1 0 0 0,-2 5 0 0 0,-3 4 0 0 0,2-2 0 0 0,2 3 0 0 0,-2 3 0 0 0,-1 11 0 0 0,-1 18 0 0 0,-2 15 0 0 0,4 18 0 0 0,6 14 0 0 0,5 5 0 0 0,5 2 0 0 0,3 2 0 0 0,1 1 0 0 0,-2-4 0 0 0,-2-5 0 0 0,1-6 0 0 0,4-1 0 0 0,9 7 0 0 0,6 6 0 0 0,14 2 0 0 0,12 3 0 0 0,11 4 0 0 0,7 2 0 0 0,2-6 0 0 0,-5-10 0 0 0,-11-15 0 0 0,-19-11 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7T19:38:47.189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14870 7425 16383 0 0,'47'-48'0'0'0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7T20:00:44.486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24432 7480 16383 0 0,'4'0'0'0'0,"7"0"0"0"0,8-4 0 0 0,8-7 0 0 0,11-4 0 0 0,12-4 0 0 0,8-6 0 0 0,2 0 0 0 0,-10-1 0 0 0,-3 4 0 0 0,-2 0 0 0 0,-3 2 0 0 0,-5-2 0 0 0,-5 3 0 0 0,-3 1 0 0 0,-1 3 0 0 0,2 1 0 0 0,-3 1 0 0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7T20:00:44.487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25617 6604 16383 0 0,'0'4'0'0'0,"0"7"0"0"0,0 5 0 0 0,0 8 0 0 0,4 15 0 0 0,2 5 0 0 0,1 3 0 0 0,2 11 0 0 0,5 16 0 0 0,5 6 0 0 0,-1-5 0 0 0,-3-11 0 0 0,-5-11 0 0 0,-4-12 0 0 0,2-7 0 0 0,9-5 0 0 0,15-7 0 0 0,7-5 0 0 0,7 1 0 0 0,-6-2 0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7T20:00:44.488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25950 6816 16383 0 0,'0'9'0'0'0,"0"7"0"0"0,-5 5 0 0 0,0 4 0 0 0,0 3 0 0 0,0-1 0 0 0,2 6 0 0 0,-4 0 0 0 0,-3 0 0 0 0,-2-1 0 0 0,1-3 0 0 0,0 4 0 0 0,0 0 0 0 0,7-5 0 0 0,9 1 0 0 0,15 0 0 0 0,15 0 0 0 0,5-5 0 0 0,4-7 0 0 0,-1-6 0 0 0,-3-5 0 0 0,-4-4 0 0 0,-9-1 0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7T20:00:44.489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25871 7239 16383 0 0,'0'4'0'0'0,"0"7"0"0"0,0 5 0 0 0,0 5 0 0 0,0 4 0 0 0,0 1 0 0 0,0 1 0 0 0,0 1 0 0 0,0 0 0 0 0,0 0 0 0 0,0-5 0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7T20:00:44.490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27084 6684 16383 0 0,'-5'-5'0'0'0,"-1"-5"0"0"0,-4-2 0 0 0,-14-3 0 0 0,-12 2 0 0 0,-3 2 0 0 0,-1 3 0 0 0,2 3 0 0 0,4 3 0 0 0,3 1 0 0 0,-3 1 0 0 0,1 5 0 0 0,0 6 0 0 0,3 6 0 0 0,10 13 0 0 0,13 11 0 0 0,17 11 0 0 0,15 12 0 0 0,13 2 0 0 0,4-4 0 0 0,5-5 0 0 0,-8-2 0 0 0,-4-6 0 0 0,-4-12 0 0 0,-3-7 0 0 0,-6-1 0 0 0,-2-4 0 0 0,-2 3 0 0 0,3 4 0 0 0,-3 7 0 0 0,-5 1 0 0 0,-4 8 0 0 0,-4 8 0 0 0,-3 0 0 0 0,-1-1 0 0 0,-1-5 0 0 0,-1-7 0 0 0,0-6 0 0 0,0-5 0 0 0,0 1 0 0 0,-3 0 0 0 0,-7-6 0 0 0,-1-3 0 0 0,2-2 0 0 0,-7 1 0 0 0,-5 1 0 0 0,-11 0 0 0 0,-6 1 0 0 0,-4 1 0 0 0,-5-4 0 0 0,-10-2 0 0 0,-7 1 0 0 0,1 1 0 0 0,-3 1 0 0 0,5 2 0 0 0,10-4 0 0 0,8-6 0 0 0,12-4 0 0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7T20:00:44.491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23035 8954 16383 0 0,'4'-4'0'0'0,"16"-11"0"0"0,26-12 0 0 0,32-10 0 0 0,44-17 0 0 0,51-9 0 0 0,59-6 0 0 0,52-6 0 0 0,51-3 0 0 0,45-8 0 0 0,34 0 0 0 0,24 3 0 0 0,8 3 0 0 0,2-3 0 0 0,-18-1 0 0 0,-18 1 0 0 0,-22 8 0 0 0,-21 5 0 0 0,-21 10 0 0 0,-16 0 0 0 0,-8 7 0 0 0,-21-1 0 0 0,-30 4 0 0 0,-46 5 0 0 0,-55 7 0 0 0,-51 9 0 0 0,-46 10 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7T20:00:44.492"/>
    </inkml:context>
    <inkml:brush xml:id="br0">
      <inkml:brushProperty name="width" value="0.1" units="cm"/>
      <inkml:brushProperty name="height" value="0.1" units="cm"/>
      <inkml:brushProperty name="color" value="#33CCFF"/>
    </inkml:brush>
  </inkml:definitions>
  <inkml:trace contextRef="#ctx0" brushRef="#br0">23225 7070 16383 0 0,'0'4'0'0'0,"5"15"0"0"0,6 3 0 0 0,1 8 0 0 0,4 12 0 0 0,2 1 0 0 0,4-1 0 0 0,-1-7 0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7T19:38:47.190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15161 7038 16383 0 0,'49'76'0'0'0,"19"32"0"0"0,3 8 0 0 0,0 1 0 0 0,-14-13 0 0 0,-15-14 0 0 0,-7-14 0 0 0,-9-12 0 0 0,-1-9 0 0 0,-5-4 0 0 0,-6-4 0 0 0,4 0 0 0 0,7 0 0 0 0,-1 0 0 0 0,3 0 0 0 0,-2 1 0 0 0,3-7 0 0 0,-5-3 0 0 0,-4-16 0 0 0,-6-20 0 0 0,-6-19 0 0 0,-12-7 0 0 0,-5 1 0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7T19:38:47.191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15600 7329 16383 0 0,'-8'84'0'0'0,"-12"38"0"0"0,-2 5 0 0 0,-6-19 0 0 0,2-18 0 0 0,6-35 0 0 0,5-33 0 0 0,6-30 0 0 0,13-14 0 0 0,14-2 0 0 0,12 2 0 0 0,10 6 0 0 0,7 4 0 0 0,4 6 0 0 0,0 2 0 0 0,-7 12 0 0 0,-3 3 0 0 0,0 1 0 0 0,-7 6 0 0 0,-1 0 0 0 0,3-2 0 0 0,3-5 0 0 0,4-4 0 0 0,3-3 0 0 0,2-2 0 0 0,-7-11 0 0 0,-11-11 0 0 0,-10-11 0 0 0,-17 0 0 0 0,-9-4 0 0 0,-12 4 0 0 0,-3 0 0 0 0,2-4 0 0 0,5-5 0 0 0,4 5 0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7T19:38:47.192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16011 7613 16383 0 0,'77'33'0'0'0,"34"12"0"0"0,6-11 0 0 0,-8-19 0 0 0,-23-21 0 0 0,-17-10 0 0 0,-20-8 0 0 0,-20-11 0 0 0,-13-8 0 0 0,-10-3 0 0 0,-6-2 0 0 0,-12-4 0 0 0,-11 2 0 0 0,-4-2 0 0 0,-4 2 0 0 0,-5 0 0 0 0,-14 0 0 0 0,0 1 0 0 0,3 8 0 0 0,-2 11 0 0 0,1 12 0 0 0,0-1 0 0 0,-2 11 0 0 0,0 8 0 0 0,0 4 0 0 0,0 9 0 0 0,9 11 0 0 0,2 1 0 0 0,8 5 0 0 0,1 5 0 0 0,5 6 0 0 0,7 3 0 0 0,7 4 0 0 0,-3 1 0 0 0,0 1 0 0 0,12-9 0 0 0,5-1 0 0 0,54-1 0 0 0,17-6 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2-03-07T19:38:47.193"/>
    </inkml:context>
    <inkml:brush xml:id="br0">
      <inkml:brushProperty name="width" value="0.1" units="cm"/>
      <inkml:brushProperty name="height" value="0.1" units="cm"/>
      <inkml:brushProperty name="color" value="#66CC00"/>
    </inkml:brush>
  </inkml:definitions>
  <inkml:trace contextRef="#ctx0" brushRef="#br0">16254 7393 16383 0 0,'-13'0'0'0'0,"64"-51"0"0"0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AB577394-0A20-4CF6-9066-CFC2C1C9D3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59149" y="389840"/>
            <a:ext cx="8281987" cy="2954655"/>
          </a:xfrm>
        </p:spPr>
        <p:txBody>
          <a:bodyPr anchor="t" anchorCtr="0">
            <a:normAutofit/>
          </a:bodyPr>
          <a:lstStyle>
            <a:lvl1pPr algn="l">
              <a:lnSpc>
                <a:spcPct val="100000"/>
              </a:lnSpc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3F10971F-8922-4B23-9C80-0643D7E3502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59149" y="3536951"/>
            <a:ext cx="8281989" cy="255587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B1BC074-1090-47AF-BDE8-3859BF574B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A7947-E287-4738-8C82-07CE4F01EF03}" type="datetime2">
              <a:rPr lang="en-US" smtClean="0"/>
              <a:pPr/>
              <a:t>Saturday, March 19,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F1D6522F-D41A-4734-8BD1-BD6E5A37D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74D4206-406C-42A3-BBD4-44C0431809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="" xmlns:a16="http://schemas.microsoft.com/office/drawing/2014/main" id="{82184FF4-7029-4ED7-813A-192E60608764}"/>
              </a:ext>
            </a:extLst>
          </p:cNvPr>
          <p:cNvSpPr>
            <a:spLocks noChangeAspect="1"/>
          </p:cNvSpPr>
          <p:nvPr/>
        </p:nvSpPr>
        <p:spPr>
          <a:xfrm rot="2700000">
            <a:off x="612445" y="481888"/>
            <a:ext cx="1080000" cy="1262947"/>
          </a:xfrm>
          <a:custGeom>
            <a:avLst/>
            <a:gdLst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0 w 1080000"/>
              <a:gd name="connsiteY9" fmla="*/ 931034 h 1262947"/>
              <a:gd name="connsiteX0" fmla="*/ 540000 w 1080000"/>
              <a:gd name="connsiteY0" fmla="*/ 0 h 1262947"/>
              <a:gd name="connsiteX1" fmla="*/ 1080000 w 1080000"/>
              <a:gd name="connsiteY1" fmla="*/ 931034 h 1262947"/>
              <a:gd name="connsiteX2" fmla="*/ 1064374 w 1080000"/>
              <a:gd name="connsiteY2" fmla="*/ 931034 h 1262947"/>
              <a:gd name="connsiteX3" fmla="*/ 1069029 w 1080000"/>
              <a:gd name="connsiteY3" fmla="*/ 938533 h 1262947"/>
              <a:gd name="connsiteX4" fmla="*/ 1080000 w 1080000"/>
              <a:gd name="connsiteY4" fmla="*/ 992947 h 1262947"/>
              <a:gd name="connsiteX5" fmla="*/ 540000 w 1080000"/>
              <a:gd name="connsiteY5" fmla="*/ 1262947 h 1262947"/>
              <a:gd name="connsiteX6" fmla="*/ 0 w 1080000"/>
              <a:gd name="connsiteY6" fmla="*/ 992947 h 1262947"/>
              <a:gd name="connsiteX7" fmla="*/ 10971 w 1080000"/>
              <a:gd name="connsiteY7" fmla="*/ 938533 h 1262947"/>
              <a:gd name="connsiteX8" fmla="*/ 15626 w 1080000"/>
              <a:gd name="connsiteY8" fmla="*/ 931034 h 1262947"/>
              <a:gd name="connsiteX9" fmla="*/ 540000 w 1080000"/>
              <a:gd name="connsiteY9" fmla="*/ 0 h 1262947"/>
              <a:gd name="connsiteX0" fmla="*/ 540000 w 1080000"/>
              <a:gd name="connsiteY0" fmla="*/ 0 h 1262947"/>
              <a:gd name="connsiteX1" fmla="*/ 1064374 w 1080000"/>
              <a:gd name="connsiteY1" fmla="*/ 931034 h 1262947"/>
              <a:gd name="connsiteX2" fmla="*/ 1069029 w 1080000"/>
              <a:gd name="connsiteY2" fmla="*/ 938533 h 1262947"/>
              <a:gd name="connsiteX3" fmla="*/ 1080000 w 1080000"/>
              <a:gd name="connsiteY3" fmla="*/ 992947 h 1262947"/>
              <a:gd name="connsiteX4" fmla="*/ 540000 w 1080000"/>
              <a:gd name="connsiteY4" fmla="*/ 1262947 h 1262947"/>
              <a:gd name="connsiteX5" fmla="*/ 0 w 1080000"/>
              <a:gd name="connsiteY5" fmla="*/ 992947 h 1262947"/>
              <a:gd name="connsiteX6" fmla="*/ 10971 w 1080000"/>
              <a:gd name="connsiteY6" fmla="*/ 938533 h 1262947"/>
              <a:gd name="connsiteX7" fmla="*/ 15626 w 1080000"/>
              <a:gd name="connsiteY7" fmla="*/ 931034 h 1262947"/>
              <a:gd name="connsiteX8" fmla="*/ 540000 w 1080000"/>
              <a:gd name="connsiteY8" fmla="*/ 0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="" xmlns:a16="http://schemas.microsoft.com/office/drawing/2014/main" id="{AAA7AB09-557C-41AD-9113-FF9F68FA1035}"/>
              </a:ext>
            </a:extLst>
          </p:cNvPr>
          <p:cNvSpPr/>
          <p:nvPr/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="" xmlns:a16="http://schemas.microsoft.com/office/drawing/2014/main" id="{EF99ECAA-1F11-4937-BBA6-51935AB44C9D}"/>
              </a:ext>
            </a:extLst>
          </p:cNvPr>
          <p:cNvSpPr>
            <a:spLocks noChangeAspect="1"/>
          </p:cNvSpPr>
          <p:nvPr/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79DE9FAB-6BBA-4CFE-B67D-77B47F01ECA4}"/>
              </a:ext>
            </a:extLst>
          </p:cNvPr>
          <p:cNvGrpSpPr/>
          <p:nvPr/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35" name="Freeform: Shape 34">
              <a:extLst>
                <a:ext uri="{FF2B5EF4-FFF2-40B4-BE49-F238E27FC236}">
                  <a16:creationId xmlns="" xmlns:a16="http://schemas.microsoft.com/office/drawing/2014/main" id="{79FAC916-D9BB-4794-81B4-7C47C67E850D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="" xmlns:a16="http://schemas.microsoft.com/office/drawing/2014/main" id="{B5CA2231-7A65-4D16-8400-A210CC41DB73}"/>
                </a:ext>
              </a:extLst>
            </p:cNvPr>
            <p:cNvSpPr>
              <a:spLocks noChangeAspect="1"/>
            </p:cNvSpPr>
            <p:nvPr/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Oval 36">
              <a:extLst>
                <a:ext uri="{FF2B5EF4-FFF2-40B4-BE49-F238E27FC236}">
                  <a16:creationId xmlns="" xmlns:a16="http://schemas.microsoft.com/office/drawing/2014/main" id="{4B089C8C-B82B-4704-88E2-E857A5E21529}"/>
                </a:ext>
              </a:extLst>
            </p:cNvPr>
            <p:cNvSpPr/>
            <p:nvPr/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="" xmlns:a16="http://schemas.microsoft.com/office/drawing/2014/main" id="{434B90C8-5B4D-456E-AD99-80EF748FDD72}"/>
                </a:ext>
              </a:extLst>
            </p:cNvPr>
            <p:cNvSpPr/>
            <p:nvPr/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30192208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879361-B9A1-48F2-9473-23DE30E2D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03906"/>
            <a:ext cx="11090275" cy="1333057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FD986779-C2F3-447D-85F7-F6B0E2C97D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8661572-1A59-4E3B-BA65-3329E94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EBD84-71F4-4271-8C46-0D47C0A9B12E}" type="datetime2">
              <a:rPr lang="en-US" smtClean="0"/>
              <a:pPr/>
              <a:t>Saturday, March 19,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FEF84F1-99FE-4F0B-9E76-F581C2C1B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7B2D769-16B1-43C4-BF14-3175533511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6229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0E56583A-514F-4632-820D-E7EE236A465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173CBBB-7DDC-4437-8C7D-22A1C35202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4C69EBF-DA20-4024-8006-B158D571E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AE0CE1-F450-4107-B2CB-17B18F8A3F4A}" type="datetime2">
              <a:rPr lang="en-US" smtClean="0"/>
              <a:pPr/>
              <a:t>Saturday, March 19,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DBAC8B9-14B5-4DF1-994D-AB47DB3BA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7876582-5F9B-4F5E-AAD5-D608CB68E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94484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3BDBC526-6DCD-4FF6-8395-D8C22E46E527}"/>
              </a:ext>
            </a:extLst>
          </p:cNvPr>
          <p:cNvGrpSpPr/>
          <p:nvPr/>
        </p:nvGrpSpPr>
        <p:grpSpPr>
          <a:xfrm>
            <a:off x="613998" y="5334748"/>
            <a:ext cx="678135" cy="990000"/>
            <a:chOff x="10490969" y="1448827"/>
            <a:chExt cx="678135" cy="990000"/>
          </a:xfrm>
        </p:grpSpPr>
        <p:sp>
          <p:nvSpPr>
            <p:cNvPr id="13" name="Freeform: Shape 12">
              <a:extLst>
                <a:ext uri="{FF2B5EF4-FFF2-40B4-BE49-F238E27FC236}">
                  <a16:creationId xmlns="" xmlns:a16="http://schemas.microsoft.com/office/drawing/2014/main" id="{02ECB475-568C-47AC-B16D-2E202DEB2DE0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68976" y="1743588"/>
              <a:ext cx="926985" cy="463493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127000" dist="50800" dir="13500000">
                <a:schemeClr val="accent1">
                  <a:lumMod val="40000"/>
                  <a:lumOff val="6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080D8764-525A-441E-B58F-068E82F09714}"/>
                </a:ext>
              </a:extLst>
            </p:cNvPr>
            <p:cNvSpPr/>
            <p:nvPr/>
          </p:nvSpPr>
          <p:spPr>
            <a:xfrm rot="8100000" flipH="1" flipV="1">
              <a:off x="11115555" y="1939340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11196109-6F2B-4738-B2FC-2CCC753AABD4}"/>
                </a:ext>
              </a:extLst>
            </p:cNvPr>
            <p:cNvSpPr/>
            <p:nvPr/>
          </p:nvSpPr>
          <p:spPr>
            <a:xfrm rot="8100000" flipH="1" flipV="1">
              <a:off x="10625042" y="1448827"/>
              <a:ext cx="53549" cy="233295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="" xmlns:a16="http://schemas.microsoft.com/office/drawing/2014/main" id="{F7E468C2-69B8-470B-85E3-801A3CB1D7E2}"/>
                </a:ext>
              </a:extLst>
            </p:cNvPr>
            <p:cNvSpPr>
              <a:spLocks noChangeAspect="1"/>
            </p:cNvSpPr>
            <p:nvPr/>
          </p:nvSpPr>
          <p:spPr>
            <a:xfrm rot="2700000" flipH="1" flipV="1">
              <a:off x="10292519" y="1686748"/>
              <a:ext cx="926985" cy="530086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20000"/>
              </a:schemeClr>
            </a:solidFill>
            <a:ln>
              <a:noFill/>
            </a:ln>
            <a:effectLst>
              <a:softEdge rad="1016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A4B040-51E3-4DA0-B21D-EEE173E753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1600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F8A2CD90-429B-4A55-B6C8-DD6CE69941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0863" y="2113199"/>
            <a:ext cx="11090274" cy="39796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D4EE704-5DCA-484E-85E0-0E3A7B1C50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8C025-CD7A-4966-867E-81CF82B15267}" type="datetime2">
              <a:rPr lang="en-US" smtClean="0"/>
              <a:pPr/>
              <a:t>Saturday, March 19,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CA69B66-1C18-44A2-93F7-97DED26F2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E44B5A0-66FA-433A-8DC5-C097C63B4D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1993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" name="Group 47">
            <a:extLst>
              <a:ext uri="{FF2B5EF4-FFF2-40B4-BE49-F238E27FC236}">
                <a16:creationId xmlns="" xmlns:a16="http://schemas.microsoft.com/office/drawing/2014/main" id="{4644CBB8-40B8-42F8-9172-07A476341DDA}"/>
              </a:ext>
            </a:extLst>
          </p:cNvPr>
          <p:cNvGrpSpPr/>
          <p:nvPr/>
        </p:nvGrpSpPr>
        <p:grpSpPr>
          <a:xfrm>
            <a:off x="356481" y="879007"/>
            <a:ext cx="734257" cy="760506"/>
            <a:chOff x="5243759" y="1363788"/>
            <a:chExt cx="734257" cy="760506"/>
          </a:xfrm>
        </p:grpSpPr>
        <p:sp>
          <p:nvSpPr>
            <p:cNvPr id="49" name="Freeform 5">
              <a:extLst>
                <a:ext uri="{FF2B5EF4-FFF2-40B4-BE49-F238E27FC236}">
                  <a16:creationId xmlns="" xmlns:a16="http://schemas.microsoft.com/office/drawing/2014/main" id="{35CE073E-302A-4AA7-98C7-8667DDDCFA18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0" name="Freeform 6">
              <a:extLst>
                <a:ext uri="{FF2B5EF4-FFF2-40B4-BE49-F238E27FC236}">
                  <a16:creationId xmlns="" xmlns:a16="http://schemas.microsoft.com/office/drawing/2014/main" id="{4FD1AE2F-DD70-4E93-B905-E052A23F0B1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1" name="Freeform 8">
              <a:extLst>
                <a:ext uri="{FF2B5EF4-FFF2-40B4-BE49-F238E27FC236}">
                  <a16:creationId xmlns="" xmlns:a16="http://schemas.microsoft.com/office/drawing/2014/main" id="{E8D529E5-8838-47F0-98A4-2D46F11E499C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5DA2564-D3DB-48AD-83F0-6CC6B5743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3563" y="474345"/>
            <a:ext cx="11077574" cy="2954655"/>
          </a:xfrm>
        </p:spPr>
        <p:txBody>
          <a:bodyPr vert="horz" wrap="square" lIns="0" tIns="0" rIns="0" bIns="0" rtlCol="0" anchor="b" anchorCtr="0">
            <a:normAutofit/>
          </a:bodyPr>
          <a:lstStyle>
            <a:lvl1pPr>
              <a:defRPr lang="en-US" sz="64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6403DDF-462A-45CE-931B-010AB4F73C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809929-0719-4517-94D6-FDF7F99E70F6}" type="datetime2">
              <a:rPr lang="en-US" smtClean="0"/>
              <a:pPr/>
              <a:t>Saturday, March 19,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9E10702-2ACF-4768-9E91-8CB87B895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E8DFA722-391E-4FCF-8E15-0D7E2EC02B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76EEA752-36DA-440B-8747-0EB2914080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6271" y="3629772"/>
            <a:ext cx="11074866" cy="2678953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0"/>
              </a:spcBef>
              <a:buNone/>
              <a:defRPr sz="2400">
                <a:solidFill>
                  <a:schemeClr val="tx1">
                    <a:alpha val="8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Freeform: Shape 40">
            <a:extLst>
              <a:ext uri="{FF2B5EF4-FFF2-40B4-BE49-F238E27FC236}">
                <a16:creationId xmlns="" xmlns:a16="http://schemas.microsoft.com/office/drawing/2014/main" id="{0BCC02B0-8581-4752-B7BC-3CE1EF17B9F7}"/>
              </a:ext>
            </a:extLst>
          </p:cNvPr>
          <p:cNvSpPr>
            <a:spLocks noChangeAspect="1"/>
          </p:cNvSpPr>
          <p:nvPr/>
        </p:nvSpPr>
        <p:spPr>
          <a:xfrm rot="18900000">
            <a:off x="11209132" y="4448189"/>
            <a:ext cx="999200" cy="1262947"/>
          </a:xfrm>
          <a:custGeom>
            <a:avLst/>
            <a:gdLst>
              <a:gd name="connsiteX0" fmla="*/ 540000 w 999200"/>
              <a:gd name="connsiteY0" fmla="*/ 0 h 1262947"/>
              <a:gd name="connsiteX1" fmla="*/ 999200 w 999200"/>
              <a:gd name="connsiteY1" fmla="*/ 815317 h 1262947"/>
              <a:gd name="connsiteX2" fmla="*/ 552185 w 999200"/>
              <a:gd name="connsiteY2" fmla="*/ 1262333 h 1262947"/>
              <a:gd name="connsiteX3" fmla="*/ 540000 w 999200"/>
              <a:gd name="connsiteY3" fmla="*/ 1262947 h 1262947"/>
              <a:gd name="connsiteX4" fmla="*/ 0 w 999200"/>
              <a:gd name="connsiteY4" fmla="*/ 992947 h 1262947"/>
              <a:gd name="connsiteX5" fmla="*/ 10971 w 999200"/>
              <a:gd name="connsiteY5" fmla="*/ 938533 h 1262947"/>
              <a:gd name="connsiteX6" fmla="*/ 15626 w 999200"/>
              <a:gd name="connsiteY6" fmla="*/ 931034 h 1262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99200" h="1262947">
                <a:moveTo>
                  <a:pt x="540000" y="0"/>
                </a:moveTo>
                <a:lnTo>
                  <a:pt x="999200" y="815317"/>
                </a:lnTo>
                <a:lnTo>
                  <a:pt x="552185" y="1262333"/>
                </a:lnTo>
                <a:lnTo>
                  <a:pt x="540000" y="1262947"/>
                </a:ln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10200000" scaled="0"/>
          </a:gradFill>
          <a:ln>
            <a:noFill/>
          </a:ln>
          <a:effectLst>
            <a:innerShdw blurRad="254000" dist="101600" dir="42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="" xmlns:a16="http://schemas.microsoft.com/office/drawing/2014/main" id="{EA0FF4DB-8180-4D26-AEAE-7ECDB670F71D}"/>
              </a:ext>
            </a:extLst>
          </p:cNvPr>
          <p:cNvSpPr/>
          <p:nvPr/>
        </p:nvSpPr>
        <p:spPr>
          <a:xfrm rot="2700000">
            <a:off x="11686937" y="4853516"/>
            <a:ext cx="540000" cy="978284"/>
          </a:xfrm>
          <a:custGeom>
            <a:avLst/>
            <a:gdLst>
              <a:gd name="connsiteX0" fmla="*/ 113288 w 540000"/>
              <a:gd name="connsiteY0" fmla="*/ 0 h 978284"/>
              <a:gd name="connsiteX1" fmla="*/ 539386 w 540000"/>
              <a:gd name="connsiteY1" fmla="*/ 426099 h 978284"/>
              <a:gd name="connsiteX2" fmla="*/ 540000 w 540000"/>
              <a:gd name="connsiteY2" fmla="*/ 438284 h 978284"/>
              <a:gd name="connsiteX3" fmla="*/ 270000 w 540000"/>
              <a:gd name="connsiteY3" fmla="*/ 978284 h 978284"/>
              <a:gd name="connsiteX4" fmla="*/ 0 w 540000"/>
              <a:gd name="connsiteY4" fmla="*/ 438284 h 978284"/>
              <a:gd name="connsiteX5" fmla="*/ 79081 w 540000"/>
              <a:gd name="connsiteY5" fmla="*/ 56446 h 9782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40000" h="978284">
                <a:moveTo>
                  <a:pt x="113288" y="0"/>
                </a:moveTo>
                <a:lnTo>
                  <a:pt x="539386" y="426099"/>
                </a:lnTo>
                <a:lnTo>
                  <a:pt x="540000" y="438284"/>
                </a:lnTo>
                <a:cubicBezTo>
                  <a:pt x="540000" y="736518"/>
                  <a:pt x="419117" y="978284"/>
                  <a:pt x="270000" y="978284"/>
                </a:cubicBezTo>
                <a:cubicBezTo>
                  <a:pt x="120883" y="978284"/>
                  <a:pt x="0" y="736518"/>
                  <a:pt x="0" y="438284"/>
                </a:cubicBezTo>
                <a:cubicBezTo>
                  <a:pt x="0" y="289167"/>
                  <a:pt x="30220" y="154167"/>
                  <a:pt x="79081" y="56446"/>
                </a:cubicBezTo>
                <a:close/>
              </a:path>
            </a:pathLst>
          </a:cu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13357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>
            <a:extLst>
              <a:ext uri="{FF2B5EF4-FFF2-40B4-BE49-F238E27FC236}">
                <a16:creationId xmlns="" xmlns:a16="http://schemas.microsoft.com/office/drawing/2014/main" id="{94729CA3-91C4-4A89-9448-A2F0E409177A}"/>
              </a:ext>
            </a:extLst>
          </p:cNvPr>
          <p:cNvSpPr>
            <a:spLocks noChangeAspect="1"/>
          </p:cNvSpPr>
          <p:nvPr/>
        </p:nvSpPr>
        <p:spPr>
          <a:xfrm>
            <a:off x="11069864" y="33337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168347B7-45FA-4A01-924D-DC385B720B3E}"/>
              </a:ext>
            </a:extLst>
          </p:cNvPr>
          <p:cNvGrpSpPr/>
          <p:nvPr/>
        </p:nvGrpSpPr>
        <p:grpSpPr>
          <a:xfrm>
            <a:off x="331786" y="5528198"/>
            <a:ext cx="631474" cy="667800"/>
            <a:chOff x="2994153" y="1378666"/>
            <a:chExt cx="631474" cy="667800"/>
          </a:xfrm>
        </p:grpSpPr>
        <p:sp>
          <p:nvSpPr>
            <p:cNvPr id="20" name="Freeform: Shape 19">
              <a:extLst>
                <a:ext uri="{FF2B5EF4-FFF2-40B4-BE49-F238E27FC236}">
                  <a16:creationId xmlns="" xmlns:a16="http://schemas.microsoft.com/office/drawing/2014/main" id="{31167DA1-25D1-4E60-A62E-42B6F56A96E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3039890" y="1332929"/>
              <a:ext cx="540000" cy="631474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2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="" xmlns:a16="http://schemas.microsoft.com/office/drawing/2014/main" id="{6B7B7215-A661-477E-91D0-CDBE5564D2B9}"/>
                </a:ext>
              </a:extLst>
            </p:cNvPr>
            <p:cNvSpPr/>
            <p:nvPr/>
          </p:nvSpPr>
          <p:spPr>
            <a:xfrm rot="8100000">
              <a:off x="3047090" y="1506466"/>
              <a:ext cx="270000" cy="54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78E540-142B-4A82-9C3F-E61BC190A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4" cy="1332000"/>
          </a:xfrm>
        </p:spPr>
        <p:txBody>
          <a:bodyPr/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02C6BF36-D4F5-4363-B440-BDAE50BBD4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0862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F8362910-87AA-4E67-992D-8D4822FD89F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5538" y="2097175"/>
            <a:ext cx="5435600" cy="39956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B99A8AF-0998-4613-B1D8-C14ECBFFDF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E95673-5512-4AAA-9AEB-E00C61EC65D5}" type="datetime2">
              <a:rPr lang="en-US" smtClean="0"/>
              <a:pPr/>
              <a:t>Saturday, March 19,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6E44EAA-B8A9-4428-A9DF-1174DA940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9E5C381-C899-4BF9-B584-2D78074D1C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21118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>
            <a:extLst>
              <a:ext uri="{FF2B5EF4-FFF2-40B4-BE49-F238E27FC236}">
                <a16:creationId xmlns="" xmlns:a16="http://schemas.microsoft.com/office/drawing/2014/main" id="{FD65A50E-2F73-4426-8586-9731AFA2D2E0}"/>
              </a:ext>
            </a:extLst>
          </p:cNvPr>
          <p:cNvSpPr>
            <a:spLocks noChangeAspect="1"/>
          </p:cNvSpPr>
          <p:nvPr/>
        </p:nvSpPr>
        <p:spPr>
          <a:xfrm>
            <a:off x="11091612" y="5893466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EB89C080-4102-49AE-BDA9-59A4A67E2486}"/>
              </a:ext>
            </a:extLst>
          </p:cNvPr>
          <p:cNvSpPr/>
          <p:nvPr/>
        </p:nvSpPr>
        <p:spPr>
          <a:xfrm>
            <a:off x="11451612" y="5827878"/>
            <a:ext cx="379049" cy="360000"/>
          </a:xfrm>
          <a:prstGeom prst="rect">
            <a:avLst/>
          </a:prstGeom>
          <a:solidFill>
            <a:schemeClr val="bg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DE62014-F04C-495A-964E-6B888D49C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1332000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555DF027-E633-44EE-ACA0-C205930AA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37186" cy="535354"/>
          </a:xfrm>
        </p:spPr>
        <p:txBody>
          <a:bodyPr anchor="b">
            <a:normAutofit/>
          </a:bodyPr>
          <a:lstStyle>
            <a:lvl1pPr marL="0" indent="0">
              <a:buNone/>
              <a:defRPr sz="1400" b="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BA4F363-FEEF-4CD2-A18E-17AE8D4851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2577270"/>
            <a:ext cx="5429114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34E50F8C-4D64-40FD-AE8C-6A1F3C2A84E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12024" y="1881275"/>
            <a:ext cx="5436392" cy="535354"/>
          </a:xfrm>
        </p:spPr>
        <p:txBody>
          <a:bodyPr vert="horz" wrap="square" lIns="0" tIns="0" rIns="0" bIns="0" rtlCol="0" anchor="b">
            <a:normAutofit/>
          </a:bodyPr>
          <a:lstStyle>
            <a:lvl1pPr>
              <a:defRPr lang="en-US" sz="1400" b="0" cap="all" spc="20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A7AC943E-DB2B-40E0-907F-8EA1404791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2577270"/>
            <a:ext cx="5436391" cy="3515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DCDCD5B-3F26-4AFA-8BD4-E5D8DD2AF4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138FA-2E87-4873-8BBA-13E447C9A99A}" type="datetime2">
              <a:rPr lang="en-US" smtClean="0"/>
              <a:pPr/>
              <a:t>Saturday, March 19, 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D10D1EE-83A0-4FB5-9B25-8A73DE891A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03031C35-2E5B-491D-85ED-DB42A4FE1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3593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22053C-0E9C-4159-B7C9-6AB743439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9149" y="550799"/>
            <a:ext cx="8283313" cy="5542025"/>
          </a:xfrm>
        </p:spPr>
        <p:txBody>
          <a:bodyPr vert="horz" wrap="square" lIns="0" tIns="0" rIns="0" bIns="0" rtlCol="0" anchor="ctr" anchorCtr="0">
            <a:normAutofit/>
          </a:bodyPr>
          <a:lstStyle>
            <a:lvl1pPr>
              <a:defRPr lang="en-US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4F51F65-E111-4656-83BE-CFCDE2DD6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5BB40A-97BD-4BFB-B639-0BFF95FDE8B7}" type="datetime2">
              <a:rPr lang="en-US" smtClean="0"/>
              <a:pPr/>
              <a:t>Saturday, March 19, 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F9FF82CB-2D17-4918-821E-485475CF24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7B66589D-A056-4817-AE15-39D87FE131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Freeform: Shape 38">
            <a:extLst>
              <a:ext uri="{FF2B5EF4-FFF2-40B4-BE49-F238E27FC236}">
                <a16:creationId xmlns="" xmlns:a16="http://schemas.microsoft.com/office/drawing/2014/main" id="{E489F067-39E1-4757-BC11-6169A343F2E1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10727" y="3958416"/>
            <a:ext cx="3536330" cy="1853969"/>
          </a:xfrm>
          <a:custGeom>
            <a:avLst/>
            <a:gdLst>
              <a:gd name="connsiteX0" fmla="*/ 3536330 w 3536330"/>
              <a:gd name="connsiteY0" fmla="*/ 1853969 h 1853969"/>
              <a:gd name="connsiteX1" fmla="*/ 1682362 w 3536330"/>
              <a:gd name="connsiteY1" fmla="*/ 0 h 1853969"/>
              <a:gd name="connsiteX2" fmla="*/ 52157 w 3536330"/>
              <a:gd name="connsiteY2" fmla="*/ 970257 h 1853969"/>
              <a:gd name="connsiteX3" fmla="*/ 0 w 3536330"/>
              <a:gd name="connsiteY3" fmla="*/ 1078528 h 1853969"/>
              <a:gd name="connsiteX4" fmla="*/ 757215 w 3536330"/>
              <a:gd name="connsiteY4" fmla="*/ 1835743 h 1853969"/>
              <a:gd name="connsiteX5" fmla="*/ 774211 w 3536330"/>
              <a:gd name="connsiteY5" fmla="*/ 1667149 h 1853969"/>
              <a:gd name="connsiteX6" fmla="*/ 1682362 w 3536330"/>
              <a:gd name="connsiteY6" fmla="*/ 926985 h 1853969"/>
              <a:gd name="connsiteX7" fmla="*/ 2609345 w 3536330"/>
              <a:gd name="connsiteY7" fmla="*/ 1853969 h 18539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536330" h="1853969">
                <a:moveTo>
                  <a:pt x="3536330" y="1853969"/>
                </a:moveTo>
                <a:cubicBezTo>
                  <a:pt x="3536330" y="830051"/>
                  <a:pt x="2706280" y="0"/>
                  <a:pt x="1682362" y="0"/>
                </a:cubicBezTo>
                <a:cubicBezTo>
                  <a:pt x="978418" y="0"/>
                  <a:pt x="366107" y="392328"/>
                  <a:pt x="52157" y="970257"/>
                </a:cubicBezTo>
                <a:lnTo>
                  <a:pt x="0" y="1078528"/>
                </a:lnTo>
                <a:lnTo>
                  <a:pt x="757215" y="1835743"/>
                </a:lnTo>
                <a:lnTo>
                  <a:pt x="774211" y="1667149"/>
                </a:lnTo>
                <a:cubicBezTo>
                  <a:pt x="860649" y="1244739"/>
                  <a:pt x="1234397" y="926985"/>
                  <a:pt x="1682362" y="926985"/>
                </a:cubicBezTo>
                <a:cubicBezTo>
                  <a:pt x="2194320" y="926985"/>
                  <a:pt x="2609345" y="1342010"/>
                  <a:pt x="2609345" y="1853969"/>
                </a:cubicBezTo>
                <a:close/>
              </a:path>
            </a:pathLst>
          </a:custGeom>
          <a:gradFill flip="none" rotWithShape="1">
            <a:gsLst>
              <a:gs pos="97000">
                <a:schemeClr val="bg2"/>
              </a:gs>
              <a:gs pos="31000">
                <a:schemeClr val="bg2">
                  <a:lumMod val="90000"/>
                  <a:lumOff val="10000"/>
                </a:schemeClr>
              </a:gs>
            </a:gsLst>
            <a:lin ang="15000000" scaled="0"/>
            <a:tileRect/>
          </a:gradFill>
          <a:ln>
            <a:noFill/>
          </a:ln>
          <a:effectLst>
            <a:innerShdw blurRad="355600" dist="101600" dir="16200000">
              <a:schemeClr val="accent1">
                <a:lumMod val="60000"/>
                <a:lumOff val="40000"/>
                <a:alpha val="8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="" xmlns:a16="http://schemas.microsoft.com/office/drawing/2014/main" id="{DD231011-607F-42F1-B2D9-2BA8E91CC6AF}"/>
              </a:ext>
            </a:extLst>
          </p:cNvPr>
          <p:cNvSpPr>
            <a:spLocks noChangeAspect="1"/>
          </p:cNvSpPr>
          <p:nvPr/>
        </p:nvSpPr>
        <p:spPr>
          <a:xfrm rot="18900000" flipV="1">
            <a:off x="-481151" y="3649708"/>
            <a:ext cx="3478701" cy="2164843"/>
          </a:xfrm>
          <a:custGeom>
            <a:avLst/>
            <a:gdLst>
              <a:gd name="connsiteX0" fmla="*/ 3478701 w 3478701"/>
              <a:gd name="connsiteY0" fmla="*/ 2164843 h 2164843"/>
              <a:gd name="connsiteX1" fmla="*/ 1624733 w 3478701"/>
              <a:gd name="connsiteY1" fmla="*/ 0 h 2164843"/>
              <a:gd name="connsiteX2" fmla="*/ 87393 w 3478701"/>
              <a:gd name="connsiteY2" fmla="*/ 954459 h 2164843"/>
              <a:gd name="connsiteX3" fmla="*/ 0 w 3478701"/>
              <a:gd name="connsiteY3" fmla="*/ 1122434 h 2164843"/>
              <a:gd name="connsiteX4" fmla="*/ 736015 w 3478701"/>
              <a:gd name="connsiteY4" fmla="*/ 1858449 h 2164843"/>
              <a:gd name="connsiteX5" fmla="*/ 739424 w 3478701"/>
              <a:gd name="connsiteY5" fmla="*/ 1842964 h 2164843"/>
              <a:gd name="connsiteX6" fmla="*/ 1624733 w 3478701"/>
              <a:gd name="connsiteY6" fmla="*/ 1082422 h 2164843"/>
              <a:gd name="connsiteX7" fmla="*/ 2551716 w 3478701"/>
              <a:gd name="connsiteY7" fmla="*/ 2164843 h 2164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78701" h="2164843">
                <a:moveTo>
                  <a:pt x="3478701" y="2164843"/>
                </a:moveTo>
                <a:cubicBezTo>
                  <a:pt x="3478701" y="969234"/>
                  <a:pt x="2648651" y="0"/>
                  <a:pt x="1624733" y="0"/>
                </a:cubicBezTo>
                <a:cubicBezTo>
                  <a:pt x="984784" y="0"/>
                  <a:pt x="420564" y="378607"/>
                  <a:pt x="87393" y="954459"/>
                </a:cubicBezTo>
                <a:lnTo>
                  <a:pt x="0" y="1122434"/>
                </a:lnTo>
                <a:lnTo>
                  <a:pt x="736015" y="1858449"/>
                </a:lnTo>
                <a:lnTo>
                  <a:pt x="739424" y="1842964"/>
                </a:lnTo>
                <a:cubicBezTo>
                  <a:pt x="856791" y="1402344"/>
                  <a:pt x="1208766" y="1082422"/>
                  <a:pt x="1624733" y="1082422"/>
                </a:cubicBezTo>
                <a:cubicBezTo>
                  <a:pt x="2136692" y="1082422"/>
                  <a:pt x="2551716" y="1567038"/>
                  <a:pt x="2551716" y="2164843"/>
                </a:cubicBezTo>
                <a:close/>
              </a:path>
            </a:pathLst>
          </a:custGeom>
          <a:solidFill>
            <a:schemeClr val="bg2">
              <a:lumMod val="50000"/>
              <a:lumOff val="50000"/>
              <a:alpha val="40000"/>
            </a:schemeClr>
          </a:solidFill>
          <a:ln>
            <a:noFill/>
          </a:ln>
          <a:effectLst>
            <a:softEdge rad="381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="" xmlns:a16="http://schemas.microsoft.com/office/drawing/2014/main" id="{EC472EFA-56B5-4A41-8D4B-E9F37727F34D}"/>
              </a:ext>
            </a:extLst>
          </p:cNvPr>
          <p:cNvSpPr/>
          <p:nvPr/>
        </p:nvSpPr>
        <p:spPr>
          <a:xfrm rot="13500000" flipV="1">
            <a:off x="1512277" y="2840042"/>
            <a:ext cx="214196" cy="933178"/>
          </a:xfrm>
          <a:prstGeom prst="ellipse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="" xmlns:a16="http://schemas.microsoft.com/office/drawing/2014/main" id="{33781B6C-21AD-489D-A3CB-522BB2AC543F}"/>
              </a:ext>
            </a:extLst>
          </p:cNvPr>
          <p:cNvSpPr>
            <a:spLocks noChangeAspect="1"/>
          </p:cNvSpPr>
          <p:nvPr/>
        </p:nvSpPr>
        <p:spPr>
          <a:xfrm>
            <a:off x="1780661" y="385236"/>
            <a:ext cx="1080000" cy="108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>
                  <a:lumMod val="10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254000" dist="127000" dir="2700000">
              <a:schemeClr val="accent1">
                <a:lumMod val="60000"/>
                <a:lumOff val="40000"/>
                <a:alpha val="4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51" name="Group 50">
            <a:extLst>
              <a:ext uri="{FF2B5EF4-FFF2-40B4-BE49-F238E27FC236}">
                <a16:creationId xmlns="" xmlns:a16="http://schemas.microsoft.com/office/drawing/2014/main" id="{01AD5B80-530E-44CD-8D4A-2796FB214CBF}"/>
              </a:ext>
            </a:extLst>
          </p:cNvPr>
          <p:cNvGrpSpPr/>
          <p:nvPr/>
        </p:nvGrpSpPr>
        <p:grpSpPr>
          <a:xfrm>
            <a:off x="623181" y="1514007"/>
            <a:ext cx="734257" cy="760506"/>
            <a:chOff x="5243759" y="1363788"/>
            <a:chExt cx="734257" cy="760506"/>
          </a:xfrm>
        </p:grpSpPr>
        <p:sp>
          <p:nvSpPr>
            <p:cNvPr id="52" name="Freeform 5">
              <a:extLst>
                <a:ext uri="{FF2B5EF4-FFF2-40B4-BE49-F238E27FC236}">
                  <a16:creationId xmlns="" xmlns:a16="http://schemas.microsoft.com/office/drawing/2014/main" id="{2F746AA8-9050-4515-9B17-BC850368529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3" name="Freeform 6">
              <a:extLst>
                <a:ext uri="{FF2B5EF4-FFF2-40B4-BE49-F238E27FC236}">
                  <a16:creationId xmlns="" xmlns:a16="http://schemas.microsoft.com/office/drawing/2014/main" id="{23EC1AC3-1698-46D5-80B7-F22F15E1A5E4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54" name="Freeform 8">
              <a:extLst>
                <a:ext uri="{FF2B5EF4-FFF2-40B4-BE49-F238E27FC236}">
                  <a16:creationId xmlns="" xmlns:a16="http://schemas.microsoft.com/office/drawing/2014/main" id="{73766156-553C-46EB-93FA-4F37CC0FF5CF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xmlns="" val="12691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AB81B449-7B97-41DC-B23F-65EDCBD31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E9E0E3-ECF6-4CFE-8698-AEFEBCECC3C0}" type="datetime2">
              <a:rPr lang="en-US" smtClean="0"/>
              <a:pPr/>
              <a:t>Saturday, March 19, 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7C6B46D5-337B-4906-8412-4EEA3884FA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436F230-C9A7-407A-B923-873839C8D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01336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="" xmlns:a16="http://schemas.microsoft.com/office/drawing/2014/main" id="{778B0BE9-88B0-4883-9BA9-CD594C400EC1}"/>
              </a:ext>
            </a:extLst>
          </p:cNvPr>
          <p:cNvGrpSpPr/>
          <p:nvPr/>
        </p:nvGrpSpPr>
        <p:grpSpPr>
          <a:xfrm>
            <a:off x="4949631" y="5111861"/>
            <a:ext cx="1262947" cy="1335600"/>
            <a:chOff x="2678417" y="2427951"/>
            <a:chExt cx="1262947" cy="1335600"/>
          </a:xfrm>
        </p:grpSpPr>
        <p:sp>
          <p:nvSpPr>
            <p:cNvPr id="11" name="Freeform: Shape 10">
              <a:extLst>
                <a:ext uri="{FF2B5EF4-FFF2-40B4-BE49-F238E27FC236}">
                  <a16:creationId xmlns="" xmlns:a16="http://schemas.microsoft.com/office/drawing/2014/main" id="{C59DCBF3-7AFA-4CD1-A918-BC6DDE674E6C}"/>
                </a:ext>
              </a:extLst>
            </p:cNvPr>
            <p:cNvSpPr>
              <a:spLocks noChangeAspect="1"/>
            </p:cNvSpPr>
            <p:nvPr/>
          </p:nvSpPr>
          <p:spPr>
            <a:xfrm rot="2700000">
              <a:off x="2769891" y="2336477"/>
              <a:ext cx="1080000" cy="1262947"/>
            </a:xfrm>
            <a:custGeom>
              <a:avLst/>
              <a:gdLst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0 w 1080000"/>
                <a:gd name="connsiteY9" fmla="*/ 931034 h 1262947"/>
                <a:gd name="connsiteX0" fmla="*/ 540000 w 1080000"/>
                <a:gd name="connsiteY0" fmla="*/ 0 h 1262947"/>
                <a:gd name="connsiteX1" fmla="*/ 1080000 w 1080000"/>
                <a:gd name="connsiteY1" fmla="*/ 931034 h 1262947"/>
                <a:gd name="connsiteX2" fmla="*/ 1064374 w 1080000"/>
                <a:gd name="connsiteY2" fmla="*/ 931034 h 1262947"/>
                <a:gd name="connsiteX3" fmla="*/ 1069029 w 1080000"/>
                <a:gd name="connsiteY3" fmla="*/ 938533 h 1262947"/>
                <a:gd name="connsiteX4" fmla="*/ 1080000 w 1080000"/>
                <a:gd name="connsiteY4" fmla="*/ 992947 h 1262947"/>
                <a:gd name="connsiteX5" fmla="*/ 540000 w 1080000"/>
                <a:gd name="connsiteY5" fmla="*/ 1262947 h 1262947"/>
                <a:gd name="connsiteX6" fmla="*/ 0 w 1080000"/>
                <a:gd name="connsiteY6" fmla="*/ 992947 h 1262947"/>
                <a:gd name="connsiteX7" fmla="*/ 10971 w 1080000"/>
                <a:gd name="connsiteY7" fmla="*/ 938533 h 1262947"/>
                <a:gd name="connsiteX8" fmla="*/ 15626 w 1080000"/>
                <a:gd name="connsiteY8" fmla="*/ 931034 h 1262947"/>
                <a:gd name="connsiteX9" fmla="*/ 540000 w 1080000"/>
                <a:gd name="connsiteY9" fmla="*/ 0 h 1262947"/>
                <a:gd name="connsiteX0" fmla="*/ 540000 w 1080000"/>
                <a:gd name="connsiteY0" fmla="*/ 0 h 1262947"/>
                <a:gd name="connsiteX1" fmla="*/ 1064374 w 1080000"/>
                <a:gd name="connsiteY1" fmla="*/ 931034 h 1262947"/>
                <a:gd name="connsiteX2" fmla="*/ 1069029 w 1080000"/>
                <a:gd name="connsiteY2" fmla="*/ 938533 h 1262947"/>
                <a:gd name="connsiteX3" fmla="*/ 1080000 w 1080000"/>
                <a:gd name="connsiteY3" fmla="*/ 992947 h 1262947"/>
                <a:gd name="connsiteX4" fmla="*/ 540000 w 1080000"/>
                <a:gd name="connsiteY4" fmla="*/ 1262947 h 1262947"/>
                <a:gd name="connsiteX5" fmla="*/ 0 w 1080000"/>
                <a:gd name="connsiteY5" fmla="*/ 992947 h 1262947"/>
                <a:gd name="connsiteX6" fmla="*/ 10971 w 1080000"/>
                <a:gd name="connsiteY6" fmla="*/ 938533 h 1262947"/>
                <a:gd name="connsiteX7" fmla="*/ 15626 w 1080000"/>
                <a:gd name="connsiteY7" fmla="*/ 931034 h 1262947"/>
                <a:gd name="connsiteX8" fmla="*/ 540000 w 1080000"/>
                <a:gd name="connsiteY8" fmla="*/ 0 h 12629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80000" h="1262947">
                  <a:moveTo>
                    <a:pt x="540000" y="0"/>
                  </a:moveTo>
                  <a:lnTo>
                    <a:pt x="1064374" y="931034"/>
                  </a:lnTo>
                  <a:lnTo>
                    <a:pt x="1069029" y="938533"/>
                  </a:lnTo>
                  <a:cubicBezTo>
                    <a:pt x="1076223" y="956109"/>
                    <a:pt x="1080000" y="974307"/>
                    <a:pt x="1080000" y="992947"/>
                  </a:cubicBezTo>
                  <a:cubicBezTo>
                    <a:pt x="1080000" y="1142064"/>
                    <a:pt x="838234" y="1262947"/>
                    <a:pt x="540000" y="1262947"/>
                  </a:cubicBezTo>
                  <a:cubicBezTo>
                    <a:pt x="241766" y="1262947"/>
                    <a:pt x="0" y="1142064"/>
                    <a:pt x="0" y="992947"/>
                  </a:cubicBezTo>
                  <a:cubicBezTo>
                    <a:pt x="0" y="974307"/>
                    <a:pt x="3778" y="956109"/>
                    <a:pt x="10971" y="938533"/>
                  </a:cubicBezTo>
                  <a:lnTo>
                    <a:pt x="15626" y="931034"/>
                  </a:lnTo>
                  <a:lnTo>
                    <a:pt x="540000" y="0"/>
                  </a:lnTo>
                  <a:close/>
                </a:path>
              </a:pathLst>
            </a:custGeom>
            <a:gradFill>
              <a:gsLst>
                <a:gs pos="60000">
                  <a:schemeClr val="bg2">
                    <a:lumMod val="90000"/>
                    <a:lumOff val="10000"/>
                  </a:schemeClr>
                </a:gs>
                <a:gs pos="30000">
                  <a:schemeClr val="bg2">
                    <a:lumMod val="90000"/>
                    <a:lumOff val="10000"/>
                  </a:schemeClr>
                </a:gs>
                <a:gs pos="40000">
                  <a:schemeClr val="bg2">
                    <a:lumMod val="75000"/>
                    <a:lumOff val="25000"/>
                  </a:schemeClr>
                </a:gs>
                <a:gs pos="100000">
                  <a:schemeClr val="bg2"/>
                </a:gs>
              </a:gsLst>
              <a:lin ang="600000" scaled="0"/>
            </a:gradFill>
            <a:ln>
              <a:noFill/>
            </a:ln>
            <a:effectLst>
              <a:innerShdw blurRad="254000" dist="101600" dir="2700000">
                <a:schemeClr val="accent1">
                  <a:lumMod val="60000"/>
                  <a:lumOff val="4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="" xmlns:a16="http://schemas.microsoft.com/office/drawing/2014/main" id="{06964A02-96E1-4654-9187-DDDE7409F75B}"/>
                </a:ext>
              </a:extLst>
            </p:cNvPr>
            <p:cNvSpPr/>
            <p:nvPr/>
          </p:nvSpPr>
          <p:spPr>
            <a:xfrm rot="8100000">
              <a:off x="2784291" y="2683551"/>
              <a:ext cx="540000" cy="1080000"/>
            </a:xfrm>
            <a:prstGeom prst="ellipse">
              <a:avLst/>
            </a:prstGeom>
            <a:gradFill>
              <a:gsLst>
                <a:gs pos="100000">
                  <a:schemeClr val="bg2">
                    <a:lumMod val="90000"/>
                    <a:lumOff val="10000"/>
                  </a:schemeClr>
                </a:gs>
                <a:gs pos="50000">
                  <a:schemeClr val="bg2">
                    <a:lumMod val="95000"/>
                    <a:lumOff val="5000"/>
                  </a:schemeClr>
                </a:gs>
              </a:gsLst>
              <a:lin ang="5400000" scaled="0"/>
            </a:gradFill>
            <a:ln>
              <a:noFill/>
            </a:ln>
            <a:effectLst>
              <a:innerShdw blurRad="12700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F3FF76C-A012-4CDA-8AE7-E94139557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5"/>
            <a:ext cx="11090275" cy="984885"/>
          </a:xfrm>
        </p:spPr>
        <p:txBody>
          <a:bodyPr anchor="t">
            <a:normAutofit/>
          </a:bodyPr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11A4C80-DC38-4641-924F-90D6078CF5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95775" y="1750060"/>
            <a:ext cx="7345362" cy="4342765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2C42771-D3A7-4072-85DC-B7C5E530E8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50060"/>
            <a:ext cx="3565525" cy="434276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BD47AB1-6EB5-4E2C-B4A7-42DC643E9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1462FC-960E-4740-921F-B36862979F21}" type="datetime2">
              <a:rPr lang="en-US" smtClean="0"/>
              <a:pPr/>
              <a:t>Saturday, March 19,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BA9D15F-B6ED-46E1-9840-0B625880E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DAEB023-7A5E-4087-B75E-A38A80EE5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0180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F98F1FBA-F8BB-42CF-8B3E-D19AAFEE96C1}"/>
              </a:ext>
            </a:extLst>
          </p:cNvPr>
          <p:cNvGrpSpPr/>
          <p:nvPr/>
        </p:nvGrpSpPr>
        <p:grpSpPr>
          <a:xfrm>
            <a:off x="334964" y="5115518"/>
            <a:ext cx="734257" cy="760506"/>
            <a:chOff x="5243759" y="1363788"/>
            <a:chExt cx="734257" cy="760506"/>
          </a:xfrm>
        </p:grpSpPr>
        <p:sp>
          <p:nvSpPr>
            <p:cNvPr id="18" name="Freeform 5">
              <a:extLst>
                <a:ext uri="{FF2B5EF4-FFF2-40B4-BE49-F238E27FC236}">
                  <a16:creationId xmlns="" xmlns:a16="http://schemas.microsoft.com/office/drawing/2014/main" id="{60EE09DD-C3DB-4266-BCC3-A765CFFBF37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356930" y="1363788"/>
              <a:ext cx="621086" cy="364601"/>
            </a:xfrm>
            <a:custGeom>
              <a:avLst/>
              <a:gdLst>
                <a:gd name="T0" fmla="*/ 266 w 540"/>
                <a:gd name="T1" fmla="*/ 0 h 317"/>
                <a:gd name="T2" fmla="*/ 0 w 540"/>
                <a:gd name="T3" fmla="*/ 158 h 317"/>
                <a:gd name="T4" fmla="*/ 266 w 540"/>
                <a:gd name="T5" fmla="*/ 317 h 317"/>
                <a:gd name="T6" fmla="*/ 540 w 540"/>
                <a:gd name="T7" fmla="*/ 158 h 317"/>
                <a:gd name="T8" fmla="*/ 266 w 540"/>
                <a:gd name="T9" fmla="*/ 0 h 3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0" h="317">
                  <a:moveTo>
                    <a:pt x="266" y="0"/>
                  </a:moveTo>
                  <a:lnTo>
                    <a:pt x="0" y="158"/>
                  </a:lnTo>
                  <a:lnTo>
                    <a:pt x="266" y="317"/>
                  </a:lnTo>
                  <a:lnTo>
                    <a:pt x="540" y="158"/>
                  </a:lnTo>
                  <a:lnTo>
                    <a:pt x="266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19" name="Freeform 6">
              <a:extLst>
                <a:ext uri="{FF2B5EF4-FFF2-40B4-BE49-F238E27FC236}">
                  <a16:creationId xmlns="" xmlns:a16="http://schemas.microsoft.com/office/drawing/2014/main" id="{5F301FE0-96DC-4EFB-BBEE-AED762C337C9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243759" y="1430747"/>
              <a:ext cx="305942" cy="538275"/>
            </a:xfrm>
            <a:custGeom>
              <a:avLst/>
              <a:gdLst>
                <a:gd name="T0" fmla="*/ 266 w 266"/>
                <a:gd name="T1" fmla="*/ 468 h 468"/>
                <a:gd name="T2" fmla="*/ 0 w 266"/>
                <a:gd name="T3" fmla="*/ 310 h 468"/>
                <a:gd name="T4" fmla="*/ 0 w 266"/>
                <a:gd name="T5" fmla="*/ 310 h 468"/>
                <a:gd name="T6" fmla="*/ 0 w 266"/>
                <a:gd name="T7" fmla="*/ 0 h 468"/>
                <a:gd name="T8" fmla="*/ 0 w 266"/>
                <a:gd name="T9" fmla="*/ 0 h 468"/>
                <a:gd name="T10" fmla="*/ 266 w 266"/>
                <a:gd name="T11" fmla="*/ 159 h 468"/>
                <a:gd name="T12" fmla="*/ 266 w 266"/>
                <a:gd name="T13" fmla="*/ 468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6" h="468">
                  <a:moveTo>
                    <a:pt x="266" y="468"/>
                  </a:moveTo>
                  <a:lnTo>
                    <a:pt x="0" y="310"/>
                  </a:lnTo>
                  <a:lnTo>
                    <a:pt x="0" y="31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66" y="159"/>
                  </a:lnTo>
                  <a:lnTo>
                    <a:pt x="266" y="468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9800000" scaled="0"/>
              <a:tileRect/>
            </a:gradFill>
            <a:ln>
              <a:noFill/>
            </a:ln>
            <a:effectLst>
              <a:innerShdw blurRad="254000">
                <a:schemeClr val="bg2">
                  <a:lumMod val="90000"/>
                  <a:lumOff val="1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0" name="Freeform 8">
              <a:extLst>
                <a:ext uri="{FF2B5EF4-FFF2-40B4-BE49-F238E27FC236}">
                  <a16:creationId xmlns="" xmlns:a16="http://schemas.microsoft.com/office/drawing/2014/main" id="{3BEAD276-8850-4C0C-9777-8537000D522A}"/>
                </a:ext>
              </a:extLst>
            </p:cNvPr>
            <p:cNvSpPr>
              <a:spLocks/>
            </p:cNvSpPr>
            <p:nvPr/>
          </p:nvSpPr>
          <p:spPr bwMode="auto">
            <a:xfrm rot="1800000">
              <a:off x="5508097" y="1586019"/>
              <a:ext cx="315144" cy="538275"/>
            </a:xfrm>
            <a:custGeom>
              <a:avLst/>
              <a:gdLst>
                <a:gd name="T0" fmla="*/ 274 w 274"/>
                <a:gd name="T1" fmla="*/ 0 h 468"/>
                <a:gd name="T2" fmla="*/ 274 w 274"/>
                <a:gd name="T3" fmla="*/ 310 h 468"/>
                <a:gd name="T4" fmla="*/ 274 w 274"/>
                <a:gd name="T5" fmla="*/ 310 h 468"/>
                <a:gd name="T6" fmla="*/ 0 w 274"/>
                <a:gd name="T7" fmla="*/ 468 h 468"/>
                <a:gd name="T8" fmla="*/ 0 w 274"/>
                <a:gd name="T9" fmla="*/ 159 h 468"/>
                <a:gd name="T10" fmla="*/ 274 w 274"/>
                <a:gd name="T11" fmla="*/ 0 h 468"/>
                <a:gd name="T12" fmla="*/ 274 w 274"/>
                <a:gd name="T13" fmla="*/ 0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4" h="468">
                  <a:moveTo>
                    <a:pt x="274" y="0"/>
                  </a:moveTo>
                  <a:lnTo>
                    <a:pt x="274" y="310"/>
                  </a:lnTo>
                  <a:lnTo>
                    <a:pt x="274" y="310"/>
                  </a:lnTo>
                  <a:lnTo>
                    <a:pt x="0" y="468"/>
                  </a:lnTo>
                  <a:lnTo>
                    <a:pt x="0" y="159"/>
                  </a:lnTo>
                  <a:lnTo>
                    <a:pt x="274" y="0"/>
                  </a:lnTo>
                  <a:lnTo>
                    <a:pt x="274" y="0"/>
                  </a:lnTo>
                  <a:close/>
                </a:path>
              </a:pathLst>
            </a:custGeom>
            <a:gradFill flip="none" rotWithShape="1">
              <a:gsLst>
                <a:gs pos="20000">
                  <a:schemeClr val="bg2">
                    <a:lumMod val="90000"/>
                    <a:lumOff val="10000"/>
                    <a:alpha val="20000"/>
                  </a:schemeClr>
                </a:gs>
                <a:gs pos="100000">
                  <a:schemeClr val="accent1">
                    <a:lumMod val="60000"/>
                    <a:lumOff val="40000"/>
                    <a:alpha val="20000"/>
                  </a:schemeClr>
                </a:gs>
              </a:gsLst>
              <a:lin ang="18000000" scaled="0"/>
              <a:tileRect/>
            </a:gradFill>
            <a:ln>
              <a:noFill/>
            </a:ln>
            <a:effectLst>
              <a:innerShdw blurRad="254000">
                <a:schemeClr val="accent1">
                  <a:lumMod val="60000"/>
                  <a:lumOff val="40000"/>
                  <a:alpha val="6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E5EE0A0-B07E-479B-9684-4BD09FA437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75409"/>
            <a:ext cx="4500562" cy="984885"/>
          </a:xfrm>
        </p:spPr>
        <p:txBody>
          <a:bodyPr vert="horz" wrap="square" lIns="0" tIns="0" rIns="0" bIns="0" rtlCol="0" anchor="t" anchorCtr="0">
            <a:normAutofit/>
          </a:bodyPr>
          <a:lstStyle>
            <a:lvl1pPr>
              <a:defRPr lang="en-US" sz="3200" dirty="0"/>
            </a:lvl1pPr>
          </a:lstStyle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C11893A9-3462-4F51-83AE-5D2F124B98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67324" y="575409"/>
            <a:ext cx="6373813" cy="5733316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8BA9240C-79C0-4A88-A476-725DE1B9C2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50863" y="1776195"/>
            <a:ext cx="4500562" cy="4532530"/>
          </a:xfrm>
        </p:spPr>
        <p:txBody>
          <a:bodyPr anchor="t" anchorCtr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E57D2D6F-49E8-4217-A908-2D9E43583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0BC9E2-CB44-4C05-9BB5-496C18A241E0}" type="datetime2">
              <a:rPr lang="en-US" smtClean="0"/>
              <a:pPr/>
              <a:t>Saturday, March 19, 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91C4440-6B8D-4A24-A807-8B1302A3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6CFE189-E20B-4108-B290-2444243365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67970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8028302-E866-455D-8898-5362302754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11090275" cy="1333057"/>
          </a:xfrm>
          <a:prstGeom prst="rect">
            <a:avLst/>
          </a:prstGeom>
        </p:spPr>
        <p:txBody>
          <a:bodyPr vert="horz" wrap="square" lIns="0" tIns="0" rIns="0" bIns="0" rtlCol="0" anchor="t" anchorCtr="0">
            <a:normAutofit/>
          </a:bodyPr>
          <a:lstStyle/>
          <a:p>
            <a:pPr lvl="0">
              <a:lnSpc>
                <a:spcPct val="100000"/>
              </a:lnSpc>
            </a:pPr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C94E72B-F0CF-4BC4-B509-A1C4508BE4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3" y="2113862"/>
            <a:ext cx="11091600" cy="3978963"/>
          </a:xfrm>
          <a:prstGeom prst="rect">
            <a:avLst/>
          </a:prstGeom>
        </p:spPr>
        <p:txBody>
          <a:bodyPr vert="horz" wrap="square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4ACE49D-C22F-4540-AC09-E421D2A2EDB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50863" y="6507212"/>
            <a:ext cx="262890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46CB39B-5F4C-4A7E-9BE3-AAFD45576D16}" type="datetime2">
              <a:rPr lang="en-US" smtClean="0"/>
              <a:pPr/>
              <a:t>Saturday, March 19, 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CD5C3BE-317E-49E8-82B5-C8A7EC9C8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359150" y="6507212"/>
            <a:ext cx="6379210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5574E12-6C16-431F-B2CE-E4B15916BA0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948863" y="6507212"/>
            <a:ext cx="1692274" cy="15388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r">
              <a:defRPr sz="90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306292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14" r:id="rId4"/>
    <p:sldLayoutId id="2147483715" r:id="rId5"/>
    <p:sldLayoutId id="2147483720" r:id="rId6"/>
    <p:sldLayoutId id="2147483716" r:id="rId7"/>
    <p:sldLayoutId id="2147483717" r:id="rId8"/>
    <p:sldLayoutId id="2147483718" r:id="rId9"/>
    <p:sldLayoutId id="2147483719" r:id="rId10"/>
    <p:sldLayoutId id="214748372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US" sz="4800" kern="120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spcAft>
          <a:spcPts val="800"/>
        </a:spcAft>
        <a:buFont typeface="Arial" panose="020B0604020202020204" pitchFamily="34" charset="0"/>
        <a:buChar char="•"/>
        <a:defRPr sz="20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spcAft>
          <a:spcPts val="800"/>
        </a:spcAft>
        <a:buFont typeface="Arial" panose="020B0604020202020204" pitchFamily="34" charset="0"/>
        <a:buChar char="•"/>
        <a:defRPr sz="1400" kern="1200">
          <a:solidFill>
            <a:schemeClr val="tx1">
              <a:alpha val="6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9.pn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2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.xml"/><Relationship Id="rId21" Type="http://schemas.openxmlformats.org/officeDocument/2006/relationships/image" Target="../media/image32.png"/><Relationship Id="rId42" Type="http://schemas.openxmlformats.org/officeDocument/2006/relationships/customXml" Target="../ink/ink20.xml"/><Relationship Id="rId47" Type="http://schemas.openxmlformats.org/officeDocument/2006/relationships/image" Target="../media/image45.png"/><Relationship Id="rId63" Type="http://schemas.openxmlformats.org/officeDocument/2006/relationships/image" Target="../media/image53.png"/><Relationship Id="rId68" Type="http://schemas.openxmlformats.org/officeDocument/2006/relationships/customXml" Target="../ink/ink33.xml"/><Relationship Id="rId84" Type="http://schemas.openxmlformats.org/officeDocument/2006/relationships/customXml" Target="../ink/ink41.xml"/><Relationship Id="rId89" Type="http://schemas.openxmlformats.org/officeDocument/2006/relationships/image" Target="../media/image66.png"/><Relationship Id="rId112" Type="http://schemas.openxmlformats.org/officeDocument/2006/relationships/customXml" Target="../ink/ink55.xml"/><Relationship Id="rId16" Type="http://schemas.openxmlformats.org/officeDocument/2006/relationships/customXml" Target="../ink/ink7.xml"/><Relationship Id="rId107" Type="http://schemas.openxmlformats.org/officeDocument/2006/relationships/image" Target="../media/image75.png"/><Relationship Id="rId11" Type="http://schemas.openxmlformats.org/officeDocument/2006/relationships/image" Target="../media/image27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40.png"/><Relationship Id="rId40" Type="http://schemas.openxmlformats.org/officeDocument/2006/relationships/customXml" Target="../ink/ink19.xml"/><Relationship Id="rId45" Type="http://schemas.openxmlformats.org/officeDocument/2006/relationships/image" Target="../media/image44.png"/><Relationship Id="rId53" Type="http://schemas.openxmlformats.org/officeDocument/2006/relationships/image" Target="../media/image48.png"/><Relationship Id="rId58" Type="http://schemas.openxmlformats.org/officeDocument/2006/relationships/customXml" Target="../ink/ink28.xml"/><Relationship Id="rId66" Type="http://schemas.openxmlformats.org/officeDocument/2006/relationships/customXml" Target="../ink/ink32.xml"/><Relationship Id="rId74" Type="http://schemas.openxmlformats.org/officeDocument/2006/relationships/customXml" Target="../ink/ink36.xml"/><Relationship Id="rId79" Type="http://schemas.openxmlformats.org/officeDocument/2006/relationships/image" Target="../media/image61.png"/><Relationship Id="rId87" Type="http://schemas.openxmlformats.org/officeDocument/2006/relationships/image" Target="../media/image65.png"/><Relationship Id="rId102" Type="http://schemas.openxmlformats.org/officeDocument/2006/relationships/customXml" Target="../ink/ink50.xml"/><Relationship Id="rId110" Type="http://schemas.openxmlformats.org/officeDocument/2006/relationships/customXml" Target="../ink/ink54.xml"/><Relationship Id="rId115" Type="http://schemas.openxmlformats.org/officeDocument/2006/relationships/image" Target="../media/image79.png"/><Relationship Id="rId5" Type="http://schemas.openxmlformats.org/officeDocument/2006/relationships/image" Target="../media/image24.png"/><Relationship Id="rId61" Type="http://schemas.openxmlformats.org/officeDocument/2006/relationships/image" Target="../media/image52.png"/><Relationship Id="rId82" Type="http://schemas.openxmlformats.org/officeDocument/2006/relationships/customXml" Target="../ink/ink40.xml"/><Relationship Id="rId90" Type="http://schemas.openxmlformats.org/officeDocument/2006/relationships/customXml" Target="../ink/ink44.xml"/><Relationship Id="rId95" Type="http://schemas.openxmlformats.org/officeDocument/2006/relationships/image" Target="../media/image69.png"/><Relationship Id="rId19" Type="http://schemas.openxmlformats.org/officeDocument/2006/relationships/image" Target="../media/image31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35.png"/><Relationship Id="rId30" Type="http://schemas.openxmlformats.org/officeDocument/2006/relationships/customXml" Target="../ink/ink14.xml"/><Relationship Id="rId35" Type="http://schemas.openxmlformats.org/officeDocument/2006/relationships/image" Target="../media/image39.png"/><Relationship Id="rId43" Type="http://schemas.openxmlformats.org/officeDocument/2006/relationships/image" Target="../media/image43.png"/><Relationship Id="rId48" Type="http://schemas.openxmlformats.org/officeDocument/2006/relationships/customXml" Target="../ink/ink23.xml"/><Relationship Id="rId56" Type="http://schemas.openxmlformats.org/officeDocument/2006/relationships/customXml" Target="../ink/ink27.xml"/><Relationship Id="rId64" Type="http://schemas.openxmlformats.org/officeDocument/2006/relationships/customXml" Target="../ink/ink31.xml"/><Relationship Id="rId69" Type="http://schemas.openxmlformats.org/officeDocument/2006/relationships/image" Target="../media/image56.png"/><Relationship Id="rId77" Type="http://schemas.openxmlformats.org/officeDocument/2006/relationships/image" Target="../media/image60.png"/><Relationship Id="rId100" Type="http://schemas.openxmlformats.org/officeDocument/2006/relationships/customXml" Target="../ink/ink49.xml"/><Relationship Id="rId105" Type="http://schemas.openxmlformats.org/officeDocument/2006/relationships/image" Target="../media/image74.png"/><Relationship Id="rId113" Type="http://schemas.openxmlformats.org/officeDocument/2006/relationships/image" Target="../media/image78.png"/><Relationship Id="rId8" Type="http://schemas.openxmlformats.org/officeDocument/2006/relationships/customXml" Target="../ink/ink3.xml"/><Relationship Id="rId51" Type="http://schemas.openxmlformats.org/officeDocument/2006/relationships/image" Target="../media/image47.png"/><Relationship Id="rId72" Type="http://schemas.openxmlformats.org/officeDocument/2006/relationships/customXml" Target="../ink/ink35.xml"/><Relationship Id="rId80" Type="http://schemas.openxmlformats.org/officeDocument/2006/relationships/customXml" Target="../ink/ink39.xml"/><Relationship Id="rId85" Type="http://schemas.openxmlformats.org/officeDocument/2006/relationships/image" Target="../media/image64.png"/><Relationship Id="rId93" Type="http://schemas.openxmlformats.org/officeDocument/2006/relationships/image" Target="../media/image68.png"/><Relationship Id="rId98" Type="http://schemas.openxmlformats.org/officeDocument/2006/relationships/customXml" Target="../ink/ink48.xml"/><Relationship Id="rId3" Type="http://schemas.openxmlformats.org/officeDocument/2006/relationships/image" Target="../media/image23.png"/><Relationship Id="rId12" Type="http://schemas.openxmlformats.org/officeDocument/2006/relationships/customXml" Target="../ink/ink5.xml"/><Relationship Id="rId17" Type="http://schemas.openxmlformats.org/officeDocument/2006/relationships/image" Target="../media/image30.png"/><Relationship Id="rId25" Type="http://schemas.openxmlformats.org/officeDocument/2006/relationships/image" Target="../media/image34.png"/><Relationship Id="rId33" Type="http://schemas.openxmlformats.org/officeDocument/2006/relationships/image" Target="../media/image38.png"/><Relationship Id="rId38" Type="http://schemas.openxmlformats.org/officeDocument/2006/relationships/customXml" Target="../ink/ink18.xml"/><Relationship Id="rId46" Type="http://schemas.openxmlformats.org/officeDocument/2006/relationships/customXml" Target="../ink/ink22.xml"/><Relationship Id="rId59" Type="http://schemas.openxmlformats.org/officeDocument/2006/relationships/image" Target="../media/image51.png"/><Relationship Id="rId67" Type="http://schemas.openxmlformats.org/officeDocument/2006/relationships/image" Target="../media/image55.png"/><Relationship Id="rId103" Type="http://schemas.openxmlformats.org/officeDocument/2006/relationships/image" Target="../media/image73.png"/><Relationship Id="rId108" Type="http://schemas.openxmlformats.org/officeDocument/2006/relationships/customXml" Target="../ink/ink53.xml"/><Relationship Id="rId116" Type="http://schemas.openxmlformats.org/officeDocument/2006/relationships/image" Target="../media/image80.jpeg"/><Relationship Id="rId20" Type="http://schemas.openxmlformats.org/officeDocument/2006/relationships/customXml" Target="../ink/ink9.xml"/><Relationship Id="rId41" Type="http://schemas.openxmlformats.org/officeDocument/2006/relationships/image" Target="../media/image42.png"/><Relationship Id="rId54" Type="http://schemas.openxmlformats.org/officeDocument/2006/relationships/customXml" Target="../ink/ink26.xml"/><Relationship Id="rId62" Type="http://schemas.openxmlformats.org/officeDocument/2006/relationships/customXml" Target="../ink/ink30.xml"/><Relationship Id="rId70" Type="http://schemas.openxmlformats.org/officeDocument/2006/relationships/customXml" Target="../ink/ink34.xml"/><Relationship Id="rId75" Type="http://schemas.openxmlformats.org/officeDocument/2006/relationships/image" Target="../media/image59.png"/><Relationship Id="rId83" Type="http://schemas.openxmlformats.org/officeDocument/2006/relationships/image" Target="../media/image63.png"/><Relationship Id="rId88" Type="http://schemas.openxmlformats.org/officeDocument/2006/relationships/customXml" Target="../ink/ink43.xml"/><Relationship Id="rId91" Type="http://schemas.openxmlformats.org/officeDocument/2006/relationships/image" Target="../media/image67.png"/><Relationship Id="rId96" Type="http://schemas.openxmlformats.org/officeDocument/2006/relationships/customXml" Target="../ink/ink47.xml"/><Relationship Id="rId111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15" Type="http://schemas.openxmlformats.org/officeDocument/2006/relationships/image" Target="../media/image29.png"/><Relationship Id="rId23" Type="http://schemas.openxmlformats.org/officeDocument/2006/relationships/image" Target="../media/image33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49" Type="http://schemas.openxmlformats.org/officeDocument/2006/relationships/image" Target="../media/image46.png"/><Relationship Id="rId57" Type="http://schemas.openxmlformats.org/officeDocument/2006/relationships/image" Target="../media/image50.png"/><Relationship Id="rId106" Type="http://schemas.openxmlformats.org/officeDocument/2006/relationships/customXml" Target="../ink/ink52.xml"/><Relationship Id="rId114" Type="http://schemas.openxmlformats.org/officeDocument/2006/relationships/customXml" Target="../ink/ink56.xml"/><Relationship Id="rId10" Type="http://schemas.openxmlformats.org/officeDocument/2006/relationships/customXml" Target="../ink/ink4.xml"/><Relationship Id="rId31" Type="http://schemas.openxmlformats.org/officeDocument/2006/relationships/image" Target="../media/image37.png"/><Relationship Id="rId44" Type="http://schemas.openxmlformats.org/officeDocument/2006/relationships/customXml" Target="../ink/ink21.xml"/><Relationship Id="rId52" Type="http://schemas.openxmlformats.org/officeDocument/2006/relationships/customXml" Target="../ink/ink25.xml"/><Relationship Id="rId60" Type="http://schemas.openxmlformats.org/officeDocument/2006/relationships/customXml" Target="../ink/ink29.xml"/><Relationship Id="rId65" Type="http://schemas.openxmlformats.org/officeDocument/2006/relationships/image" Target="../media/image54.png"/><Relationship Id="rId73" Type="http://schemas.openxmlformats.org/officeDocument/2006/relationships/image" Target="../media/image58.png"/><Relationship Id="rId78" Type="http://schemas.openxmlformats.org/officeDocument/2006/relationships/customXml" Target="../ink/ink38.xml"/><Relationship Id="rId81" Type="http://schemas.openxmlformats.org/officeDocument/2006/relationships/image" Target="../media/image62.png"/><Relationship Id="rId86" Type="http://schemas.openxmlformats.org/officeDocument/2006/relationships/customXml" Target="../ink/ink42.xml"/><Relationship Id="rId94" Type="http://schemas.openxmlformats.org/officeDocument/2006/relationships/customXml" Target="../ink/ink46.xml"/><Relationship Id="rId99" Type="http://schemas.openxmlformats.org/officeDocument/2006/relationships/image" Target="../media/image71.png"/><Relationship Id="rId101" Type="http://schemas.openxmlformats.org/officeDocument/2006/relationships/image" Target="../media/image72.png"/><Relationship Id="rId4" Type="http://schemas.openxmlformats.org/officeDocument/2006/relationships/customXml" Target="../ink/ink1.xml"/><Relationship Id="rId9" Type="http://schemas.openxmlformats.org/officeDocument/2006/relationships/image" Target="../media/image26.png"/><Relationship Id="rId13" Type="http://schemas.openxmlformats.org/officeDocument/2006/relationships/image" Target="../media/image28.png"/><Relationship Id="rId18" Type="http://schemas.openxmlformats.org/officeDocument/2006/relationships/customXml" Target="../ink/ink8.xml"/><Relationship Id="rId39" Type="http://schemas.openxmlformats.org/officeDocument/2006/relationships/image" Target="../media/image41.png"/><Relationship Id="rId109" Type="http://schemas.openxmlformats.org/officeDocument/2006/relationships/image" Target="../media/image76.png"/><Relationship Id="rId34" Type="http://schemas.openxmlformats.org/officeDocument/2006/relationships/customXml" Target="../ink/ink16.xml"/><Relationship Id="rId50" Type="http://schemas.openxmlformats.org/officeDocument/2006/relationships/customXml" Target="../ink/ink24.xml"/><Relationship Id="rId55" Type="http://schemas.openxmlformats.org/officeDocument/2006/relationships/image" Target="../media/image49.png"/><Relationship Id="rId76" Type="http://schemas.openxmlformats.org/officeDocument/2006/relationships/customXml" Target="../ink/ink37.xml"/><Relationship Id="rId97" Type="http://schemas.openxmlformats.org/officeDocument/2006/relationships/image" Target="../media/image70.png"/><Relationship Id="rId104" Type="http://schemas.openxmlformats.org/officeDocument/2006/relationships/customXml" Target="../ink/ink51.xml"/><Relationship Id="rId7" Type="http://schemas.openxmlformats.org/officeDocument/2006/relationships/image" Target="../media/image25.png"/><Relationship Id="rId71" Type="http://schemas.openxmlformats.org/officeDocument/2006/relationships/image" Target="../media/image57.png"/><Relationship Id="rId92" Type="http://schemas.openxmlformats.org/officeDocument/2006/relationships/customXml" Target="../ink/ink45.xml"/><Relationship Id="rId2" Type="http://schemas.openxmlformats.org/officeDocument/2006/relationships/image" Target="../media/image22.png"/><Relationship Id="rId29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36">
            <a:extLst>
              <a:ext uri="{FF2B5EF4-FFF2-40B4-BE49-F238E27FC236}">
                <a16:creationId xmlns="" xmlns:a16="http://schemas.microsoft.com/office/drawing/2014/main" id="{1DB043B4-68C6-45B9-82AC-A5800EADB8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7">
            <a:extLst>
              <a:ext uri="{FF2B5EF4-FFF2-40B4-BE49-F238E27FC236}">
                <a16:creationId xmlns="" xmlns:a16="http://schemas.microsoft.com/office/drawing/2014/main" id="{C50A4FE9-4830-4D3D-A8CE-E0968463AE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alphaModFix amt="40000"/>
          </a:blip>
          <a:srcRect l="13997" r="386" b="-2"/>
          <a:stretch/>
        </p:blipFill>
        <p:spPr>
          <a:xfrm>
            <a:off x="20" y="-3"/>
            <a:ext cx="8796319" cy="6858000"/>
          </a:xfrm>
          <a:custGeom>
            <a:avLst/>
            <a:gdLst/>
            <a:ahLst/>
            <a:cxnLst/>
            <a:rect l="l" t="t" r="r" b="b"/>
            <a:pathLst>
              <a:path w="8796339" h="6858000">
                <a:moveTo>
                  <a:pt x="0" y="0"/>
                </a:moveTo>
                <a:lnTo>
                  <a:pt x="8796339" y="0"/>
                </a:lnTo>
                <a:lnTo>
                  <a:pt x="8796339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E6B5E33F-EA94-4AA1-B88E-0B81F43FCB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2921" y="1217490"/>
            <a:ext cx="8272703" cy="2986234"/>
          </a:xfrm>
        </p:spPr>
        <p:txBody>
          <a:bodyPr anchor="b">
            <a:normAutofit fontScale="90000"/>
          </a:bodyPr>
          <a:lstStyle/>
          <a:p>
            <a:r>
              <a:rPr lang="en-US" sz="5900" b="1">
                <a:ea typeface="+mj-lt"/>
                <a:cs typeface="+mj-lt"/>
              </a:rPr>
              <a:t>Gray water </a:t>
            </a:r>
            <a:br>
              <a:rPr lang="en-US" sz="5900" b="1">
                <a:ea typeface="+mj-lt"/>
                <a:cs typeface="+mj-lt"/>
              </a:rPr>
            </a:br>
            <a:r>
              <a:rPr lang="en-US" sz="5900">
                <a:ea typeface="+mj-lt"/>
                <a:cs typeface="+mj-lt"/>
              </a:rPr>
              <a:t>- bathroom water recovery system project</a:t>
            </a:r>
            <a:br>
              <a:rPr lang="en-US" sz="5900">
                <a:ea typeface="+mj-lt"/>
                <a:cs typeface="+mj-lt"/>
              </a:rPr>
            </a:br>
            <a:endParaRPr lang="en-US" sz="4000"/>
          </a:p>
        </p:txBody>
      </p:sp>
      <p:pic>
        <p:nvPicPr>
          <p:cNvPr id="9" name="Picture 9">
            <a:extLst>
              <a:ext uri="{FF2B5EF4-FFF2-40B4-BE49-F238E27FC236}">
                <a16:creationId xmlns="" xmlns:a16="http://schemas.microsoft.com/office/drawing/2014/main" id="{6D11321D-D0DE-4E26-88F0-BAADE162D7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/>
          <a:srcRect r="972"/>
          <a:stretch/>
        </p:blipFill>
        <p:spPr>
          <a:xfrm>
            <a:off x="8796338" y="1"/>
            <a:ext cx="3395662" cy="3428999"/>
          </a:xfrm>
          <a:custGeom>
            <a:avLst/>
            <a:gdLst/>
            <a:ahLst/>
            <a:cxnLst/>
            <a:rect l="l" t="t" r="r" b="b"/>
            <a:pathLst>
              <a:path w="3395662" h="3428999">
                <a:moveTo>
                  <a:pt x="0" y="0"/>
                </a:moveTo>
                <a:lnTo>
                  <a:pt x="3395662" y="0"/>
                </a:lnTo>
                <a:lnTo>
                  <a:pt x="3395662" y="3428999"/>
                </a:lnTo>
                <a:lnTo>
                  <a:pt x="0" y="3428999"/>
                </a:lnTo>
                <a:close/>
              </a:path>
            </a:pathLst>
          </a:custGeom>
        </p:spPr>
      </p:pic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BCDE37D1-BBEB-41D7-ACCA-B042F8CAF48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/>
          <a:srcRect l="12658" r="20994" b="2"/>
          <a:stretch/>
        </p:blipFill>
        <p:spPr>
          <a:xfrm>
            <a:off x="8796338" y="3429001"/>
            <a:ext cx="3395662" cy="3428999"/>
          </a:xfrm>
          <a:custGeom>
            <a:avLst/>
            <a:gdLst/>
            <a:ahLst/>
            <a:cxnLst/>
            <a:rect l="l" t="t" r="r" b="b"/>
            <a:pathLst>
              <a:path w="3395662" h="3428999">
                <a:moveTo>
                  <a:pt x="0" y="0"/>
                </a:moveTo>
                <a:lnTo>
                  <a:pt x="3395662" y="0"/>
                </a:lnTo>
                <a:lnTo>
                  <a:pt x="3395662" y="3428999"/>
                </a:lnTo>
                <a:lnTo>
                  <a:pt x="0" y="3428999"/>
                </a:lnTo>
                <a:close/>
              </a:path>
            </a:pathLst>
          </a:custGeom>
        </p:spPr>
      </p:pic>
      <p:sp>
        <p:nvSpPr>
          <p:cNvPr id="42" name="Rectangle 38">
            <a:extLst>
              <a:ext uri="{FF2B5EF4-FFF2-40B4-BE49-F238E27FC236}">
                <a16:creationId xmlns="" xmlns:a16="http://schemas.microsoft.com/office/drawing/2014/main" id="{3C64A91D-E535-4C24-A0E3-96A3810E3FD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263922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le tekstowe 8">
            <a:extLst>
              <a:ext uri="{FF2B5EF4-FFF2-40B4-BE49-F238E27FC236}">
                <a16:creationId xmlns="" xmlns:a16="http://schemas.microsoft.com/office/drawing/2014/main" id="{B9837939-5140-435E-A01F-8DC7451F668A}"/>
              </a:ext>
            </a:extLst>
          </p:cNvPr>
          <p:cNvSpPr txBox="1"/>
          <p:nvPr/>
        </p:nvSpPr>
        <p:spPr>
          <a:xfrm>
            <a:off x="4965700" y="198596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l-PL">
              <a:ea typeface="Source Sans Pro"/>
            </a:endParaRPr>
          </a:p>
        </p:txBody>
      </p:sp>
      <p:sp>
        <p:nvSpPr>
          <p:cNvPr id="60" name="pole tekstowe 59">
            <a:extLst>
              <a:ext uri="{FF2B5EF4-FFF2-40B4-BE49-F238E27FC236}">
                <a16:creationId xmlns="" xmlns:a16="http://schemas.microsoft.com/office/drawing/2014/main" id="{A0E15D74-A5F1-4BC9-8795-E30F5E5EC7A7}"/>
              </a:ext>
            </a:extLst>
          </p:cNvPr>
          <p:cNvSpPr txBox="1"/>
          <p:nvPr/>
        </p:nvSpPr>
        <p:spPr>
          <a:xfrm>
            <a:off x="5018087" y="359727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pl-PL">
              <a:ea typeface="Source Sans Pro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="" xmlns:a16="http://schemas.microsoft.com/office/drawing/2014/main" id="{C6FAE1D9-D7F0-4DF6-B372-89D20CCB5F2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061" y="144872"/>
            <a:ext cx="6518030" cy="6624267"/>
          </a:xfrm>
          <a:prstGeom prst="rect">
            <a:avLst/>
          </a:prstGeom>
        </p:spPr>
      </p:pic>
      <p:pic>
        <p:nvPicPr>
          <p:cNvPr id="7" name="Picture 10">
            <a:extLst>
              <a:ext uri="{FF2B5EF4-FFF2-40B4-BE49-F238E27FC236}">
                <a16:creationId xmlns="" xmlns:a16="http://schemas.microsoft.com/office/drawing/2014/main" id="{CD407779-9573-4C97-A33E-BD26BA637D85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14575" y="145273"/>
            <a:ext cx="2743200" cy="2158112"/>
          </a:xfrm>
          <a:prstGeom prst="rect">
            <a:avLst/>
          </a:prstGeom>
        </p:spPr>
      </p:pic>
      <p:pic>
        <p:nvPicPr>
          <p:cNvPr id="2" name="Obraz 1">
            <a:extLst>
              <a:ext uri="{FF2B5EF4-FFF2-40B4-BE49-F238E27FC236}">
                <a16:creationId xmlns="" xmlns:a16="http://schemas.microsoft.com/office/drawing/2014/main" id="{F8578FF0-D66C-8640-B472-32B6EBF9388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14575" y="2451032"/>
            <a:ext cx="2743200" cy="266181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2BFB6C2F-0678-4AAB-AF91-989621376C2B}"/>
              </a:ext>
            </a:extLst>
          </p:cNvPr>
          <p:cNvSpPr txBox="1"/>
          <p:nvPr/>
        </p:nvSpPr>
        <p:spPr>
          <a:xfrm>
            <a:off x="9426453" y="2953849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b="1">
                <a:latin typeface="Calibri"/>
              </a:rPr>
              <a:t>Leading teacher – physics</a:t>
            </a:r>
            <a:r>
              <a:rPr lang="en-GB">
                <a:latin typeface="Calibri"/>
              </a:rPr>
              <a:t>​</a:t>
            </a:r>
          </a:p>
          <a:p>
            <a:pPr algn="ctr"/>
            <a:r>
              <a:rPr lang="pl-PL" b="1">
                <a:latin typeface="Calibri"/>
              </a:rPr>
              <a:t>Weronika Andrzejewska</a:t>
            </a:r>
            <a:r>
              <a:rPr lang="pl-PL">
                <a:latin typeface="Calibri"/>
              </a:rPr>
              <a:t>​</a:t>
            </a:r>
            <a:endParaRPr lang="pl-PL">
              <a:latin typeface="Calibri"/>
              <a:cs typeface="Calibri"/>
            </a:endParaRPr>
          </a:p>
        </p:txBody>
      </p:sp>
      <p:pic>
        <p:nvPicPr>
          <p:cNvPr id="4" name="Picture 16">
            <a:extLst>
              <a:ext uri="{FF2B5EF4-FFF2-40B4-BE49-F238E27FC236}">
                <a16:creationId xmlns="" xmlns:a16="http://schemas.microsoft.com/office/drawing/2014/main" id="{82EAED7A-8587-4C80-AEB8-033266CC42C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/>
          <a:srcRect l="13693" r="415" b="411"/>
          <a:stretch/>
        </p:blipFill>
        <p:spPr>
          <a:xfrm>
            <a:off x="9582150" y="140494"/>
            <a:ext cx="2434648" cy="2778949"/>
          </a:xfrm>
          <a:prstGeom prst="rect">
            <a:avLst/>
          </a:prstGeom>
        </p:spPr>
      </p:pic>
      <p:pic>
        <p:nvPicPr>
          <p:cNvPr id="5" name="Obraz 7">
            <a:extLst>
              <a:ext uri="{FF2B5EF4-FFF2-40B4-BE49-F238E27FC236}">
                <a16:creationId xmlns="" xmlns:a16="http://schemas.microsoft.com/office/drawing/2014/main" id="{4C7A1C04-B7DB-4165-9795-2CEB21911EDC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712743" y="5230654"/>
            <a:ext cx="2743201" cy="1528288"/>
          </a:xfrm>
          <a:prstGeom prst="rect">
            <a:avLst/>
          </a:prstGeom>
        </p:spPr>
      </p:pic>
      <p:pic>
        <p:nvPicPr>
          <p:cNvPr id="10" name="Picture 10">
            <a:extLst>
              <a:ext uri="{FF2B5EF4-FFF2-40B4-BE49-F238E27FC236}">
                <a16:creationId xmlns="" xmlns:a16="http://schemas.microsoft.com/office/drawing/2014/main" id="{BC97E47C-743F-4E68-BFE4-A865E87FE394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829817" y="3598068"/>
            <a:ext cx="1700178" cy="3126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2297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Freeform: Shape 36">
            <a:extLst>
              <a:ext uri="{FF2B5EF4-FFF2-40B4-BE49-F238E27FC236}">
                <a16:creationId xmlns="" xmlns:a16="http://schemas.microsoft.com/office/drawing/2014/main" id="{82184FF4-7029-4ED7-813A-192E6060876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2700000">
            <a:off x="612445" y="481888"/>
            <a:ext cx="1080000" cy="1262947"/>
          </a:xfrm>
          <a:custGeom>
            <a:avLst/>
            <a:gdLst/>
            <a:ahLst/>
            <a:cxnLst/>
            <a:rect l="l" t="t" r="r" b="b"/>
            <a:pathLst>
              <a:path w="1080000" h="1262947">
                <a:moveTo>
                  <a:pt x="540000" y="0"/>
                </a:moveTo>
                <a:lnTo>
                  <a:pt x="1064374" y="931034"/>
                </a:lnTo>
                <a:lnTo>
                  <a:pt x="1069029" y="938533"/>
                </a:lnTo>
                <a:cubicBezTo>
                  <a:pt x="1076223" y="956109"/>
                  <a:pt x="1080000" y="974307"/>
                  <a:pt x="1080000" y="992947"/>
                </a:cubicBezTo>
                <a:cubicBezTo>
                  <a:pt x="1080000" y="1142064"/>
                  <a:pt x="838234" y="1262947"/>
                  <a:pt x="540000" y="1262947"/>
                </a:cubicBezTo>
                <a:cubicBezTo>
                  <a:pt x="241766" y="1262947"/>
                  <a:pt x="0" y="1142064"/>
                  <a:pt x="0" y="992947"/>
                </a:cubicBezTo>
                <a:cubicBezTo>
                  <a:pt x="0" y="974307"/>
                  <a:pt x="3778" y="956109"/>
                  <a:pt x="10971" y="938533"/>
                </a:cubicBezTo>
                <a:lnTo>
                  <a:pt x="15626" y="931034"/>
                </a:lnTo>
                <a:lnTo>
                  <a:pt x="540000" y="0"/>
                </a:lnTo>
                <a:close/>
              </a:path>
            </a:pathLst>
          </a:custGeom>
          <a:gradFill>
            <a:gsLst>
              <a:gs pos="60000">
                <a:schemeClr val="bg2">
                  <a:lumMod val="90000"/>
                  <a:lumOff val="10000"/>
                </a:schemeClr>
              </a:gs>
              <a:gs pos="30000">
                <a:schemeClr val="bg2">
                  <a:lumMod val="90000"/>
                  <a:lumOff val="10000"/>
                </a:schemeClr>
              </a:gs>
              <a:gs pos="40000">
                <a:schemeClr val="bg2">
                  <a:lumMod val="75000"/>
                  <a:lumOff val="25000"/>
                </a:schemeClr>
              </a:gs>
              <a:gs pos="100000">
                <a:schemeClr val="bg2"/>
              </a:gs>
            </a:gsLst>
            <a:lin ang="600000" scaled="0"/>
          </a:gradFill>
          <a:ln>
            <a:noFill/>
          </a:ln>
          <a:effectLst>
            <a:innerShdw blurRad="254000" dist="101600" dir="2700000">
              <a:schemeClr val="accent1">
                <a:lumMod val="60000"/>
                <a:lumOff val="40000"/>
                <a:alpha val="4000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="" xmlns:a16="http://schemas.microsoft.com/office/drawing/2014/main" id="{AAA7AB09-557C-41AD-9113-FF9F68FA103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 rot="8100000">
            <a:off x="626845" y="828962"/>
            <a:ext cx="540000" cy="1080000"/>
          </a:xfrm>
          <a:prstGeom prst="ellipse">
            <a:avLst/>
          </a:prstGeom>
          <a:gradFill>
            <a:gsLst>
              <a:gs pos="100000">
                <a:schemeClr val="bg2">
                  <a:lumMod val="90000"/>
                  <a:lumOff val="10000"/>
                </a:schemeClr>
              </a:gs>
              <a:gs pos="50000">
                <a:schemeClr val="bg2">
                  <a:lumMod val="95000"/>
                  <a:lumOff val="5000"/>
                </a:schemeClr>
              </a:gs>
            </a:gsLst>
            <a:lin ang="5400000" scaled="0"/>
          </a:gradFill>
          <a:ln>
            <a:noFill/>
          </a:ln>
          <a:effectLst>
            <a:innerShdw blurRad="1270000" dist="2540000">
              <a:schemeClr val="accent1">
                <a:lumMod val="60000"/>
                <a:lumOff val="40000"/>
                <a:alpha val="0"/>
              </a:scheme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="" xmlns:a16="http://schemas.microsoft.com/office/drawing/2014/main" id="{EF99ECAA-1F11-4937-BBA6-51935AB44C9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1800802" y="2472855"/>
            <a:ext cx="360000" cy="360000"/>
          </a:xfrm>
          <a:prstGeom prst="ellipse">
            <a:avLst/>
          </a:prstGeom>
          <a:gradFill flip="none" rotWithShape="1">
            <a:gsLst>
              <a:gs pos="100000">
                <a:schemeClr val="bg2">
                  <a:lumMod val="50000"/>
                  <a:lumOff val="50000"/>
                </a:schemeClr>
              </a:gs>
              <a:gs pos="60000">
                <a:schemeClr val="bg2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  <a:effectLst>
            <a:innerShdw blurRad="127000" dist="63500" dir="2700000">
              <a:schemeClr val="accent1">
                <a:lumMod val="60000"/>
                <a:lumOff val="40000"/>
                <a:alpha val="20000"/>
              </a:schemeClr>
            </a:inn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pSp>
        <p:nvGrpSpPr>
          <p:cNvPr id="43" name="Group 42">
            <a:extLst>
              <a:ext uri="{FF2B5EF4-FFF2-40B4-BE49-F238E27FC236}">
                <a16:creationId xmlns="" xmlns:a16="http://schemas.microsoft.com/office/drawing/2014/main" id="{79DE9FAB-6BBA-4CFE-B67D-77B47F01ECA4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1329952" y="4524379"/>
            <a:ext cx="1980001" cy="1363916"/>
            <a:chOff x="4879602" y="3781429"/>
            <a:chExt cx="1980001" cy="1363916"/>
          </a:xfrm>
        </p:grpSpPr>
        <p:sp>
          <p:nvSpPr>
            <p:cNvPr id="44" name="Freeform: Shape 43">
              <a:extLst>
                <a:ext uri="{FF2B5EF4-FFF2-40B4-BE49-F238E27FC236}">
                  <a16:creationId xmlns="" xmlns:a16="http://schemas.microsoft.com/office/drawing/2014/main" id="{79FAC916-D9BB-4794-81B4-7C47C67E850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8900000" flipV="1">
              <a:off x="5005634" y="4191206"/>
              <a:ext cx="1853969" cy="926985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ffectLst>
              <a:innerShdw blurRad="254000" dist="50800" dir="16200000">
                <a:schemeClr val="accent1">
                  <a:lumMod val="40000"/>
                  <a:lumOff val="60000"/>
                  <a:alpha val="40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="" xmlns:a16="http://schemas.microsoft.com/office/drawing/2014/main" id="{B5CA2231-7A65-4D16-8400-A210CC41DB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8900000" flipV="1">
              <a:off x="4957101" y="4052255"/>
              <a:ext cx="1853969" cy="1093090"/>
            </a:xfrm>
            <a:custGeom>
              <a:avLst/>
              <a:gdLst>
                <a:gd name="connsiteX0" fmla="*/ 1329373 w 2658746"/>
                <a:gd name="connsiteY0" fmla="*/ 0 h 1329373"/>
                <a:gd name="connsiteX1" fmla="*/ 2658746 w 2658746"/>
                <a:gd name="connsiteY1" fmla="*/ 1329373 h 1329373"/>
                <a:gd name="connsiteX2" fmla="*/ 1994059 w 2658746"/>
                <a:gd name="connsiteY2" fmla="*/ 1329373 h 1329373"/>
                <a:gd name="connsiteX3" fmla="*/ 1329373 w 2658746"/>
                <a:gd name="connsiteY3" fmla="*/ 664687 h 1329373"/>
                <a:gd name="connsiteX4" fmla="*/ 664687 w 2658746"/>
                <a:gd name="connsiteY4" fmla="*/ 1329373 h 1329373"/>
                <a:gd name="connsiteX5" fmla="*/ 0 w 2658746"/>
                <a:gd name="connsiteY5" fmla="*/ 1329373 h 1329373"/>
                <a:gd name="connsiteX6" fmla="*/ 1329373 w 2658746"/>
                <a:gd name="connsiteY6" fmla="*/ 0 h 13293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658746" h="1329373">
                  <a:moveTo>
                    <a:pt x="1329373" y="0"/>
                  </a:moveTo>
                  <a:cubicBezTo>
                    <a:pt x="2063565" y="0"/>
                    <a:pt x="2658746" y="595181"/>
                    <a:pt x="2658746" y="1329373"/>
                  </a:cubicBezTo>
                  <a:lnTo>
                    <a:pt x="1994059" y="1329373"/>
                  </a:lnTo>
                  <a:cubicBezTo>
                    <a:pt x="1994059" y="962277"/>
                    <a:pt x="1696469" y="664687"/>
                    <a:pt x="1329373" y="664687"/>
                  </a:cubicBezTo>
                  <a:cubicBezTo>
                    <a:pt x="962277" y="664687"/>
                    <a:pt x="664687" y="962277"/>
                    <a:pt x="664687" y="1329373"/>
                  </a:cubicBezTo>
                  <a:lnTo>
                    <a:pt x="0" y="1329373"/>
                  </a:lnTo>
                  <a:cubicBezTo>
                    <a:pt x="0" y="595181"/>
                    <a:pt x="595181" y="0"/>
                    <a:pt x="1329373" y="0"/>
                  </a:cubicBezTo>
                  <a:close/>
                </a:path>
              </a:pathLst>
            </a:custGeom>
            <a:solidFill>
              <a:schemeClr val="bg2">
                <a:lumMod val="50000"/>
                <a:lumOff val="50000"/>
                <a:alpha val="40000"/>
              </a:schemeClr>
            </a:solidFill>
            <a:ln>
              <a:noFill/>
            </a:ln>
            <a:effectLst>
              <a:softEdge rad="190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="" xmlns:a16="http://schemas.microsoft.com/office/drawing/2014/main" id="{4B089C8C-B82B-4704-88E2-E857A5E2152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3500000" flipV="1">
              <a:off x="6040374" y="3601683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47" name="Oval 46">
              <a:extLst>
                <a:ext uri="{FF2B5EF4-FFF2-40B4-BE49-F238E27FC236}">
                  <a16:creationId xmlns="" xmlns:a16="http://schemas.microsoft.com/office/drawing/2014/main" id="{434B90C8-5B4D-456E-AD99-80EF748FDD7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>
            <a:xfrm rot="13500000" flipV="1">
              <a:off x="5059348" y="4582709"/>
              <a:ext cx="107098" cy="466589"/>
            </a:xfrm>
            <a:prstGeom prst="ellipse">
              <a:avLst/>
            </a:prstGeom>
            <a:solidFill>
              <a:schemeClr val="bg2">
                <a:lumMod val="90000"/>
                <a:lumOff val="10000"/>
              </a:schemeClr>
            </a:solidFill>
            <a:ln>
              <a:noFill/>
            </a:ln>
            <a:effectLst>
              <a:innerShdw blurRad="63500" dist="2540000">
                <a:schemeClr val="accent1">
                  <a:lumMod val="60000"/>
                  <a:lumOff val="40000"/>
                  <a:alpha val="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</p:grpSp>
      <p:sp useBgFill="1">
        <p:nvSpPr>
          <p:cNvPr id="49" name="Rectangle 48">
            <a:extLst>
              <a:ext uri="{FF2B5EF4-FFF2-40B4-BE49-F238E27FC236}">
                <a16:creationId xmlns="" xmlns:a16="http://schemas.microsoft.com/office/drawing/2014/main" id="{1DB043B4-68C6-45B9-82AC-A5800EADB8D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="" xmlns:a16="http://schemas.microsoft.com/office/drawing/2014/main" id="{6D50B04E-6E24-4442-A5E7-2A010C1AC8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4" y="549275"/>
            <a:ext cx="6373812" cy="984885"/>
          </a:xfrm>
        </p:spPr>
        <p:txBody>
          <a:bodyPr vert="horz" wrap="square" lIns="0" tIns="0" rIns="0" bIns="0" rtlCol="0" anchor="ctr" anchorCtr="0">
            <a:normAutofit/>
          </a:bodyPr>
          <a:lstStyle/>
          <a:p>
            <a:r>
              <a:rPr lang="en-US"/>
              <a:t>What is greywater?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="" xmlns:a16="http://schemas.microsoft.com/office/drawing/2014/main" id="{31ACE9CC-FA52-49A8-A8CB-4C6772C4815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83434"/>
            <a:ext cx="12192000" cy="4774566"/>
          </a:xfrm>
          <a:prstGeom prst="rect">
            <a:avLst/>
          </a:prstGeom>
          <a:solidFill>
            <a:schemeClr val="bg2">
              <a:lumMod val="50000"/>
              <a:lumOff val="5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3">
            <a:extLst>
              <a:ext uri="{FF2B5EF4-FFF2-40B4-BE49-F238E27FC236}">
                <a16:creationId xmlns="" xmlns:a16="http://schemas.microsoft.com/office/drawing/2014/main" id="{93AF0B32-549E-4843-A1E6-F6CD8484EC0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37530"/>
            <a:ext cx="12192000" cy="4143375"/>
          </a:xfrm>
          <a:custGeom>
            <a:avLst/>
            <a:gdLst/>
            <a:ahLst/>
            <a:cxnLst/>
            <a:rect l="l" t="t" r="r" b="b"/>
            <a:pathLst>
              <a:path w="12192000" h="4225290">
                <a:moveTo>
                  <a:pt x="0" y="0"/>
                </a:moveTo>
                <a:lnTo>
                  <a:pt x="12192000" y="0"/>
                </a:lnTo>
                <a:lnTo>
                  <a:pt x="12192000" y="4225290"/>
                </a:lnTo>
                <a:lnTo>
                  <a:pt x="0" y="4225290"/>
                </a:lnTo>
                <a:close/>
              </a:path>
            </a:pathLst>
          </a:custGeom>
        </p:spPr>
      </p:pic>
      <p:sp>
        <p:nvSpPr>
          <p:cNvPr id="53" name="Rectangle 52">
            <a:extLst>
              <a:ext uri="{FF2B5EF4-FFF2-40B4-BE49-F238E27FC236}">
                <a16:creationId xmlns="" xmlns:a16="http://schemas.microsoft.com/office/drawing/2014/main" id="{28B56926-F216-4281-9196-1495BD3061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5773729"/>
            <a:ext cx="12192000" cy="1084271"/>
          </a:xfrm>
          <a:prstGeom prst="rect">
            <a:avLst/>
          </a:prstGeom>
          <a:gradFill flip="none" rotWithShape="1">
            <a:gsLst>
              <a:gs pos="90000">
                <a:schemeClr val="bg2">
                  <a:alpha val="60000"/>
                </a:schemeClr>
              </a:gs>
              <a:gs pos="28000">
                <a:schemeClr val="bg2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01627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Freeform: Shape 60">
            <a:extLst>
              <a:ext uri="{FF2B5EF4-FFF2-40B4-BE49-F238E27FC236}">
                <a16:creationId xmlns="" xmlns:a16="http://schemas.microsoft.com/office/drawing/2014/main" id="{1284CA7F-B696-4085-84C6-CD668817E68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1"/>
            <a:ext cx="6050278" cy="3400925"/>
          </a:xfrm>
          <a:custGeom>
            <a:avLst/>
            <a:gdLst>
              <a:gd name="connsiteX0" fmla="*/ 0 w 6050278"/>
              <a:gd name="connsiteY0" fmla="*/ 0 h 3400925"/>
              <a:gd name="connsiteX1" fmla="*/ 6050278 w 6050278"/>
              <a:gd name="connsiteY1" fmla="*/ 0 h 3400925"/>
              <a:gd name="connsiteX2" fmla="*/ 6050278 w 6050278"/>
              <a:gd name="connsiteY2" fmla="*/ 1827306 h 3400925"/>
              <a:gd name="connsiteX3" fmla="*/ 3892296 w 6050278"/>
              <a:gd name="connsiteY3" fmla="*/ 1827306 h 3400925"/>
              <a:gd name="connsiteX4" fmla="*/ 3892296 w 6050278"/>
              <a:gd name="connsiteY4" fmla="*/ 3400925 h 3400925"/>
              <a:gd name="connsiteX5" fmla="*/ 0 w 6050278"/>
              <a:gd name="connsiteY5" fmla="*/ 3400925 h 340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1827306"/>
                </a:lnTo>
                <a:lnTo>
                  <a:pt x="3892296" y="1827306"/>
                </a:lnTo>
                <a:lnTo>
                  <a:pt x="3892296" y="3400925"/>
                </a:lnTo>
                <a:lnTo>
                  <a:pt x="0" y="34009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Obraz 1">
            <a:extLst>
              <a:ext uri="{FF2B5EF4-FFF2-40B4-BE49-F238E27FC236}">
                <a16:creationId xmlns="" xmlns:a16="http://schemas.microsoft.com/office/drawing/2014/main" id="{F9244192-F64D-DC4A-BCBF-187D0EDB5C7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05785" y="643467"/>
            <a:ext cx="1802437" cy="2435726"/>
          </a:xfrm>
          <a:prstGeom prst="rect">
            <a:avLst/>
          </a:prstGeom>
        </p:spPr>
      </p:pic>
      <p:sp>
        <p:nvSpPr>
          <p:cNvPr id="63" name="Freeform: Shape 62">
            <a:extLst>
              <a:ext uri="{FF2B5EF4-FFF2-40B4-BE49-F238E27FC236}">
                <a16:creationId xmlns="" xmlns:a16="http://schemas.microsoft.com/office/drawing/2014/main" id="{858A10F4-B847-4777-BC82-782F6FB36E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41722" y="1"/>
            <a:ext cx="6050278" cy="3400925"/>
          </a:xfrm>
          <a:custGeom>
            <a:avLst/>
            <a:gdLst>
              <a:gd name="connsiteX0" fmla="*/ 0 w 6050278"/>
              <a:gd name="connsiteY0" fmla="*/ 0 h 3400925"/>
              <a:gd name="connsiteX1" fmla="*/ 6050278 w 6050278"/>
              <a:gd name="connsiteY1" fmla="*/ 0 h 3400925"/>
              <a:gd name="connsiteX2" fmla="*/ 6050278 w 6050278"/>
              <a:gd name="connsiteY2" fmla="*/ 3400925 h 3400925"/>
              <a:gd name="connsiteX3" fmla="*/ 2157982 w 6050278"/>
              <a:gd name="connsiteY3" fmla="*/ 3400925 h 3400925"/>
              <a:gd name="connsiteX4" fmla="*/ 2157982 w 6050278"/>
              <a:gd name="connsiteY4" fmla="*/ 1827306 h 3400925"/>
              <a:gd name="connsiteX5" fmla="*/ 0 w 6050278"/>
              <a:gd name="connsiteY5" fmla="*/ 1827306 h 340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400925">
                <a:moveTo>
                  <a:pt x="0" y="0"/>
                </a:moveTo>
                <a:lnTo>
                  <a:pt x="6050278" y="0"/>
                </a:lnTo>
                <a:lnTo>
                  <a:pt x="6050278" y="3400925"/>
                </a:lnTo>
                <a:lnTo>
                  <a:pt x="2157982" y="3400925"/>
                </a:lnTo>
                <a:lnTo>
                  <a:pt x="2157982" y="1827306"/>
                </a:lnTo>
                <a:lnTo>
                  <a:pt x="0" y="1827306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5" name="Freeform: Shape 64">
            <a:extLst>
              <a:ext uri="{FF2B5EF4-FFF2-40B4-BE49-F238E27FC236}">
                <a16:creationId xmlns="" xmlns:a16="http://schemas.microsoft.com/office/drawing/2014/main" id="{8883B597-C9A1-46EF-AB6B-71DF0B1ED4A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3489159"/>
            <a:ext cx="6050278" cy="3368841"/>
          </a:xfrm>
          <a:custGeom>
            <a:avLst/>
            <a:gdLst>
              <a:gd name="connsiteX0" fmla="*/ 0 w 6050278"/>
              <a:gd name="connsiteY0" fmla="*/ 0 h 3368841"/>
              <a:gd name="connsiteX1" fmla="*/ 3892296 w 6050278"/>
              <a:gd name="connsiteY1" fmla="*/ 0 h 3368841"/>
              <a:gd name="connsiteX2" fmla="*/ 3892296 w 6050278"/>
              <a:gd name="connsiteY2" fmla="*/ 1541535 h 3368841"/>
              <a:gd name="connsiteX3" fmla="*/ 6050278 w 6050278"/>
              <a:gd name="connsiteY3" fmla="*/ 1541535 h 3368841"/>
              <a:gd name="connsiteX4" fmla="*/ 6050278 w 6050278"/>
              <a:gd name="connsiteY4" fmla="*/ 3368841 h 3368841"/>
              <a:gd name="connsiteX5" fmla="*/ 0 w 6050278"/>
              <a:gd name="connsiteY5" fmla="*/ 3368841 h 336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368841">
                <a:moveTo>
                  <a:pt x="0" y="0"/>
                </a:moveTo>
                <a:lnTo>
                  <a:pt x="3892296" y="0"/>
                </a:lnTo>
                <a:lnTo>
                  <a:pt x="3892296" y="1541535"/>
                </a:lnTo>
                <a:lnTo>
                  <a:pt x="6050278" y="1541535"/>
                </a:lnTo>
                <a:lnTo>
                  <a:pt x="6050278" y="3368841"/>
                </a:lnTo>
                <a:lnTo>
                  <a:pt x="0" y="3368841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" name="Obraz 9">
            <a:extLst>
              <a:ext uri="{FF2B5EF4-FFF2-40B4-BE49-F238E27FC236}">
                <a16:creationId xmlns="" xmlns:a16="http://schemas.microsoft.com/office/drawing/2014/main" id="{7E014227-F666-474A-BF21-E3CECB7BA44E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3467" y="4053260"/>
            <a:ext cx="2927072" cy="1946502"/>
          </a:xfrm>
          <a:prstGeom prst="rect">
            <a:avLst/>
          </a:prstGeom>
        </p:spPr>
      </p:pic>
      <p:sp>
        <p:nvSpPr>
          <p:cNvPr id="67" name="Freeform: Shape 66">
            <a:extLst>
              <a:ext uri="{FF2B5EF4-FFF2-40B4-BE49-F238E27FC236}">
                <a16:creationId xmlns="" xmlns:a16="http://schemas.microsoft.com/office/drawing/2014/main" id="{A0B38421-369F-445C-9543-5BC17BC0904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6141722" y="3489159"/>
            <a:ext cx="6050278" cy="3368841"/>
          </a:xfrm>
          <a:custGeom>
            <a:avLst/>
            <a:gdLst>
              <a:gd name="connsiteX0" fmla="*/ 2157982 w 6050278"/>
              <a:gd name="connsiteY0" fmla="*/ 0 h 3368841"/>
              <a:gd name="connsiteX1" fmla="*/ 6050278 w 6050278"/>
              <a:gd name="connsiteY1" fmla="*/ 0 h 3368841"/>
              <a:gd name="connsiteX2" fmla="*/ 6050278 w 6050278"/>
              <a:gd name="connsiteY2" fmla="*/ 3368841 h 3368841"/>
              <a:gd name="connsiteX3" fmla="*/ 0 w 6050278"/>
              <a:gd name="connsiteY3" fmla="*/ 3368841 h 3368841"/>
              <a:gd name="connsiteX4" fmla="*/ 0 w 6050278"/>
              <a:gd name="connsiteY4" fmla="*/ 1541535 h 3368841"/>
              <a:gd name="connsiteX5" fmla="*/ 2157982 w 6050278"/>
              <a:gd name="connsiteY5" fmla="*/ 1541535 h 3368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50278" h="3368841">
                <a:moveTo>
                  <a:pt x="2157982" y="0"/>
                </a:moveTo>
                <a:lnTo>
                  <a:pt x="6050278" y="0"/>
                </a:lnTo>
                <a:lnTo>
                  <a:pt x="6050278" y="3368841"/>
                </a:lnTo>
                <a:lnTo>
                  <a:pt x="0" y="3368841"/>
                </a:lnTo>
                <a:lnTo>
                  <a:pt x="0" y="1541535"/>
                </a:lnTo>
                <a:lnTo>
                  <a:pt x="2157982" y="154153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69" name="Freeform: Shape 68">
            <a:extLst>
              <a:ext uri="{FF2B5EF4-FFF2-40B4-BE49-F238E27FC236}">
                <a16:creationId xmlns="" xmlns:a16="http://schemas.microsoft.com/office/drawing/2014/main" id="{FAA9CE81-CAF0-41E3-8E73-CAFA13A0B1A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3983736" y="1918638"/>
            <a:ext cx="4224528" cy="3020725"/>
          </a:xfrm>
          <a:custGeom>
            <a:avLst/>
            <a:gdLst>
              <a:gd name="connsiteX0" fmla="*/ 0 w 4224528"/>
              <a:gd name="connsiteY0" fmla="*/ 0 h 3020725"/>
              <a:gd name="connsiteX1" fmla="*/ 4224528 w 4224528"/>
              <a:gd name="connsiteY1" fmla="*/ 0 h 3020725"/>
              <a:gd name="connsiteX2" fmla="*/ 4224528 w 4224528"/>
              <a:gd name="connsiteY2" fmla="*/ 3020725 h 3020725"/>
              <a:gd name="connsiteX3" fmla="*/ 0 w 4224528"/>
              <a:gd name="connsiteY3" fmla="*/ 3020725 h 3020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24528" h="3020725">
                <a:moveTo>
                  <a:pt x="0" y="0"/>
                </a:moveTo>
                <a:lnTo>
                  <a:pt x="4224528" y="0"/>
                </a:lnTo>
                <a:lnTo>
                  <a:pt x="4224528" y="3020725"/>
                </a:lnTo>
                <a:lnTo>
                  <a:pt x="0" y="3020725"/>
                </a:ln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Picture 8">
            <a:extLst>
              <a:ext uri="{FF2B5EF4-FFF2-40B4-BE49-F238E27FC236}">
                <a16:creationId xmlns="" xmlns:a16="http://schemas.microsoft.com/office/drawing/2014/main" id="{2C95B595-32F5-4168-B57E-5E5195E823F5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05469" y="2654596"/>
            <a:ext cx="3581061" cy="1548808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="" xmlns:a16="http://schemas.microsoft.com/office/drawing/2014/main" id="{F0E0E7A4-BB6A-4893-9774-99B2C4F1C04B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62326" y="631704"/>
            <a:ext cx="2245339" cy="2420851"/>
          </a:xfrm>
          <a:prstGeom prst="rect">
            <a:avLst/>
          </a:prstGeom>
        </p:spPr>
      </p:pic>
      <p:pic>
        <p:nvPicPr>
          <p:cNvPr id="13" name="Obraz 12">
            <a:extLst>
              <a:ext uri="{FF2B5EF4-FFF2-40B4-BE49-F238E27FC236}">
                <a16:creationId xmlns="" xmlns:a16="http://schemas.microsoft.com/office/drawing/2014/main" id="{7EFA04B3-C6E6-7447-9CDF-6836117B3ABD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621460" y="3920943"/>
            <a:ext cx="2927071" cy="219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4793702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="" xmlns:a16="http://schemas.microsoft.com/office/drawing/2014/main" id="{99D67DD1-73AC-4FAA-8D15-E6CB25556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2" y="549275"/>
            <a:ext cx="11097551" cy="781157"/>
          </a:xfrm>
        </p:spPr>
        <p:txBody>
          <a:bodyPr>
            <a:normAutofit fontScale="90000"/>
          </a:bodyPr>
          <a:lstStyle/>
          <a:p>
            <a:r>
              <a:rPr lang="en-GB" sz="3600"/>
              <a:t>What type of filtration should we use to recycle greywater?</a:t>
            </a:r>
            <a:r>
              <a:rPr lang="en-GB"/>
              <a:t> 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="" xmlns:a16="http://schemas.microsoft.com/office/drawing/2014/main" id="{D71B12A7-9424-42A4-B99D-B2CF358740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0864" y="1881275"/>
            <a:ext cx="5428006" cy="1756390"/>
          </a:xfrm>
        </p:spPr>
        <p:txBody>
          <a:bodyPr>
            <a:normAutofit/>
          </a:bodyPr>
          <a:lstStyle/>
          <a:p>
            <a:endParaRPr lang="pl-PL"/>
          </a:p>
          <a:p>
            <a:endParaRPr lang="pl-PL" dirty="0">
              <a:ea typeface="Source Sans Pro"/>
            </a:endParaRPr>
          </a:p>
        </p:txBody>
      </p:sp>
      <p:sp>
        <p:nvSpPr>
          <p:cNvPr id="4" name="Symbol zastępczy zawartości 3">
            <a:extLst>
              <a:ext uri="{FF2B5EF4-FFF2-40B4-BE49-F238E27FC236}">
                <a16:creationId xmlns="" xmlns:a16="http://schemas.microsoft.com/office/drawing/2014/main" id="{30FE03BD-BA12-4E8D-980A-5211676E93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0863" y="3871751"/>
            <a:ext cx="5383211" cy="1752858"/>
          </a:xfrm>
          <a:ln>
            <a:solidFill>
              <a:schemeClr val="tx1"/>
            </a:solidFill>
          </a:ln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pl-PL" sz="3600" dirty="0">
                <a:solidFill>
                  <a:schemeClr val="tx1"/>
                </a:solidFill>
                <a:latin typeface="Sitka Heading"/>
                <a:ea typeface="Source Sans Pro"/>
              </a:rPr>
              <a:t>3. </a:t>
            </a:r>
            <a:r>
              <a:rPr lang="pl-PL" sz="3600" dirty="0" err="1">
                <a:solidFill>
                  <a:schemeClr val="tx1"/>
                </a:solidFill>
                <a:latin typeface="Sitka Heading"/>
                <a:ea typeface="Source Sans Pro"/>
              </a:rPr>
              <a:t>Filtration</a:t>
            </a:r>
            <a:endParaRPr lang="pl-PL" sz="3600" dirty="0" err="1">
              <a:solidFill>
                <a:schemeClr val="tx1"/>
              </a:solidFill>
              <a:latin typeface="Sitka Heading"/>
            </a:endParaRPr>
          </a:p>
        </p:txBody>
      </p:sp>
      <p:sp>
        <p:nvSpPr>
          <p:cNvPr id="5" name="Symbol zastępczy tekstu 4">
            <a:extLst>
              <a:ext uri="{FF2B5EF4-FFF2-40B4-BE49-F238E27FC236}">
                <a16:creationId xmlns="" xmlns:a16="http://schemas.microsoft.com/office/drawing/2014/main" id="{FE50BBA1-26E3-4993-A16E-C959B4D497C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 flipH="1" flipV="1">
            <a:off x="12961259" y="1333303"/>
            <a:ext cx="2073439" cy="217466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>
              <a:ea typeface="Source Sans Pro"/>
            </a:endParaRPr>
          </a:p>
        </p:txBody>
      </p:sp>
      <p:sp>
        <p:nvSpPr>
          <p:cNvPr id="6" name="Symbol zastępczy zawartości 5">
            <a:extLst>
              <a:ext uri="{FF2B5EF4-FFF2-40B4-BE49-F238E27FC236}">
                <a16:creationId xmlns="" xmlns:a16="http://schemas.microsoft.com/office/drawing/2014/main" id="{DEF29220-A623-470F-8F0C-E9688EFEC08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12023" y="3871751"/>
            <a:ext cx="5436391" cy="1752858"/>
          </a:xfrm>
          <a:ln>
            <a:solidFill>
              <a:schemeClr val="tx1"/>
            </a:solidFill>
          </a:ln>
        </p:spPr>
        <p:txBody>
          <a:bodyPr vert="horz" wrap="square" lIns="0" tIns="0" rIns="0" bIns="0" rtlCol="0" anchor="t">
            <a:normAutofit/>
          </a:bodyPr>
          <a:lstStyle/>
          <a:p>
            <a:r>
              <a:rPr lang="pl-PL" sz="3600" dirty="0">
                <a:solidFill>
                  <a:schemeClr val="tx1"/>
                </a:solidFill>
                <a:latin typeface="Sitka Heading"/>
                <a:ea typeface="Source Sans Pro"/>
              </a:rPr>
              <a:t>4. </a:t>
            </a:r>
            <a:r>
              <a:rPr lang="pl-PL" sz="3600" dirty="0" err="1">
                <a:solidFill>
                  <a:schemeClr val="tx1"/>
                </a:solidFill>
                <a:latin typeface="Sitka Heading"/>
                <a:ea typeface="Source Sans Pro"/>
              </a:rPr>
              <a:t>Disinfection</a:t>
            </a:r>
            <a:endParaRPr lang="pl-PL" sz="3600" dirty="0" err="1">
              <a:solidFill>
                <a:schemeClr val="tx1"/>
              </a:solidFill>
              <a:latin typeface="Sitka Heading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="" xmlns:a16="http://schemas.microsoft.com/office/drawing/2014/main" id="{EB982C1B-F629-47B5-B520-91237F7A8E8C}"/>
              </a:ext>
            </a:extLst>
          </p:cNvPr>
          <p:cNvSpPr txBox="1"/>
          <p:nvPr/>
        </p:nvSpPr>
        <p:spPr>
          <a:xfrm>
            <a:off x="547171" y="1887556"/>
            <a:ext cx="5387247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3600" dirty="0">
                <a:latin typeface="Sitka Heading"/>
                <a:ea typeface="Source Sans Pro"/>
              </a:rPr>
              <a:t>1. Pre-treatment </a:t>
            </a:r>
          </a:p>
          <a:p>
            <a:pPr algn="l"/>
            <a:endParaRPr lang="en-GB" dirty="0">
              <a:ea typeface="Source Sans Pro"/>
            </a:endParaRPr>
          </a:p>
          <a:p>
            <a:endParaRPr lang="en-GB" dirty="0">
              <a:ea typeface="Source Sans Pro"/>
            </a:endParaRPr>
          </a:p>
          <a:p>
            <a:endParaRPr lang="en-GB" dirty="0">
              <a:ea typeface="Source Sans Pro"/>
            </a:endParaRPr>
          </a:p>
          <a:p>
            <a:endParaRPr lang="en-GB" dirty="0">
              <a:ea typeface="Source Sans Pro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="" xmlns:a16="http://schemas.microsoft.com/office/drawing/2014/main" id="{CC25CD56-465D-47A9-9438-0EF5FEF36163}"/>
              </a:ext>
            </a:extLst>
          </p:cNvPr>
          <p:cNvSpPr txBox="1"/>
          <p:nvPr/>
        </p:nvSpPr>
        <p:spPr>
          <a:xfrm>
            <a:off x="6207660" y="1874358"/>
            <a:ext cx="5433151" cy="175432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3600" dirty="0">
                <a:latin typeface="Sitka Heading"/>
                <a:ea typeface="Source Sans Pro"/>
              </a:rPr>
              <a:t>2. </a:t>
            </a:r>
            <a:r>
              <a:rPr lang="pl-PL" sz="3600" dirty="0" err="1">
                <a:latin typeface="Sitka Heading"/>
                <a:ea typeface="Source Sans Pro"/>
              </a:rPr>
              <a:t>Biological</a:t>
            </a:r>
            <a:endParaRPr lang="pl-PL" sz="3600">
              <a:latin typeface="Sitka Heading"/>
              <a:ea typeface="Source Sans Pro"/>
            </a:endParaRPr>
          </a:p>
          <a:p>
            <a:r>
              <a:rPr lang="pl-PL" sz="3600" dirty="0">
                <a:latin typeface="Sitka Heading"/>
                <a:ea typeface="Source Sans Pro"/>
              </a:rPr>
              <a:t> </a:t>
            </a:r>
            <a:r>
              <a:rPr lang="pl-PL" sz="3600" dirty="0" err="1">
                <a:latin typeface="Sitka Heading"/>
                <a:ea typeface="Source Sans Pro"/>
              </a:rPr>
              <a:t>treatment</a:t>
            </a:r>
            <a:endParaRPr lang="pl-PL" sz="3600">
              <a:latin typeface="Sitka Heading"/>
              <a:ea typeface="Source Sans Pro"/>
            </a:endParaRPr>
          </a:p>
          <a:p>
            <a:endParaRPr lang="pl-PL" dirty="0">
              <a:ea typeface="Source Sans Pro"/>
            </a:endParaRPr>
          </a:p>
          <a:p>
            <a:pPr algn="l"/>
            <a:endParaRPr lang="pl-PL" dirty="0">
              <a:ea typeface="Source Sans Pro"/>
            </a:endParaRPr>
          </a:p>
        </p:txBody>
      </p:sp>
      <p:pic>
        <p:nvPicPr>
          <p:cNvPr id="9" name="Obraz 9">
            <a:extLst>
              <a:ext uri="{FF2B5EF4-FFF2-40B4-BE49-F238E27FC236}">
                <a16:creationId xmlns="" xmlns:a16="http://schemas.microsoft.com/office/drawing/2014/main" id="{C7B1B596-80D1-4A1B-857E-E2FABF21034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8470" y="1882967"/>
            <a:ext cx="1815948" cy="1751683"/>
          </a:xfrm>
          <a:prstGeom prst="rect">
            <a:avLst/>
          </a:prstGeom>
        </p:spPr>
      </p:pic>
      <p:pic>
        <p:nvPicPr>
          <p:cNvPr id="10" name="Picture 6">
            <a:extLst>
              <a:ext uri="{FF2B5EF4-FFF2-40B4-BE49-F238E27FC236}">
                <a16:creationId xmlns="" xmlns:a16="http://schemas.microsoft.com/office/drawing/2014/main" id="{A3B28F86-0C18-4A72-A5B1-89E3F051B03D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31421" y="1874618"/>
            <a:ext cx="2609850" cy="1752600"/>
          </a:xfrm>
          <a:prstGeom prst="rect">
            <a:avLst/>
          </a:prstGeom>
        </p:spPr>
      </p:pic>
      <p:sp>
        <p:nvSpPr>
          <p:cNvPr id="11" name="pole tekstowe 10">
            <a:extLst>
              <a:ext uri="{FF2B5EF4-FFF2-40B4-BE49-F238E27FC236}">
                <a16:creationId xmlns="" xmlns:a16="http://schemas.microsoft.com/office/drawing/2014/main" id="{02D2BFA3-1762-46EE-8143-7EF2C1E47EF4}"/>
              </a:ext>
            </a:extLst>
          </p:cNvPr>
          <p:cNvSpPr txBox="1"/>
          <p:nvPr/>
        </p:nvSpPr>
        <p:spPr>
          <a:xfrm>
            <a:off x="12188328" y="4228640"/>
            <a:ext cx="274319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/>
              <a:t>Kliknij, aby dodać tekst</a:t>
            </a:r>
          </a:p>
        </p:txBody>
      </p:sp>
      <p:pic>
        <p:nvPicPr>
          <p:cNvPr id="12" name="Picture 5">
            <a:extLst>
              <a:ext uri="{FF2B5EF4-FFF2-40B4-BE49-F238E27FC236}">
                <a16:creationId xmlns="" xmlns:a16="http://schemas.microsoft.com/office/drawing/2014/main" id="{1EF629B2-8AEF-4623-ABC8-B921E035D2F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04544" y="3874989"/>
            <a:ext cx="1740665" cy="1756484"/>
          </a:xfrm>
          <a:prstGeom prst="rect">
            <a:avLst/>
          </a:prstGeom>
        </p:spPr>
      </p:pic>
      <p:pic>
        <p:nvPicPr>
          <p:cNvPr id="15" name="Obraz 15">
            <a:extLst>
              <a:ext uri="{FF2B5EF4-FFF2-40B4-BE49-F238E27FC236}">
                <a16:creationId xmlns="" xmlns:a16="http://schemas.microsoft.com/office/drawing/2014/main" id="{F8AE9B95-B9FE-4CB8-8711-A302915D7AC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36901" y="3986954"/>
            <a:ext cx="2796116" cy="1540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968978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="" xmlns:a16="http://schemas.microsoft.com/office/drawing/2014/main" id="{B85CBD4F-6BB7-491B-948F-EEAEBE03E9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49987" y="220105"/>
            <a:ext cx="8646807" cy="6468031"/>
          </a:xfrm>
        </p:spPr>
      </p:pic>
    </p:spTree>
    <p:extLst>
      <p:ext uri="{BB962C8B-B14F-4D97-AF65-F5344CB8AC3E}">
        <p14:creationId xmlns:p14="http://schemas.microsoft.com/office/powerpoint/2010/main" xmlns="" val="154760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8">
            <a:extLst>
              <a:ext uri="{FF2B5EF4-FFF2-40B4-BE49-F238E27FC236}">
                <a16:creationId xmlns="" xmlns:a16="http://schemas.microsoft.com/office/drawing/2014/main" id="{60B7752B-728D-4CA3-8923-C4F7F77029E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BBD42F1E-039B-4398-BB3C-EE391A36C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50800"/>
            <a:ext cx="7308850" cy="986400"/>
          </a:xfrm>
        </p:spPr>
        <p:txBody>
          <a:bodyPr wrap="square" anchor="ctr">
            <a:normAutofit/>
          </a:bodyPr>
          <a:lstStyle/>
          <a:p>
            <a:r>
              <a:rPr lang="en">
                <a:ea typeface="+mj-lt"/>
                <a:cs typeface="+mj-lt"/>
              </a:rPr>
              <a:t>Performance </a:t>
            </a:r>
            <a:r>
              <a:rPr lang="en-US">
                <a:ea typeface="+mj-lt"/>
                <a:cs typeface="+mj-lt"/>
              </a:rPr>
              <a:t> </a:t>
            </a:r>
            <a:endParaRPr lang="en-US"/>
          </a:p>
        </p:txBody>
      </p:sp>
      <p:sp>
        <p:nvSpPr>
          <p:cNvPr id="29" name="Rectangle 10">
            <a:extLst>
              <a:ext uri="{FF2B5EF4-FFF2-40B4-BE49-F238E27FC236}">
                <a16:creationId xmlns="" xmlns:a16="http://schemas.microsoft.com/office/drawing/2014/main" id="{88392DC7-0988-443B-A0D0-E726C7DB622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2083435"/>
            <a:ext cx="12192000" cy="4774564"/>
          </a:xfrm>
          <a:prstGeom prst="rect">
            <a:avLst/>
          </a:prstGeom>
          <a:solidFill>
            <a:schemeClr val="bg2">
              <a:lumMod val="10000"/>
              <a:lumOff val="90000"/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="" xmlns:a16="http://schemas.microsoft.com/office/drawing/2014/main" id="{FD69A8FD-0371-4DAA-B33D-27DCC9A4A81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976633313"/>
              </p:ext>
            </p:extLst>
          </p:nvPr>
        </p:nvGraphicFramePr>
        <p:xfrm>
          <a:off x="550863" y="2981322"/>
          <a:ext cx="11090276" cy="34686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" name="Picture 16">
            <a:extLst>
              <a:ext uri="{FF2B5EF4-FFF2-40B4-BE49-F238E27FC236}">
                <a16:creationId xmlns="" xmlns:a16="http://schemas.microsoft.com/office/drawing/2014/main" id="{71AC29A2-5E73-48FF-A35E-26AC0859620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19680" y="285384"/>
            <a:ext cx="3902869" cy="250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2154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DC199044-41C9-4172-AB0C-47985A267AA7}"/>
              </a:ext>
            </a:extLst>
          </p:cNvPr>
          <p:cNvSpPr txBox="1"/>
          <p:nvPr/>
        </p:nvSpPr>
        <p:spPr>
          <a:xfrm>
            <a:off x="8724900" y="223838"/>
            <a:ext cx="3255169" cy="47357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b="1"/>
              <a:t>Acknowledgements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="" xmlns:a16="http://schemas.microsoft.com/office/drawing/2014/main" id="{5815D9AF-BF36-4B55-AF6E-AEE7F1090A4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13884" y="214386"/>
            <a:ext cx="4437367" cy="15747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C29401F-402D-4CED-8EDB-899725DDE8EA}"/>
              </a:ext>
            </a:extLst>
          </p:cNvPr>
          <p:cNvSpPr txBox="1"/>
          <p:nvPr/>
        </p:nvSpPr>
        <p:spPr>
          <a:xfrm>
            <a:off x="8724900" y="831056"/>
            <a:ext cx="3255166" cy="181588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l-PL" sz="2800" b="1">
                <a:latin typeface="Times New Roman"/>
                <a:cs typeface="Times New Roman"/>
              </a:rPr>
              <a:t>Anna </a:t>
            </a:r>
            <a:r>
              <a:rPr lang="pl-PL" sz="2800" b="1" err="1">
                <a:latin typeface="Times New Roman"/>
                <a:cs typeface="Times New Roman"/>
              </a:rPr>
              <a:t>Stawikowska</a:t>
            </a:r>
            <a:r>
              <a:rPr lang="pl-PL" sz="2800">
                <a:latin typeface="Times New Roman"/>
                <a:cs typeface="Times New Roman"/>
              </a:rPr>
              <a:t>,</a:t>
            </a:r>
          </a:p>
          <a:p>
            <a:r>
              <a:rPr lang="pl-PL" sz="2800">
                <a:latin typeface="Times New Roman"/>
                <a:cs typeface="Times New Roman"/>
              </a:rPr>
              <a:t> </a:t>
            </a:r>
            <a:r>
              <a:rPr lang="pl-PL" sz="2800" err="1">
                <a:latin typeface="Times New Roman"/>
                <a:cs typeface="Times New Roman"/>
              </a:rPr>
              <a:t>Rotary</a:t>
            </a:r>
            <a:r>
              <a:rPr lang="pl-PL" sz="2800">
                <a:latin typeface="Times New Roman"/>
                <a:cs typeface="Times New Roman"/>
              </a:rPr>
              <a:t> Toruń</a:t>
            </a:r>
          </a:p>
          <a:p>
            <a:r>
              <a:rPr lang="pl-PL" sz="2800" b="1">
                <a:latin typeface="Times New Roman"/>
                <a:ea typeface="Source Sans Pro"/>
                <a:cs typeface="Times New Roman"/>
              </a:rPr>
              <a:t>Bartosz Szablewski</a:t>
            </a:r>
          </a:p>
          <a:p>
            <a:r>
              <a:rPr lang="pl-PL" sz="2800" err="1">
                <a:latin typeface="Times New Roman"/>
                <a:ea typeface="Source Sans Pro"/>
                <a:cs typeface="Times New Roman"/>
              </a:rPr>
              <a:t>Rotary</a:t>
            </a:r>
            <a:r>
              <a:rPr lang="pl-PL" sz="2800">
                <a:latin typeface="Times New Roman"/>
                <a:ea typeface="Source Sans Pro"/>
                <a:cs typeface="Times New Roman"/>
              </a:rPr>
              <a:t> Poznań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64343E9D-6BF9-4AF3-8EA1-B23E045604A4}"/>
              </a:ext>
            </a:extLst>
          </p:cNvPr>
          <p:cNvSpPr txBox="1"/>
          <p:nvPr/>
        </p:nvSpPr>
        <p:spPr>
          <a:xfrm>
            <a:off x="3926683" y="3426619"/>
            <a:ext cx="6017418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>
                <a:latin typeface="Times New Roman"/>
                <a:cs typeface="Times New Roman"/>
              </a:rPr>
              <a:t>szkola@omegaszkola.edu.pl</a:t>
            </a:r>
            <a:endParaRPr lang="pl-PL" sz="3200"/>
          </a:p>
        </p:txBody>
      </p:sp>
      <p:pic>
        <p:nvPicPr>
          <p:cNvPr id="2" name="Obraz 2">
            <a:extLst>
              <a:ext uri="{FF2B5EF4-FFF2-40B4-BE49-F238E27FC236}">
                <a16:creationId xmlns="" xmlns:a16="http://schemas.microsoft.com/office/drawing/2014/main" id="{4B9EBC0D-8D31-4314-9E95-47E19EEE441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032" y="214312"/>
            <a:ext cx="3619499" cy="364331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xmlns="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xmlns="" id="{C39DBC33-4820-476F-9F75-F289AB602D13}"/>
                  </a:ext>
                </a:extLst>
              </p14:cNvPr>
              <p14:cNvContentPartPr/>
              <p14:nvPr/>
            </p14:nvContentPartPr>
            <p14:xfrm>
              <a:off x="8390870" y="5244343"/>
              <a:ext cx="523874" cy="628649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C39DBC33-4820-476F-9F75-F289AB602D13}"/>
                  </a:ext>
                </a:extLst>
              </p:cNvPr>
              <p:cNvPicPr/>
              <p:nvPr/>
            </p:nvPicPr>
            <p:blipFill>
              <a:blip r:embed="rId5" cstate="print"/>
              <a:stretch>
                <a:fillRect/>
              </a:stretch>
            </p:blipFill>
            <p:spPr>
              <a:xfrm>
                <a:off x="8372892" y="5226412"/>
                <a:ext cx="559470" cy="6641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6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xmlns="" id="{5A78A8F8-2081-4A67-9335-606919BFE841}"/>
                  </a:ext>
                </a:extLst>
              </p14:cNvPr>
              <p14:cNvContentPartPr/>
              <p14:nvPr/>
            </p14:nvContentPartPr>
            <p14:xfrm>
              <a:off x="8970695" y="5298579"/>
              <a:ext cx="342899" cy="333374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5A78A8F8-2081-4A67-9335-606919BFE841}"/>
                  </a:ext>
                </a:extLst>
              </p:cNvPr>
              <p:cNvPicPr/>
              <p:nvPr/>
            </p:nvPicPr>
            <p:blipFill>
              <a:blip r:embed="rId7" cstate="print"/>
              <a:stretch>
                <a:fillRect/>
              </a:stretch>
            </p:blipFill>
            <p:spPr>
              <a:xfrm>
                <a:off x="8952494" y="5280342"/>
                <a:ext cx="378936" cy="369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8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xmlns="" id="{81B45566-DE3D-4E6C-9B45-63453149D9DE}"/>
                  </a:ext>
                </a:extLst>
              </p14:cNvPr>
              <p14:cNvContentPartPr/>
              <p14:nvPr/>
            </p14:nvContentPartPr>
            <p14:xfrm>
              <a:off x="9358312" y="5161216"/>
              <a:ext cx="228599" cy="295274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81B45566-DE3D-4E6C-9B45-63453149D9DE}"/>
                  </a:ext>
                </a:extLst>
              </p:cNvPr>
              <p:cNvPicPr/>
              <p:nvPr/>
            </p:nvPicPr>
            <p:blipFill>
              <a:blip r:embed="rId9" cstate="print"/>
              <a:stretch>
                <a:fillRect/>
              </a:stretch>
            </p:blipFill>
            <p:spPr>
              <a:xfrm>
                <a:off x="9340646" y="5143233"/>
                <a:ext cx="263578" cy="33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xmlns="" id="{F20307B4-7B44-4C3E-A0C3-EBE9922F3DF0}"/>
                  </a:ext>
                </a:extLst>
              </p14:cNvPr>
              <p14:cNvContentPartPr/>
              <p14:nvPr/>
            </p14:nvContentPartPr>
            <p14:xfrm>
              <a:off x="9661921" y="4973910"/>
              <a:ext cx="533400" cy="314324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F20307B4-7B44-4C3E-A0C3-EBE9922F3DF0}"/>
                  </a:ext>
                </a:extLst>
              </p:cNvPr>
              <p:cNvPicPr/>
              <p:nvPr/>
            </p:nvPicPr>
            <p:blipFill>
              <a:blip r:embed="rId11" cstate="print"/>
              <a:stretch>
                <a:fillRect/>
              </a:stretch>
            </p:blipFill>
            <p:spPr>
              <a:xfrm>
                <a:off x="9643949" y="4956111"/>
                <a:ext cx="568984" cy="34956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2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xmlns="" id="{E0DADA3E-B358-4B96-BE2D-CF9450288F6E}"/>
                  </a:ext>
                </a:extLst>
              </p14:cNvPr>
              <p14:cNvContentPartPr/>
              <p14:nvPr/>
            </p14:nvContentPartPr>
            <p14:xfrm>
              <a:off x="9894093" y="4747557"/>
              <a:ext cx="19049" cy="19049"/>
            </p14:xfrm>
          </p:contentPart>
        </mc:Choice>
        <mc:Fallback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E0DADA3E-B358-4B96-BE2D-CF9450288F6E}"/>
                  </a:ext>
                </a:extLst>
              </p:cNvPr>
              <p:cNvPicPr/>
              <p:nvPr/>
            </p:nvPicPr>
            <p:blipFill>
              <a:blip r:embed="rId13" cstate="print"/>
              <a:stretch>
                <a:fillRect/>
              </a:stretch>
            </p:blipFill>
            <p:spPr>
              <a:xfrm>
                <a:off x="9788265" y="4652312"/>
                <a:ext cx="228588" cy="2076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4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xmlns="" id="{34BD567C-D17C-46A1-80DD-2349632813D4}"/>
                  </a:ext>
                </a:extLst>
              </p14:cNvPr>
              <p14:cNvContentPartPr/>
              <p14:nvPr/>
            </p14:nvContentPartPr>
            <p14:xfrm>
              <a:off x="10090546" y="4518421"/>
              <a:ext cx="247649" cy="447675"/>
            </p14:xfrm>
          </p:contentPart>
        </mc:Choice>
        <mc:Fallback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34BD567C-D17C-46A1-80DD-2349632813D4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0072755" y="4500485"/>
                <a:ext cx="282875" cy="4831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xmlns="" id="{8F5F2702-788E-4CEE-9398-EF8370325CE4}"/>
                  </a:ext>
                </a:extLst>
              </p14:cNvPr>
              <p14:cNvContentPartPr/>
              <p14:nvPr/>
            </p14:nvContentPartPr>
            <p14:xfrm>
              <a:off x="10287373" y="4714875"/>
              <a:ext cx="266700" cy="219074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8F5F2702-788E-4CEE-9398-EF8370325CE4}"/>
                  </a:ext>
                </a:extLst>
              </p:cNvPr>
              <p:cNvPicPr/>
              <p:nvPr/>
            </p:nvPicPr>
            <p:blipFill>
              <a:blip r:embed="rId17" cstate="print"/>
              <a:stretch>
                <a:fillRect/>
              </a:stretch>
            </p:blipFill>
            <p:spPr>
              <a:xfrm>
                <a:off x="10269328" y="4696829"/>
                <a:ext cx="302428" cy="2548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8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xmlns="" id="{57D1DCF6-ADCB-43DC-A066-9B2F21CAE2F4}"/>
                  </a:ext>
                </a:extLst>
              </p14:cNvPr>
              <p14:cNvContentPartPr/>
              <p14:nvPr/>
            </p14:nvContentPartPr>
            <p14:xfrm>
              <a:off x="10544840" y="4528827"/>
              <a:ext cx="304799" cy="247649"/>
            </p14:xfrm>
          </p:contentPart>
        </mc:Choice>
        <mc:Fallback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57D1DCF6-ADCB-43DC-A066-9B2F21CAE2F4}"/>
                  </a:ext>
                </a:extLst>
              </p:cNvPr>
              <p:cNvPicPr/>
              <p:nvPr/>
            </p:nvPicPr>
            <p:blipFill>
              <a:blip r:embed="rId19" cstate="print"/>
              <a:stretch>
                <a:fillRect/>
              </a:stretch>
            </p:blipFill>
            <p:spPr>
              <a:xfrm>
                <a:off x="10526697" y="4511036"/>
                <a:ext cx="340722" cy="2828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0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xmlns="" id="{96AFE96E-04C6-4D9B-A635-BA19463830D5}"/>
                  </a:ext>
                </a:extLst>
              </p14:cNvPr>
              <p14:cNvContentPartPr/>
              <p14:nvPr/>
            </p14:nvContentPartPr>
            <p14:xfrm>
              <a:off x="10819745" y="4723626"/>
              <a:ext cx="19049" cy="19049"/>
            </p14:xfrm>
          </p:contentPart>
        </mc:Choice>
        <mc:Fallback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96AFE96E-04C6-4D9B-A635-BA19463830D5}"/>
                  </a:ext>
                </a:extLst>
              </p:cNvPr>
              <p:cNvPicPr/>
              <p:nvPr/>
            </p:nvPicPr>
            <p:blipFill>
              <a:blip r:embed="rId21" cstate="print"/>
              <a:stretch>
                <a:fillRect/>
              </a:stretch>
            </p:blipFill>
            <p:spPr>
              <a:xfrm>
                <a:off x="10789981" y="4686993"/>
                <a:ext cx="77982" cy="915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xmlns="" id="{CC2408B4-EBB0-43D0-B7B2-EADAE63F0242}"/>
                  </a:ext>
                </a:extLst>
              </p14:cNvPr>
              <p14:cNvContentPartPr/>
              <p14:nvPr/>
            </p14:nvContentPartPr>
            <p14:xfrm>
              <a:off x="11061700" y="4321968"/>
              <a:ext cx="19049" cy="19049"/>
            </p14:xfrm>
          </p:contentPart>
        </mc:Choice>
        <mc:Fallback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CC2408B4-EBB0-43D0-B7B2-EADAE63F0242}"/>
                  </a:ext>
                </a:extLst>
              </p:cNvPr>
              <p:cNvPicPr/>
              <p:nvPr/>
            </p:nvPicPr>
            <p:blipFill>
              <a:blip r:embed="rId23" cstate="print"/>
              <a:stretch>
                <a:fillRect/>
              </a:stretch>
            </p:blipFill>
            <p:spPr>
              <a:xfrm>
                <a:off x="11031936" y="4269054"/>
                <a:ext cx="77982" cy="12381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xmlns="" id="{B6709DC3-6839-4133-811E-76B9184271FF}"/>
                  </a:ext>
                </a:extLst>
              </p14:cNvPr>
              <p14:cNvContentPartPr/>
              <p14:nvPr/>
            </p14:nvContentPartPr>
            <p14:xfrm>
              <a:off x="11134771" y="4500941"/>
              <a:ext cx="28574" cy="38099"/>
            </p14:xfrm>
          </p:contentPart>
        </mc:Choice>
        <mc:Fallback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B6709DC3-6839-4133-811E-76B9184271FF}"/>
                  </a:ext>
                </a:extLst>
              </p:cNvPr>
              <p:cNvPicPr/>
              <p:nvPr/>
            </p:nvPicPr>
            <p:blipFill>
              <a:blip r:embed="rId25" cstate="print"/>
              <a:stretch>
                <a:fillRect/>
              </a:stretch>
            </p:blipFill>
            <p:spPr>
              <a:xfrm>
                <a:off x="11116216" y="4481699"/>
                <a:ext cx="65312" cy="76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xmlns="" id="{6863DA33-9D2E-4D14-A153-232CE354798A}"/>
                  </a:ext>
                </a:extLst>
              </p14:cNvPr>
              <p14:cNvContentPartPr/>
              <p14:nvPr/>
            </p14:nvContentPartPr>
            <p14:xfrm>
              <a:off x="10858500" y="4705766"/>
              <a:ext cx="28574" cy="19049"/>
            </p14:xfrm>
          </p:contentPart>
        </mc:Choice>
        <mc:Fallback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6863DA33-9D2E-4D14-A153-232CE354798A}"/>
                  </a:ext>
                </a:extLst>
              </p:cNvPr>
              <p:cNvPicPr/>
              <p:nvPr/>
            </p:nvPicPr>
            <p:blipFill>
              <a:blip r:embed="rId27" cstate="print"/>
              <a:stretch>
                <a:fillRect/>
              </a:stretch>
            </p:blipFill>
            <p:spPr>
              <a:xfrm>
                <a:off x="10839945" y="4670490"/>
                <a:ext cx="65312" cy="88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2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xmlns="" id="{EE9CC35B-E1F0-4219-A75C-A3C673D3F871}"/>
                  </a:ext>
                </a:extLst>
              </p14:cNvPr>
              <p14:cNvContentPartPr/>
              <p14:nvPr/>
            </p14:nvContentPartPr>
            <p14:xfrm>
              <a:off x="11304984" y="4309824"/>
              <a:ext cx="19049" cy="19049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EE9CC35B-E1F0-4219-A75C-A3C673D3F871}"/>
                  </a:ext>
                </a:extLst>
              </p:cNvPr>
              <p:cNvPicPr/>
              <p:nvPr/>
            </p:nvPicPr>
            <p:blipFill>
              <a:blip r:embed="rId29" cstate="print"/>
              <a:stretch>
                <a:fillRect/>
              </a:stretch>
            </p:blipFill>
            <p:spPr>
              <a:xfrm>
                <a:off x="11289110" y="4282611"/>
                <a:ext cx="50480" cy="72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3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xmlns="" id="{BFCC4AE9-BC77-4015-ADCD-B1D7CE0BC4E9}"/>
                  </a:ext>
                </a:extLst>
              </p14:cNvPr>
              <p14:cNvContentPartPr/>
              <p14:nvPr/>
            </p14:nvContentPartPr>
            <p14:xfrm>
              <a:off x="11447859" y="3946921"/>
              <a:ext cx="247649" cy="466725"/>
            </p14:xfrm>
          </p:contentPart>
        </mc:Choice>
        <mc:Fallback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BFCC4AE9-BC77-4015-ADCD-B1D7CE0BC4E9}"/>
                  </a:ext>
                </a:extLst>
              </p:cNvPr>
              <p:cNvPicPr/>
              <p:nvPr/>
            </p:nvPicPr>
            <p:blipFill>
              <a:blip r:embed="rId31" cstate="print"/>
              <a:stretch>
                <a:fillRect/>
              </a:stretch>
            </p:blipFill>
            <p:spPr>
              <a:xfrm>
                <a:off x="11430220" y="3928831"/>
                <a:ext cx="282574" cy="5025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3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xmlns="" id="{14C012DA-6439-4C8B-A7FE-97BEE74CB527}"/>
                  </a:ext>
                </a:extLst>
              </p14:cNvPr>
              <p14:cNvContentPartPr/>
              <p14:nvPr/>
            </p14:nvContentPartPr>
            <p14:xfrm>
              <a:off x="10894219" y="4705766"/>
              <a:ext cx="28574" cy="19049"/>
            </p14:xfrm>
          </p:contentPart>
        </mc:Choice>
        <mc:Fallback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14C012DA-6439-4C8B-A7FE-97BEE74CB527}"/>
                  </a:ext>
                </a:extLst>
              </p:cNvPr>
              <p:cNvPicPr/>
              <p:nvPr/>
            </p:nvPicPr>
            <p:blipFill>
              <a:blip r:embed="rId33" cstate="print"/>
              <a:stretch>
                <a:fillRect/>
              </a:stretch>
            </p:blipFill>
            <p:spPr>
              <a:xfrm>
                <a:off x="10873513" y="4670490"/>
                <a:ext cx="69571" cy="888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34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xmlns="" id="{02BAC6F9-BD06-4812-A414-1FC8006AE9ED}"/>
                  </a:ext>
                </a:extLst>
              </p14:cNvPr>
              <p14:cNvContentPartPr/>
              <p14:nvPr/>
            </p14:nvContentPartPr>
            <p14:xfrm>
              <a:off x="9230026" y="5250656"/>
              <a:ext cx="38099" cy="161924"/>
            </p14:xfrm>
          </p:contentPart>
        </mc:Choice>
        <mc:Fallback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02BAC6F9-BD06-4812-A414-1FC8006AE9ED}"/>
                  </a:ext>
                </a:extLst>
              </p:cNvPr>
              <p:cNvPicPr/>
              <p:nvPr/>
            </p:nvPicPr>
            <p:blipFill>
              <a:blip r:embed="rId35" cstate="print"/>
              <a:stretch>
                <a:fillRect/>
              </a:stretch>
            </p:blipFill>
            <p:spPr>
              <a:xfrm>
                <a:off x="9212549" y="5232256"/>
                <a:ext cx="72703" cy="1983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36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xmlns="" id="{B763C7E6-ADEC-4DCC-A2D7-CFE319D0F7AE}"/>
                  </a:ext>
                </a:extLst>
              </p14:cNvPr>
              <p14:cNvContentPartPr/>
              <p14:nvPr/>
            </p14:nvContentPartPr>
            <p14:xfrm>
              <a:off x="9001124" y="5464969"/>
              <a:ext cx="19049" cy="28574"/>
            </p14:xfrm>
          </p:contentPart>
        </mc:Choice>
        <mc:Fallback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B763C7E6-ADEC-4DCC-A2D7-CFE319D0F7AE}"/>
                  </a:ext>
                </a:extLst>
              </p:cNvPr>
              <p:cNvPicPr/>
              <p:nvPr/>
            </p:nvPicPr>
            <p:blipFill>
              <a:blip r:embed="rId37" cstate="print"/>
              <a:stretch>
                <a:fillRect/>
              </a:stretch>
            </p:blipFill>
            <p:spPr>
              <a:xfrm>
                <a:off x="8948210" y="5444263"/>
                <a:ext cx="123819" cy="695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38">
            <p14:nvContentPartPr>
              <p14:cNvPr id="29" name="Pismo odręczne 28">
                <a:extLst>
                  <a:ext uri="{FF2B5EF4-FFF2-40B4-BE49-F238E27FC236}">
                    <a16:creationId xmlns:a16="http://schemas.microsoft.com/office/drawing/2014/main" xmlns="" id="{D18E6794-DDF4-4B68-B83C-2133891034D6}"/>
                  </a:ext>
                </a:extLst>
              </p14:cNvPr>
              <p14:cNvContentPartPr/>
              <p14:nvPr/>
            </p14:nvContentPartPr>
            <p14:xfrm>
              <a:off x="242085" y="4196952"/>
              <a:ext cx="247649" cy="657225"/>
            </p14:xfrm>
          </p:contentPart>
        </mc:Choice>
        <mc:Fallback>
          <p:pic>
            <p:nvPicPr>
              <p:cNvPr id="29" name="Pismo odręczne 28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D18E6794-DDF4-4B68-B83C-2133891034D6}"/>
                  </a:ext>
                </a:extLst>
              </p:cNvPr>
              <p:cNvPicPr/>
              <p:nvPr/>
            </p:nvPicPr>
            <p:blipFill>
              <a:blip r:embed="rId39" cstate="print"/>
              <a:stretch>
                <a:fillRect/>
              </a:stretch>
            </p:blipFill>
            <p:spPr>
              <a:xfrm>
                <a:off x="224421" y="4179044"/>
                <a:ext cx="282624" cy="6926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40">
            <p14:nvContentPartPr>
              <p14:cNvPr id="30" name="Pismo odręczne 29">
                <a:extLst>
                  <a:ext uri="{FF2B5EF4-FFF2-40B4-BE49-F238E27FC236}">
                    <a16:creationId xmlns:a16="http://schemas.microsoft.com/office/drawing/2014/main" xmlns="" id="{3E5C7702-6C09-4759-81CC-71095AC20FE0}"/>
                  </a:ext>
                </a:extLst>
              </p14:cNvPr>
              <p14:cNvContentPartPr/>
              <p14:nvPr/>
            </p14:nvContentPartPr>
            <p14:xfrm>
              <a:off x="339328" y="4529809"/>
              <a:ext cx="438149" cy="19049"/>
            </p14:xfrm>
          </p:contentPart>
        </mc:Choice>
        <mc:Fallback>
          <p:pic>
            <p:nvPicPr>
              <p:cNvPr id="30" name="Pismo odręczne 29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3E5C7702-6C09-4759-81CC-71095AC20FE0}"/>
                  </a:ext>
                </a:extLst>
              </p:cNvPr>
              <p:cNvPicPr/>
              <p:nvPr/>
            </p:nvPicPr>
            <p:blipFill>
              <a:blip r:embed="rId41" cstate="print"/>
              <a:stretch>
                <a:fillRect/>
              </a:stretch>
            </p:blipFill>
            <p:spPr>
              <a:xfrm>
                <a:off x="321282" y="4502596"/>
                <a:ext cx="473879" cy="72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42">
            <p14:nvContentPartPr>
              <p14:cNvPr id="31" name="Pismo odręczne 30">
                <a:extLst>
                  <a:ext uri="{FF2B5EF4-FFF2-40B4-BE49-F238E27FC236}">
                    <a16:creationId xmlns:a16="http://schemas.microsoft.com/office/drawing/2014/main" xmlns="" id="{8B7690D9-8625-43D5-BE0B-09001901B572}"/>
                  </a:ext>
                </a:extLst>
              </p14:cNvPr>
              <p14:cNvContentPartPr/>
              <p14:nvPr/>
            </p14:nvContentPartPr>
            <p14:xfrm>
              <a:off x="571440" y="4196953"/>
              <a:ext cx="352424" cy="590550"/>
            </p14:xfrm>
          </p:contentPart>
        </mc:Choice>
        <mc:Fallback>
          <p:pic>
            <p:nvPicPr>
              <p:cNvPr id="31" name="Pismo odręczne 30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8B7690D9-8625-43D5-BE0B-09001901B572}"/>
                  </a:ext>
                </a:extLst>
              </p:cNvPr>
              <p:cNvPicPr/>
              <p:nvPr/>
            </p:nvPicPr>
            <p:blipFill>
              <a:blip r:embed="rId43" cstate="print"/>
              <a:stretch>
                <a:fillRect/>
              </a:stretch>
            </p:blipFill>
            <p:spPr>
              <a:xfrm>
                <a:off x="553404" y="4179047"/>
                <a:ext cx="388135" cy="626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44">
            <p14:nvContentPartPr>
              <p14:cNvPr id="39" name="Pismo odręczne 38">
                <a:extLst>
                  <a:ext uri="{FF2B5EF4-FFF2-40B4-BE49-F238E27FC236}">
                    <a16:creationId xmlns:a16="http://schemas.microsoft.com/office/drawing/2014/main" xmlns="" id="{CEC06D0A-ABAB-4C36-9484-BCBCFAEF5E09}"/>
                  </a:ext>
                </a:extLst>
              </p14:cNvPr>
              <p14:cNvContentPartPr/>
              <p14:nvPr/>
            </p14:nvContentPartPr>
            <p14:xfrm>
              <a:off x="767953" y="4549403"/>
              <a:ext cx="266700" cy="304799"/>
            </p14:xfrm>
          </p:contentPart>
        </mc:Choice>
        <mc:Fallback>
          <p:pic>
            <p:nvPicPr>
              <p:cNvPr id="39" name="Pismo odręczne 38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CEC06D0A-ABAB-4C36-9484-BCBCFAEF5E09}"/>
                  </a:ext>
                </a:extLst>
              </p:cNvPr>
              <p:cNvPicPr/>
              <p:nvPr/>
            </p:nvPicPr>
            <p:blipFill>
              <a:blip r:embed="rId45" cstate="print"/>
              <a:stretch>
                <a:fillRect/>
              </a:stretch>
            </p:blipFill>
            <p:spPr>
              <a:xfrm>
                <a:off x="749736" y="4531368"/>
                <a:ext cx="302770" cy="34050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46">
            <p14:nvContentPartPr>
              <p14:cNvPr id="40" name="Pismo odręczne 39">
                <a:extLst>
                  <a:ext uri="{FF2B5EF4-FFF2-40B4-BE49-F238E27FC236}">
                    <a16:creationId xmlns:a16="http://schemas.microsoft.com/office/drawing/2014/main" xmlns="" id="{E7C3E93A-5291-4AE6-8C43-7E5E089CB26C}"/>
                  </a:ext>
                </a:extLst>
              </p14:cNvPr>
              <p14:cNvContentPartPr/>
              <p14:nvPr/>
            </p14:nvContentPartPr>
            <p14:xfrm>
              <a:off x="839391" y="4661297"/>
              <a:ext cx="200024" cy="19049"/>
            </p14:xfrm>
          </p:contentPart>
        </mc:Choice>
        <mc:Fallback>
          <p:pic>
            <p:nvPicPr>
              <p:cNvPr id="40" name="Pismo odręczne 39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E7C3E93A-5291-4AE6-8C43-7E5E089CB26C}"/>
                  </a:ext>
                </a:extLst>
              </p:cNvPr>
              <p:cNvPicPr/>
              <p:nvPr/>
            </p:nvPicPr>
            <p:blipFill>
              <a:blip r:embed="rId47" cstate="print"/>
              <a:stretch>
                <a:fillRect/>
              </a:stretch>
            </p:blipFill>
            <p:spPr>
              <a:xfrm>
                <a:off x="821006" y="3708847"/>
                <a:ext cx="236425" cy="1904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48">
            <p14:nvContentPartPr>
              <p14:cNvPr id="41" name="Pismo odręczne 40">
                <a:extLst>
                  <a:ext uri="{FF2B5EF4-FFF2-40B4-BE49-F238E27FC236}">
                    <a16:creationId xmlns:a16="http://schemas.microsoft.com/office/drawing/2014/main" xmlns="" id="{06D6B34C-383D-4618-9294-2993969264FF}"/>
                  </a:ext>
                </a:extLst>
              </p14:cNvPr>
              <p14:cNvContentPartPr/>
              <p14:nvPr/>
            </p14:nvContentPartPr>
            <p14:xfrm>
              <a:off x="1172765" y="4535804"/>
              <a:ext cx="323849" cy="276224"/>
            </p14:xfrm>
          </p:contentPart>
        </mc:Choice>
        <mc:Fallback>
          <p:pic>
            <p:nvPicPr>
              <p:cNvPr id="41" name="Pismo odręczne 40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06D6B34C-383D-4618-9294-2993969264FF}"/>
                  </a:ext>
                </a:extLst>
              </p:cNvPr>
              <p:cNvPicPr/>
              <p:nvPr/>
            </p:nvPicPr>
            <p:blipFill>
              <a:blip r:embed="rId49" cstate="print"/>
              <a:stretch>
                <a:fillRect/>
              </a:stretch>
            </p:blipFill>
            <p:spPr>
              <a:xfrm>
                <a:off x="1154713" y="4517703"/>
                <a:ext cx="359592" cy="3120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0">
            <p14:nvContentPartPr>
              <p14:cNvPr id="42" name="Pismo odręczne 41">
                <a:extLst>
                  <a:ext uri="{FF2B5EF4-FFF2-40B4-BE49-F238E27FC236}">
                    <a16:creationId xmlns:a16="http://schemas.microsoft.com/office/drawing/2014/main" xmlns="" id="{4C8C25A9-F1B3-4471-A0A3-DA144307858F}"/>
                  </a:ext>
                </a:extLst>
              </p14:cNvPr>
              <p14:cNvContentPartPr/>
              <p14:nvPr/>
            </p14:nvContentPartPr>
            <p14:xfrm>
              <a:off x="1553766" y="4487205"/>
              <a:ext cx="180974" cy="295274"/>
            </p14:xfrm>
          </p:contentPart>
        </mc:Choice>
        <mc:Fallback>
          <p:pic>
            <p:nvPicPr>
              <p:cNvPr id="42" name="Pismo odręczne 4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4C8C25A9-F1B3-4471-A0A3-DA144307858F}"/>
                  </a:ext>
                </a:extLst>
              </p:cNvPr>
              <p:cNvPicPr/>
              <p:nvPr/>
            </p:nvPicPr>
            <p:blipFill>
              <a:blip r:embed="rId51" cstate="print"/>
              <a:stretch>
                <a:fillRect/>
              </a:stretch>
            </p:blipFill>
            <p:spPr>
              <a:xfrm>
                <a:off x="1535669" y="4469090"/>
                <a:ext cx="216807" cy="3311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2">
            <p14:nvContentPartPr>
              <p14:cNvPr id="43" name="Pismo odręczne 42">
                <a:extLst>
                  <a:ext uri="{FF2B5EF4-FFF2-40B4-BE49-F238E27FC236}">
                    <a16:creationId xmlns:a16="http://schemas.microsoft.com/office/drawing/2014/main" xmlns="" id="{D2F1045F-DDDE-4BC8-A961-420D8A43BEC2}"/>
                  </a:ext>
                </a:extLst>
              </p14:cNvPr>
              <p14:cNvContentPartPr/>
              <p14:nvPr/>
            </p14:nvContentPartPr>
            <p14:xfrm>
              <a:off x="1851422" y="4488604"/>
              <a:ext cx="247649" cy="304799"/>
            </p14:xfrm>
          </p:contentPart>
        </mc:Choice>
        <mc:Fallback>
          <p:pic>
            <p:nvPicPr>
              <p:cNvPr id="43" name="Pismo odręczne 42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D2F1045F-DDDE-4BC8-A961-420D8A43BEC2}"/>
                  </a:ext>
                </a:extLst>
              </p:cNvPr>
              <p:cNvPicPr/>
              <p:nvPr/>
            </p:nvPicPr>
            <p:blipFill>
              <a:blip r:embed="rId53" cstate="print"/>
              <a:stretch>
                <a:fillRect/>
              </a:stretch>
            </p:blipFill>
            <p:spPr>
              <a:xfrm>
                <a:off x="1833159" y="4470547"/>
                <a:ext cx="283810" cy="3405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4">
            <p14:nvContentPartPr>
              <p14:cNvPr id="44" name="Pismo odręczne 43">
                <a:extLst>
                  <a:ext uri="{FF2B5EF4-FFF2-40B4-BE49-F238E27FC236}">
                    <a16:creationId xmlns:a16="http://schemas.microsoft.com/office/drawing/2014/main" xmlns="" id="{CB2C8E79-0EC7-42AA-9DE0-425DC03A2DC4}"/>
                  </a:ext>
                </a:extLst>
              </p14:cNvPr>
              <p14:cNvContentPartPr/>
              <p14:nvPr/>
            </p14:nvContentPartPr>
            <p14:xfrm>
              <a:off x="1839515" y="4661297"/>
              <a:ext cx="123825" cy="19049"/>
            </p14:xfrm>
          </p:contentPart>
        </mc:Choice>
        <mc:Fallback>
          <p:pic>
            <p:nvPicPr>
              <p:cNvPr id="44" name="Pismo odręczne 4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CB2C8E79-0EC7-42AA-9DE0-425DC03A2DC4}"/>
                  </a:ext>
                </a:extLst>
              </p:cNvPr>
              <p:cNvPicPr/>
              <p:nvPr/>
            </p:nvPicPr>
            <p:blipFill>
              <a:blip r:embed="rId55" cstate="print"/>
              <a:stretch>
                <a:fillRect/>
              </a:stretch>
            </p:blipFill>
            <p:spPr>
              <a:xfrm>
                <a:off x="1821359" y="3708847"/>
                <a:ext cx="159774" cy="1904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6">
            <p14:nvContentPartPr>
              <p14:cNvPr id="45" name="Pismo odręczne 44">
                <a:extLst>
                  <a:ext uri="{FF2B5EF4-FFF2-40B4-BE49-F238E27FC236}">
                    <a16:creationId xmlns:a16="http://schemas.microsoft.com/office/drawing/2014/main" xmlns="" id="{C480479D-C7B5-438D-9834-CCBE2141D564}"/>
                  </a:ext>
                </a:extLst>
              </p14:cNvPr>
              <p14:cNvContentPartPr/>
              <p14:nvPr/>
            </p14:nvContentPartPr>
            <p14:xfrm>
              <a:off x="1982390" y="4625578"/>
              <a:ext cx="114299" cy="19049"/>
            </p14:xfrm>
          </p:contentPart>
        </mc:Choice>
        <mc:Fallback>
          <p:pic>
            <p:nvPicPr>
              <p:cNvPr id="45" name="Pismo odręczne 44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C480479D-C7B5-438D-9834-CCBE2141D564}"/>
                  </a:ext>
                </a:extLst>
              </p:cNvPr>
              <p:cNvPicPr/>
              <p:nvPr/>
            </p:nvPicPr>
            <p:blipFill>
              <a:blip r:embed="rId57" cstate="print"/>
              <a:stretch>
                <a:fillRect/>
              </a:stretch>
            </p:blipFill>
            <p:spPr>
              <a:xfrm>
                <a:off x="1964190" y="3673128"/>
                <a:ext cx="150336" cy="19049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58">
            <p14:nvContentPartPr>
              <p14:cNvPr id="15" name="Pismo odręczne 14">
                <a:extLst>
                  <a:ext uri="{FF2B5EF4-FFF2-40B4-BE49-F238E27FC236}">
                    <a16:creationId xmlns:a16="http://schemas.microsoft.com/office/drawing/2014/main" xmlns="" id="{48952A75-A484-B34E-AD43-FB03652B7C34}"/>
                  </a:ext>
                </a:extLst>
              </p14:cNvPr>
              <p14:cNvContentPartPr/>
              <p14:nvPr/>
            </p14:nvContentPartPr>
            <p14:xfrm>
              <a:off x="2326850" y="5523296"/>
              <a:ext cx="683280" cy="983880"/>
            </p14:xfrm>
          </p:contentPart>
        </mc:Choice>
        <mc:Fallback>
          <p:pic>
            <p:nvPicPr>
              <p:cNvPr id="15" name="Pismo odręczne 14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48952A75-A484-B34E-AD43-FB03652B7C34}"/>
                  </a:ext>
                </a:extLst>
              </p:cNvPr>
              <p:cNvPicPr/>
              <p:nvPr/>
            </p:nvPicPr>
            <p:blipFill>
              <a:blip r:embed="rId59" cstate="print"/>
              <a:stretch>
                <a:fillRect/>
              </a:stretch>
            </p:blipFill>
            <p:spPr>
              <a:xfrm>
                <a:off x="2272850" y="5415336"/>
                <a:ext cx="790920" cy="11994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60">
            <p14:nvContentPartPr>
              <p14:cNvPr id="32" name="Pismo odręczne 31">
                <a:extLst>
                  <a:ext uri="{FF2B5EF4-FFF2-40B4-BE49-F238E27FC236}">
                    <a16:creationId xmlns:a16="http://schemas.microsoft.com/office/drawing/2014/main" xmlns="" id="{266C3563-172F-F94E-B519-3127F67952BF}"/>
                  </a:ext>
                </a:extLst>
              </p14:cNvPr>
              <p14:cNvContentPartPr/>
              <p14:nvPr/>
            </p14:nvContentPartPr>
            <p14:xfrm>
              <a:off x="3378410" y="5632736"/>
              <a:ext cx="478440" cy="778680"/>
            </p14:xfrm>
          </p:contentPart>
        </mc:Choice>
        <mc:Fallback>
          <p:pic>
            <p:nvPicPr>
              <p:cNvPr id="32" name="Pismo odręczne 31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266C3563-172F-F94E-B519-3127F67952BF}"/>
                  </a:ext>
                </a:extLst>
              </p:cNvPr>
              <p:cNvPicPr/>
              <p:nvPr/>
            </p:nvPicPr>
            <p:blipFill>
              <a:blip r:embed="rId61" cstate="print"/>
              <a:stretch>
                <a:fillRect/>
              </a:stretch>
            </p:blipFill>
            <p:spPr>
              <a:xfrm>
                <a:off x="3324410" y="5524736"/>
                <a:ext cx="586080" cy="9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62">
            <p14:nvContentPartPr>
              <p14:cNvPr id="33" name="Pismo odręczne 32">
                <a:extLst>
                  <a:ext uri="{FF2B5EF4-FFF2-40B4-BE49-F238E27FC236}">
                    <a16:creationId xmlns:a16="http://schemas.microsoft.com/office/drawing/2014/main" xmlns="" id="{4A5B1957-9E7A-DB4A-86CC-EA307C8FC8CA}"/>
                  </a:ext>
                </a:extLst>
              </p14:cNvPr>
              <p14:cNvContentPartPr/>
              <p14:nvPr/>
            </p14:nvContentPartPr>
            <p14:xfrm>
              <a:off x="4054130" y="5592056"/>
              <a:ext cx="478440" cy="840240"/>
            </p14:xfrm>
          </p:contentPart>
        </mc:Choice>
        <mc:Fallback>
          <p:pic>
            <p:nvPicPr>
              <p:cNvPr id="33" name="Pismo odręczne 32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4A5B1957-9E7A-DB4A-86CC-EA307C8FC8CA}"/>
                  </a:ext>
                </a:extLst>
              </p:cNvPr>
              <p:cNvPicPr/>
              <p:nvPr/>
            </p:nvPicPr>
            <p:blipFill>
              <a:blip r:embed="rId63" cstate="print"/>
              <a:stretch>
                <a:fillRect/>
              </a:stretch>
            </p:blipFill>
            <p:spPr>
              <a:xfrm>
                <a:off x="4000130" y="5484056"/>
                <a:ext cx="586080" cy="10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64">
            <p14:nvContentPartPr>
              <p14:cNvPr id="34" name="Pismo odręczne 33">
                <a:extLst>
                  <a:ext uri="{FF2B5EF4-FFF2-40B4-BE49-F238E27FC236}">
                    <a16:creationId xmlns:a16="http://schemas.microsoft.com/office/drawing/2014/main" xmlns="" id="{54EA1A86-2AD7-7642-94A2-2F81B681104A}"/>
                  </a:ext>
                </a:extLst>
              </p14:cNvPr>
              <p14:cNvContentPartPr/>
              <p14:nvPr/>
            </p14:nvContentPartPr>
            <p14:xfrm>
              <a:off x="4088330" y="5967176"/>
              <a:ext cx="375840" cy="89280"/>
            </p14:xfrm>
          </p:contentPart>
        </mc:Choice>
        <mc:Fallback>
          <p:pic>
            <p:nvPicPr>
              <p:cNvPr id="34" name="Pismo odręczne 3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54EA1A86-2AD7-7642-94A2-2F81B681104A}"/>
                  </a:ext>
                </a:extLst>
              </p:cNvPr>
              <p:cNvPicPr/>
              <p:nvPr/>
            </p:nvPicPr>
            <p:blipFill>
              <a:blip r:embed="rId65" cstate="print"/>
              <a:stretch>
                <a:fillRect/>
              </a:stretch>
            </p:blipFill>
            <p:spPr>
              <a:xfrm>
                <a:off x="4034330" y="5859176"/>
                <a:ext cx="483480" cy="30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66">
            <p14:nvContentPartPr>
              <p14:cNvPr id="35" name="Pismo odręczne 34">
                <a:extLst>
                  <a:ext uri="{FF2B5EF4-FFF2-40B4-BE49-F238E27FC236}">
                    <a16:creationId xmlns:a16="http://schemas.microsoft.com/office/drawing/2014/main" xmlns="" id="{8B5F7CFE-0D15-B74A-B9ED-21FF895FFDED}"/>
                  </a:ext>
                </a:extLst>
              </p14:cNvPr>
              <p14:cNvContentPartPr/>
              <p14:nvPr/>
            </p14:nvContentPartPr>
            <p14:xfrm>
              <a:off x="4825970" y="5503136"/>
              <a:ext cx="608040" cy="921960"/>
            </p14:xfrm>
          </p:contentPart>
        </mc:Choice>
        <mc:Fallback>
          <p:pic>
            <p:nvPicPr>
              <p:cNvPr id="35" name="Pismo odręczne 34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8B5F7CFE-0D15-B74A-B9ED-21FF895FFDED}"/>
                  </a:ext>
                </a:extLst>
              </p:cNvPr>
              <p:cNvPicPr/>
              <p:nvPr/>
            </p:nvPicPr>
            <p:blipFill>
              <a:blip r:embed="rId67" cstate="print"/>
              <a:stretch>
                <a:fillRect/>
              </a:stretch>
            </p:blipFill>
            <p:spPr>
              <a:xfrm>
                <a:off x="4771970" y="5395136"/>
                <a:ext cx="715680" cy="11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68">
            <p14:nvContentPartPr>
              <p14:cNvPr id="36" name="Pismo odręczne 35">
                <a:extLst>
                  <a:ext uri="{FF2B5EF4-FFF2-40B4-BE49-F238E27FC236}">
                    <a16:creationId xmlns:a16="http://schemas.microsoft.com/office/drawing/2014/main" xmlns="" id="{6883141C-1AD8-2E48-BEFE-3C3F6603C9FE}"/>
                  </a:ext>
                </a:extLst>
              </p14:cNvPr>
              <p14:cNvContentPartPr/>
              <p14:nvPr/>
            </p14:nvContentPartPr>
            <p14:xfrm>
              <a:off x="5843330" y="5516816"/>
              <a:ext cx="649080" cy="608400"/>
            </p14:xfrm>
          </p:contentPart>
        </mc:Choice>
        <mc:Fallback>
          <p:pic>
            <p:nvPicPr>
              <p:cNvPr id="36" name="Pismo odręczne 35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6883141C-1AD8-2E48-BEFE-3C3F6603C9FE}"/>
                  </a:ext>
                </a:extLst>
              </p:cNvPr>
              <p:cNvPicPr/>
              <p:nvPr/>
            </p:nvPicPr>
            <p:blipFill>
              <a:blip r:embed="rId69" cstate="print"/>
              <a:stretch>
                <a:fillRect/>
              </a:stretch>
            </p:blipFill>
            <p:spPr>
              <a:xfrm>
                <a:off x="5789330" y="5408816"/>
                <a:ext cx="756720" cy="82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70">
            <p14:nvContentPartPr>
              <p14:cNvPr id="37" name="Pismo odręczne 36">
                <a:extLst>
                  <a:ext uri="{FF2B5EF4-FFF2-40B4-BE49-F238E27FC236}">
                    <a16:creationId xmlns:a16="http://schemas.microsoft.com/office/drawing/2014/main" xmlns="" id="{B6079E17-F3A6-ED48-A425-247D6D6DD7C6}"/>
                  </a:ext>
                </a:extLst>
              </p14:cNvPr>
              <p14:cNvContentPartPr/>
              <p14:nvPr/>
            </p14:nvContentPartPr>
            <p14:xfrm>
              <a:off x="6560090" y="5079776"/>
              <a:ext cx="724320" cy="1024560"/>
            </p14:xfrm>
          </p:contentPart>
        </mc:Choice>
        <mc:Fallback>
          <p:pic>
            <p:nvPicPr>
              <p:cNvPr id="37" name="Pismo odręczne 36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B6079E17-F3A6-ED48-A425-247D6D6DD7C6}"/>
                  </a:ext>
                </a:extLst>
              </p:cNvPr>
              <p:cNvPicPr/>
              <p:nvPr/>
            </p:nvPicPr>
            <p:blipFill>
              <a:blip r:embed="rId71" cstate="print"/>
              <a:stretch>
                <a:fillRect/>
              </a:stretch>
            </p:blipFill>
            <p:spPr>
              <a:xfrm>
                <a:off x="6506090" y="4971776"/>
                <a:ext cx="831960" cy="124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72">
            <p14:nvContentPartPr>
              <p14:cNvPr id="38" name="Pismo odręczne 37">
                <a:extLst>
                  <a:ext uri="{FF2B5EF4-FFF2-40B4-BE49-F238E27FC236}">
                    <a16:creationId xmlns:a16="http://schemas.microsoft.com/office/drawing/2014/main" xmlns="" id="{C4AAB576-B673-9B4E-818F-3734BB597359}"/>
                  </a:ext>
                </a:extLst>
              </p14:cNvPr>
              <p14:cNvContentPartPr/>
              <p14:nvPr/>
            </p14:nvContentPartPr>
            <p14:xfrm>
              <a:off x="6812810" y="5503136"/>
              <a:ext cx="232560" cy="136800"/>
            </p14:xfrm>
          </p:contentPart>
        </mc:Choice>
        <mc:Fallback>
          <p:pic>
            <p:nvPicPr>
              <p:cNvPr id="38" name="Pismo odręczne 37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C4AAB576-B673-9B4E-818F-3734BB597359}"/>
                  </a:ext>
                </a:extLst>
              </p:cNvPr>
              <p:cNvPicPr/>
              <p:nvPr/>
            </p:nvPicPr>
            <p:blipFill>
              <a:blip r:embed="rId73" cstate="print"/>
              <a:stretch>
                <a:fillRect/>
              </a:stretch>
            </p:blipFill>
            <p:spPr>
              <a:xfrm>
                <a:off x="6758810" y="5395136"/>
                <a:ext cx="340200" cy="35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74">
            <p14:nvContentPartPr>
              <p14:cNvPr id="46" name="Pismo odręczne 45">
                <a:extLst>
                  <a:ext uri="{FF2B5EF4-FFF2-40B4-BE49-F238E27FC236}">
                    <a16:creationId xmlns:a16="http://schemas.microsoft.com/office/drawing/2014/main" xmlns="" id="{35236493-8CB6-D044-A41B-4E2D49BA104D}"/>
                  </a:ext>
                </a:extLst>
              </p14:cNvPr>
              <p14:cNvContentPartPr/>
              <p14:nvPr/>
            </p14:nvContentPartPr>
            <p14:xfrm>
              <a:off x="2524850" y="5455256"/>
              <a:ext cx="492120" cy="1031400"/>
            </p14:xfrm>
          </p:contentPart>
        </mc:Choice>
        <mc:Fallback>
          <p:pic>
            <p:nvPicPr>
              <p:cNvPr id="46" name="Pismo odręczne 45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35236493-8CB6-D044-A41B-4E2D49BA104D}"/>
                  </a:ext>
                </a:extLst>
              </p:cNvPr>
              <p:cNvPicPr/>
              <p:nvPr/>
            </p:nvPicPr>
            <p:blipFill>
              <a:blip r:embed="rId75" cstate="print"/>
              <a:stretch>
                <a:fillRect/>
              </a:stretch>
            </p:blipFill>
            <p:spPr>
              <a:xfrm>
                <a:off x="2515850" y="5446256"/>
                <a:ext cx="509760" cy="10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76">
            <p14:nvContentPartPr>
              <p14:cNvPr id="50" name="Pismo odręczne 50">
                <a:extLst>
                  <a:ext uri="{FF2B5EF4-FFF2-40B4-BE49-F238E27FC236}">
                    <a16:creationId xmlns:a16="http://schemas.microsoft.com/office/drawing/2014/main" xmlns="" id="{A55EA17B-7B36-1346-B161-4168E84CF448}"/>
                  </a:ext>
                </a:extLst>
              </p14:cNvPr>
              <p14:cNvContentPartPr/>
              <p14:nvPr/>
            </p14:nvContentPartPr>
            <p14:xfrm>
              <a:off x="3466970" y="5516816"/>
              <a:ext cx="1065600" cy="983520"/>
            </p14:xfrm>
          </p:contentPart>
        </mc:Choice>
        <mc:Fallback>
          <p:pic>
            <p:nvPicPr>
              <p:cNvPr id="50" name="Pismo odręczne 50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A55EA17B-7B36-1346-B161-4168E84CF448}"/>
                  </a:ext>
                </a:extLst>
              </p:cNvPr>
              <p:cNvPicPr/>
              <p:nvPr/>
            </p:nvPicPr>
            <p:blipFill>
              <a:blip r:embed="rId77" cstate="print"/>
              <a:stretch>
                <a:fillRect/>
              </a:stretch>
            </p:blipFill>
            <p:spPr>
              <a:xfrm>
                <a:off x="3457970" y="5507819"/>
                <a:ext cx="1083240" cy="10011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78">
            <p14:nvContentPartPr>
              <p14:cNvPr id="53" name="Pismo odręczne 53">
                <a:extLst>
                  <a:ext uri="{FF2B5EF4-FFF2-40B4-BE49-F238E27FC236}">
                    <a16:creationId xmlns:a16="http://schemas.microsoft.com/office/drawing/2014/main" xmlns="" id="{77DD050D-6DB7-994E-967D-38634CD61F65}"/>
                  </a:ext>
                </a:extLst>
              </p14:cNvPr>
              <p14:cNvContentPartPr/>
              <p14:nvPr/>
            </p14:nvContentPartPr>
            <p14:xfrm>
              <a:off x="4928210" y="5421056"/>
              <a:ext cx="1604880" cy="997200"/>
            </p14:xfrm>
          </p:contentPart>
        </mc:Choice>
        <mc:Fallback>
          <p:pic>
            <p:nvPicPr>
              <p:cNvPr id="53" name="Pismo odręczne 5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77DD050D-6DB7-994E-967D-38634CD61F65}"/>
                  </a:ext>
                </a:extLst>
              </p:cNvPr>
              <p:cNvPicPr/>
              <p:nvPr/>
            </p:nvPicPr>
            <p:blipFill>
              <a:blip r:embed="rId79" cstate="print"/>
              <a:stretch>
                <a:fillRect/>
              </a:stretch>
            </p:blipFill>
            <p:spPr>
              <a:xfrm>
                <a:off x="4919210" y="5412056"/>
                <a:ext cx="1622520" cy="10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80">
            <p14:nvContentPartPr>
              <p14:cNvPr id="56" name="Pismo odręczne 56">
                <a:extLst>
                  <a:ext uri="{FF2B5EF4-FFF2-40B4-BE49-F238E27FC236}">
                    <a16:creationId xmlns:a16="http://schemas.microsoft.com/office/drawing/2014/main" xmlns="" id="{E00F7075-EF9C-7246-80E2-58D87D36BA14}"/>
                  </a:ext>
                </a:extLst>
              </p14:cNvPr>
              <p14:cNvContentPartPr/>
              <p14:nvPr/>
            </p14:nvContentPartPr>
            <p14:xfrm>
              <a:off x="6614810" y="5079776"/>
              <a:ext cx="710640" cy="1024560"/>
            </p14:xfrm>
          </p:contentPart>
        </mc:Choice>
        <mc:Fallback>
          <p:pic>
            <p:nvPicPr>
              <p:cNvPr id="56" name="Pismo odręczne 56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E00F7075-EF9C-7246-80E2-58D87D36BA14}"/>
                  </a:ext>
                </a:extLst>
              </p:cNvPr>
              <p:cNvPicPr/>
              <p:nvPr/>
            </p:nvPicPr>
            <p:blipFill>
              <a:blip r:embed="rId81" cstate="print"/>
              <a:stretch>
                <a:fillRect/>
              </a:stretch>
            </p:blipFill>
            <p:spPr>
              <a:xfrm>
                <a:off x="6605810" y="5070776"/>
                <a:ext cx="728280" cy="10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82">
            <p14:nvContentPartPr>
              <p14:cNvPr id="59" name="Pismo odręczne 59">
                <a:extLst>
                  <a:ext uri="{FF2B5EF4-FFF2-40B4-BE49-F238E27FC236}">
                    <a16:creationId xmlns:a16="http://schemas.microsoft.com/office/drawing/2014/main" id="{DA4EE26D-7C9B-8940-BE9E-2F3919A97215}"/>
                  </a:ext>
                </a:extLst>
              </p14:cNvPr>
              <p14:cNvContentPartPr/>
              <p14:nvPr/>
            </p14:nvContentPartPr>
            <p14:xfrm>
              <a:off x="2545370" y="5414216"/>
              <a:ext cx="1331640" cy="1080000"/>
            </p14:xfrm>
          </p:contentPart>
        </mc:Choice>
        <mc:Fallback>
          <p:pic>
            <p:nvPicPr>
              <p:cNvPr id="59" name="Pismo odręczne 59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DA4EE26D-7C9B-8940-BE9E-2F3919A97215}"/>
                  </a:ext>
                </a:extLst>
              </p:cNvPr>
              <p:cNvPicPr/>
              <p:nvPr/>
            </p:nvPicPr>
            <p:blipFill>
              <a:blip r:embed="rId83" cstate="print"/>
              <a:stretch>
                <a:fillRect/>
              </a:stretch>
            </p:blipFill>
            <p:spPr>
              <a:xfrm>
                <a:off x="2527375" y="5396216"/>
                <a:ext cx="1367270" cy="11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84">
            <p14:nvContentPartPr>
              <p14:cNvPr id="62" name="Pismo odręczne 62">
                <a:extLst>
                  <a:ext uri="{FF2B5EF4-FFF2-40B4-BE49-F238E27FC236}">
                    <a16:creationId xmlns:a16="http://schemas.microsoft.com/office/drawing/2014/main" id="{652A916A-BA0E-FE4F-A56B-88E39A997605}"/>
                  </a:ext>
                </a:extLst>
              </p14:cNvPr>
              <p14:cNvContentPartPr/>
              <p14:nvPr/>
            </p14:nvContentPartPr>
            <p14:xfrm>
              <a:off x="4074650" y="5544176"/>
              <a:ext cx="403200" cy="881280"/>
            </p14:xfrm>
          </p:contentPart>
        </mc:Choice>
        <mc:Fallback>
          <p:pic>
            <p:nvPicPr>
              <p:cNvPr id="62" name="Pismo odręczne 62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652A916A-BA0E-FE4F-A56B-88E39A997605}"/>
                  </a:ext>
                </a:extLst>
              </p:cNvPr>
              <p:cNvPicPr/>
              <p:nvPr/>
            </p:nvPicPr>
            <p:blipFill>
              <a:blip r:embed="rId85" cstate="print"/>
              <a:stretch>
                <a:fillRect/>
              </a:stretch>
            </p:blipFill>
            <p:spPr>
              <a:xfrm>
                <a:off x="4056650" y="5526176"/>
                <a:ext cx="438840" cy="91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86">
            <p14:nvContentPartPr>
              <p14:cNvPr id="65" name="Pismo odręczne 65">
                <a:extLst>
                  <a:ext uri="{FF2B5EF4-FFF2-40B4-BE49-F238E27FC236}">
                    <a16:creationId xmlns:a16="http://schemas.microsoft.com/office/drawing/2014/main" id="{86121F8D-344C-0846-9004-0BBF8B696CE7}"/>
                  </a:ext>
                </a:extLst>
              </p14:cNvPr>
              <p14:cNvContentPartPr/>
              <p14:nvPr/>
            </p14:nvContentPartPr>
            <p14:xfrm>
              <a:off x="4914530" y="5496296"/>
              <a:ext cx="1468440" cy="997200"/>
            </p14:xfrm>
          </p:contentPart>
        </mc:Choice>
        <mc:Fallback>
          <p:pic>
            <p:nvPicPr>
              <p:cNvPr id="65" name="Pismo odręczne 65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86121F8D-344C-0846-9004-0BBF8B696CE7}"/>
                  </a:ext>
                </a:extLst>
              </p:cNvPr>
              <p:cNvPicPr/>
              <p:nvPr/>
            </p:nvPicPr>
            <p:blipFill>
              <a:blip r:embed="rId87" cstate="print"/>
              <a:stretch>
                <a:fillRect/>
              </a:stretch>
            </p:blipFill>
            <p:spPr>
              <a:xfrm>
                <a:off x="4896526" y="5478296"/>
                <a:ext cx="1504089" cy="10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88">
            <p14:nvContentPartPr>
              <p14:cNvPr id="68" name="Pismo odręczne 68">
                <a:extLst>
                  <a:ext uri="{FF2B5EF4-FFF2-40B4-BE49-F238E27FC236}">
                    <a16:creationId xmlns:a16="http://schemas.microsoft.com/office/drawing/2014/main" id="{F890B4B5-A724-6A4F-817B-1C00AF4DD100}"/>
                  </a:ext>
                </a:extLst>
              </p14:cNvPr>
              <p14:cNvContentPartPr/>
              <p14:nvPr/>
            </p14:nvContentPartPr>
            <p14:xfrm>
              <a:off x="6546410" y="5018216"/>
              <a:ext cx="765000" cy="1024560"/>
            </p14:xfrm>
          </p:contentPart>
        </mc:Choice>
        <mc:Fallback>
          <p:pic>
            <p:nvPicPr>
              <p:cNvPr id="68" name="Pismo odręczne 68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F890B4B5-A724-6A4F-817B-1C00AF4DD100}"/>
                  </a:ext>
                </a:extLst>
              </p:cNvPr>
              <p:cNvPicPr/>
              <p:nvPr/>
            </p:nvPicPr>
            <p:blipFill>
              <a:blip r:embed="rId89" cstate="print"/>
              <a:stretch>
                <a:fillRect/>
              </a:stretch>
            </p:blipFill>
            <p:spPr>
              <a:xfrm>
                <a:off x="6528410" y="5000216"/>
                <a:ext cx="800640" cy="10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90">
            <p14:nvContentPartPr>
              <p14:cNvPr id="3" name="Pismo odręczne 2">
                <a:extLst>
                  <a:ext uri="{FF2B5EF4-FFF2-40B4-BE49-F238E27FC236}">
                    <a16:creationId xmlns:a16="http://schemas.microsoft.com/office/drawing/2014/main" id="{AB31321A-3EED-8641-BB75-DABBE2E9FA5B}"/>
                  </a:ext>
                </a:extLst>
              </p14:cNvPr>
              <p14:cNvContentPartPr/>
              <p14:nvPr/>
            </p14:nvContentPartPr>
            <p14:xfrm>
              <a:off x="2096090" y="6292256"/>
              <a:ext cx="5875920" cy="411120"/>
            </p14:xfrm>
          </p:contentPart>
        </mc:Choice>
        <mc:Fallback>
          <p:pic>
            <p:nvPicPr>
              <p:cNvPr id="3" name="Pismo odręczne 2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AB31321A-3EED-8641-BB75-DABBE2E9FA5B}"/>
                  </a:ext>
                </a:extLst>
              </p:cNvPr>
              <p:cNvPicPr/>
              <p:nvPr/>
            </p:nvPicPr>
            <p:blipFill>
              <a:blip r:embed="rId91" cstate="print"/>
              <a:stretch>
                <a:fillRect/>
              </a:stretch>
            </p:blipFill>
            <p:spPr>
              <a:xfrm>
                <a:off x="2078090" y="6274272"/>
                <a:ext cx="5911560" cy="4467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92">
            <p14:nvContentPartPr>
              <p14:cNvPr id="5" name="Pismo odręczne 4">
                <a:extLst>
                  <a:ext uri="{FF2B5EF4-FFF2-40B4-BE49-F238E27FC236}">
                    <a16:creationId xmlns:a16="http://schemas.microsoft.com/office/drawing/2014/main" id="{CA3E860F-C5EC-EA49-9D81-E493B8ECFDEB}"/>
                  </a:ext>
                </a:extLst>
              </p14:cNvPr>
              <p14:cNvContentPartPr/>
              <p14:nvPr/>
            </p14:nvContentPartPr>
            <p14:xfrm>
              <a:off x="7393130" y="5210816"/>
              <a:ext cx="615240" cy="1106640"/>
            </p14:xfrm>
          </p:contentPart>
        </mc:Choice>
        <mc:Fallback>
          <p:pic>
            <p:nvPicPr>
              <p:cNvPr id="5" name="Pismo odręczne 4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CA3E860F-C5EC-EA49-9D81-E493B8ECFDEB}"/>
                  </a:ext>
                </a:extLst>
              </p:cNvPr>
              <p:cNvPicPr/>
              <p:nvPr/>
            </p:nvPicPr>
            <p:blipFill>
              <a:blip r:embed="rId93" cstate="print"/>
              <a:stretch>
                <a:fillRect/>
              </a:stretch>
            </p:blipFill>
            <p:spPr>
              <a:xfrm>
                <a:off x="7375130" y="5192810"/>
                <a:ext cx="650880" cy="11422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="" xmlns:aink="http://schemas.microsoft.com/office/drawing/2016/ink" xmlns:p14="http://schemas.microsoft.com/office/powerpoint/2010/main" Requires="p14 aink">
          <p:contentPart p14:bwMode="auto" r:id="rId94">
            <p14:nvContentPartPr>
              <p14:cNvPr id="47" name="Pismo odręczne 46">
                <a:extLst>
                  <a:ext uri="{FF2B5EF4-FFF2-40B4-BE49-F238E27FC236}">
                    <a16:creationId xmlns:a16="http://schemas.microsoft.com/office/drawing/2014/main" id="{14F87483-7ACA-C54F-BF70-C14975E7C9E2}"/>
                  </a:ext>
                </a:extLst>
              </p14:cNvPr>
              <p14:cNvContentPartPr/>
              <p14:nvPr/>
            </p14:nvContentPartPr>
            <p14:xfrm>
              <a:off x="1562210" y="5606816"/>
              <a:ext cx="696960" cy="1072440"/>
            </p14:xfrm>
          </p:contentPart>
        </mc:Choice>
        <mc:Fallback>
          <p:pic>
            <p:nvPicPr>
              <p:cNvPr id="47" name="Pismo odręczne 46">
                <a:extLst>
                  <a:ext uri="{FF2B5EF4-FFF2-40B4-BE49-F238E27FC236}">
                    <a16:creationId xmlns:p14="http://schemas.microsoft.com/office/powerpoint/2010/main" xmlns:aink="http://schemas.microsoft.com/office/drawing/2016/ink" xmlns="" xmlns:a16="http://schemas.microsoft.com/office/drawing/2014/main" id="{14F87483-7ACA-C54F-BF70-C14975E7C9E2}"/>
                  </a:ext>
                </a:extLst>
              </p:cNvPr>
              <p:cNvPicPr/>
              <p:nvPr/>
            </p:nvPicPr>
            <p:blipFill>
              <a:blip r:embed="rId95" cstate="print"/>
              <a:stretch>
                <a:fillRect/>
              </a:stretch>
            </p:blipFill>
            <p:spPr>
              <a:xfrm>
                <a:off x="1544210" y="5588816"/>
                <a:ext cx="732600" cy="110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9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xmlns="" id="{BFC928E1-1FA8-42DF-8F6A-5D4E521EFFD8}"/>
                  </a:ext>
                </a:extLst>
              </p14:cNvPr>
              <p14:cNvContentPartPr/>
              <p14:nvPr/>
            </p14:nvContentPartPr>
            <p14:xfrm>
              <a:off x="8864352" y="2916541"/>
              <a:ext cx="323850" cy="542925"/>
            </p14:xfrm>
          </p:contentPart>
        </mc:Choice>
        <mc:Fallback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BFC928E1-1FA8-42DF-8F6A-5D4E521EFFD8}"/>
                  </a:ext>
                </a:extLst>
              </p:cNvPr>
              <p:cNvPicPr/>
              <p:nvPr/>
            </p:nvPicPr>
            <p:blipFill>
              <a:blip r:embed="rId97" cstate="print"/>
              <a:stretch>
                <a:fillRect/>
              </a:stretch>
            </p:blipFill>
            <p:spPr>
              <a:xfrm>
                <a:off x="8846199" y="2898575"/>
                <a:ext cx="359793" cy="5784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98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xmlns="" id="{DC5724C0-7100-4277-B231-890BF474D625}"/>
                  </a:ext>
                </a:extLst>
              </p14:cNvPr>
              <p14:cNvContentPartPr/>
              <p14:nvPr/>
            </p14:nvContentPartPr>
            <p14:xfrm>
              <a:off x="9169174" y="2810709"/>
              <a:ext cx="361950" cy="514350"/>
            </p14:xfrm>
          </p:contentPart>
        </mc:Choice>
        <mc:Fallback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DC5724C0-7100-4277-B231-890BF474D625}"/>
                  </a:ext>
                </a:extLst>
              </p:cNvPr>
              <p:cNvPicPr/>
              <p:nvPr/>
            </p:nvPicPr>
            <p:blipFill>
              <a:blip r:embed="rId99" cstate="print"/>
              <a:stretch>
                <a:fillRect/>
              </a:stretch>
            </p:blipFill>
            <p:spPr>
              <a:xfrm>
                <a:off x="9151238" y="2792737"/>
                <a:ext cx="397463" cy="5499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0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xmlns="" id="{E47A413F-FBCD-428E-9ABD-5D500D417440}"/>
                  </a:ext>
                </a:extLst>
              </p14:cNvPr>
              <p14:cNvContentPartPr/>
              <p14:nvPr/>
            </p14:nvContentPartPr>
            <p14:xfrm>
              <a:off x="9741694" y="2871440"/>
              <a:ext cx="390525" cy="438150"/>
            </p14:xfrm>
          </p:contentPart>
        </mc:Choice>
        <mc:Fallback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E47A413F-FBCD-428E-9ABD-5D500D417440}"/>
                  </a:ext>
                </a:extLst>
              </p:cNvPr>
              <p:cNvPicPr/>
              <p:nvPr/>
            </p:nvPicPr>
            <p:blipFill>
              <a:blip r:embed="rId101" cstate="print"/>
              <a:stretch>
                <a:fillRect/>
              </a:stretch>
            </p:blipFill>
            <p:spPr>
              <a:xfrm>
                <a:off x="9723764" y="2853365"/>
                <a:ext cx="426027" cy="4739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0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xmlns="" id="{9CB9D043-3135-455F-8C02-BDBF739D8E7F}"/>
                  </a:ext>
                </a:extLst>
              </p14:cNvPr>
              <p14:cNvContentPartPr/>
              <p14:nvPr/>
            </p14:nvContentPartPr>
            <p14:xfrm>
              <a:off x="9732168" y="3104368"/>
              <a:ext cx="228600" cy="104775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9CB9D043-3135-455F-8C02-BDBF739D8E7F}"/>
                  </a:ext>
                </a:extLst>
              </p:cNvPr>
              <p:cNvPicPr/>
              <p:nvPr/>
            </p:nvPicPr>
            <p:blipFill>
              <a:blip r:embed="rId103" cstate="print"/>
              <a:stretch>
                <a:fillRect/>
              </a:stretch>
            </p:blipFill>
            <p:spPr>
              <a:xfrm>
                <a:off x="9714475" y="3086905"/>
                <a:ext cx="263633" cy="139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04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xmlns="" id="{DFDEDFE8-12A9-4CE6-A23B-BBF534E74EE7}"/>
                  </a:ext>
                </a:extLst>
              </p14:cNvPr>
              <p14:cNvContentPartPr/>
              <p14:nvPr/>
            </p14:nvContentPartPr>
            <p14:xfrm>
              <a:off x="10265569" y="2840830"/>
              <a:ext cx="104775" cy="276225"/>
            </p14:xfrm>
          </p:contentPart>
        </mc:Choice>
        <mc:Fallback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DFDEDFE8-12A9-4CE6-A23B-BBF534E74EE7}"/>
                  </a:ext>
                </a:extLst>
              </p:cNvPr>
              <p:cNvPicPr/>
              <p:nvPr/>
            </p:nvPicPr>
            <p:blipFill>
              <a:blip r:embed="rId105" cstate="print"/>
              <a:stretch>
                <a:fillRect/>
              </a:stretch>
            </p:blipFill>
            <p:spPr>
              <a:xfrm>
                <a:off x="10246992" y="2823009"/>
                <a:ext cx="141558" cy="3115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06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xmlns="" id="{D644E115-9D4D-4114-BF14-F4BB0D973F9A}"/>
                  </a:ext>
                </a:extLst>
              </p14:cNvPr>
              <p14:cNvContentPartPr/>
              <p14:nvPr/>
            </p14:nvContentPartPr>
            <p14:xfrm>
              <a:off x="10375368" y="2936081"/>
              <a:ext cx="104775" cy="190500"/>
            </p14:xfrm>
          </p:contentPart>
        </mc:Choice>
        <mc:Fallback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D644E115-9D4D-4114-BF14-F4BB0D973F9A}"/>
                  </a:ext>
                </a:extLst>
              </p:cNvPr>
              <p:cNvPicPr/>
              <p:nvPr/>
            </p:nvPicPr>
            <p:blipFill>
              <a:blip r:embed="rId107" cstate="print"/>
              <a:stretch>
                <a:fillRect/>
              </a:stretch>
            </p:blipFill>
            <p:spPr>
              <a:xfrm>
                <a:off x="10357905" y="2918310"/>
                <a:ext cx="139351" cy="2256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0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xmlns="" id="{EC3953DC-CA25-4412-BD31-209789132E48}"/>
                  </a:ext>
                </a:extLst>
              </p14:cNvPr>
              <p14:cNvContentPartPr/>
              <p14:nvPr/>
            </p14:nvContentPartPr>
            <p14:xfrm>
              <a:off x="10379868" y="3126580"/>
              <a:ext cx="9525" cy="85725"/>
            </p14:xfrm>
          </p:contentPart>
        </mc:Choice>
        <mc:Fallback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EC3953DC-CA25-4412-BD31-209789132E48}"/>
                  </a:ext>
                </a:extLst>
              </p:cNvPr>
              <p:cNvPicPr/>
              <p:nvPr/>
            </p:nvPicPr>
            <p:blipFill>
              <a:blip r:embed="rId109" cstate="print"/>
              <a:stretch>
                <a:fillRect/>
              </a:stretch>
            </p:blipFill>
            <p:spPr>
              <a:xfrm>
                <a:off x="9903618" y="3108418"/>
                <a:ext cx="952500" cy="1216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1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xmlns="" id="{5E068787-0CA3-4B5D-8519-C94538A407D2}"/>
                  </a:ext>
                </a:extLst>
              </p14:cNvPr>
              <p14:cNvContentPartPr/>
              <p14:nvPr/>
            </p14:nvContentPartPr>
            <p14:xfrm>
              <a:off x="10618260" y="2839810"/>
              <a:ext cx="247650" cy="571500"/>
            </p14:xfrm>
          </p:contentPart>
        </mc:Choice>
        <mc:Fallback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5E068787-0CA3-4B5D-8519-C94538A407D2}"/>
                  </a:ext>
                </a:extLst>
              </p:cNvPr>
              <p:cNvPicPr/>
              <p:nvPr/>
            </p:nvPicPr>
            <p:blipFill>
              <a:blip r:embed="rId111" cstate="print"/>
              <a:stretch>
                <a:fillRect/>
              </a:stretch>
            </p:blipFill>
            <p:spPr>
              <a:xfrm>
                <a:off x="10600366" y="2821804"/>
                <a:ext cx="283080" cy="6071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1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xmlns="" id="{19EBAFBB-F224-431E-97FE-43AA203CD25C}"/>
                  </a:ext>
                </a:extLst>
              </p14:cNvPr>
              <p14:cNvContentPartPr/>
              <p14:nvPr/>
            </p14:nvContentPartPr>
            <p14:xfrm>
              <a:off x="9103518" y="3196368"/>
              <a:ext cx="2590800" cy="561975"/>
            </p14:xfrm>
          </p:contentPart>
        </mc:Choice>
        <mc:Fallback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19EBAFBB-F224-431E-97FE-43AA203CD25C}"/>
                  </a:ext>
                </a:extLst>
              </p:cNvPr>
              <p:cNvPicPr/>
              <p:nvPr/>
            </p:nvPicPr>
            <p:blipFill>
              <a:blip r:embed="rId113" cstate="print"/>
              <a:stretch>
                <a:fillRect/>
              </a:stretch>
            </p:blipFill>
            <p:spPr>
              <a:xfrm>
                <a:off x="9085499" y="3178275"/>
                <a:ext cx="2626478" cy="5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xmlns="" Requires="p14">
          <p:contentPart p14:bwMode="auto" r:id="rId11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xmlns="" id="{EB2C1E9F-45D4-4142-A639-AF75C2752D74}"/>
                  </a:ext>
                </a:extLst>
              </p14:cNvPr>
              <p14:cNvContentPartPr/>
              <p14:nvPr/>
            </p14:nvContentPartPr>
            <p14:xfrm>
              <a:off x="9189243" y="3050380"/>
              <a:ext cx="38100" cy="85725"/>
            </p14:xfrm>
          </p:contentPart>
        </mc:Choice>
        <mc:Fallback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EB2C1E9F-45D4-4142-A639-AF75C2752D74}"/>
                  </a:ext>
                </a:extLst>
              </p:cNvPr>
              <p:cNvPicPr/>
              <p:nvPr/>
            </p:nvPicPr>
            <p:blipFill>
              <a:blip r:embed="rId115" cstate="print"/>
              <a:stretch>
                <a:fillRect/>
              </a:stretch>
            </p:blipFill>
            <p:spPr>
              <a:xfrm>
                <a:off x="9170567" y="3033027"/>
                <a:ext cx="75079" cy="120084"/>
              </a:xfrm>
              <a:prstGeom prst="rect">
                <a:avLst/>
              </a:prstGeom>
            </p:spPr>
          </p:pic>
        </mc:Fallback>
      </mc:AlternateContent>
      <p:pic>
        <p:nvPicPr>
          <p:cNvPr id="11" name="Picture 47">
            <a:extLst>
              <a:ext uri="{FF2B5EF4-FFF2-40B4-BE49-F238E27FC236}">
                <a16:creationId xmlns="" xmlns:a16="http://schemas.microsoft.com/office/drawing/2014/main" id="{A9341E9B-4E82-4501-A862-BE2A87CD2D1D}"/>
              </a:ext>
            </a:extLst>
          </p:cNvPr>
          <p:cNvPicPr>
            <a:picLocks noChangeAspect="1"/>
          </p:cNvPicPr>
          <p:nvPr/>
        </p:nvPicPr>
        <p:blipFill rotWithShape="1">
          <a:blip r:embed="rId116" cstate="print"/>
          <a:srcRect l="10106" t="12162" r="-1014" b="16623"/>
          <a:stretch/>
        </p:blipFill>
        <p:spPr>
          <a:xfrm>
            <a:off x="4091354" y="1947927"/>
            <a:ext cx="4498414" cy="1381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24909785"/>
      </p:ext>
    </p:extLst>
  </p:cSld>
  <p:clrMapOvr>
    <a:masterClrMapping/>
  </p:clrMapOvr>
</p:sld>
</file>

<file path=ppt/theme/theme1.xml><?xml version="1.0" encoding="utf-8"?>
<a:theme xmlns:a="http://schemas.openxmlformats.org/drawingml/2006/main" name="3DFloatVTI">
  <a:themeElements>
    <a:clrScheme name="Float">
      <a:dk1>
        <a:sysClr val="windowText" lastClr="000000"/>
      </a:dk1>
      <a:lt1>
        <a:sysClr val="window" lastClr="FFFFFF"/>
      </a:lt1>
      <a:dk2>
        <a:srgbClr val="1B192E"/>
      </a:dk2>
      <a:lt2>
        <a:srgbClr val="EAE5EB"/>
      </a:lt2>
      <a:accent1>
        <a:srgbClr val="13BE89"/>
      </a:accent1>
      <a:accent2>
        <a:srgbClr val="12B1BF"/>
      </a:accent2>
      <a:accent3>
        <a:srgbClr val="D40AA8"/>
      </a:accent3>
      <a:accent4>
        <a:srgbClr val="B86E62"/>
      </a:accent4>
      <a:accent5>
        <a:srgbClr val="A3A3C1"/>
      </a:accent5>
      <a:accent6>
        <a:srgbClr val="37335B"/>
      </a:accent6>
      <a:hlink>
        <a:srgbClr val="0066FF"/>
      </a:hlink>
      <a:folHlink>
        <a:srgbClr val="666699"/>
      </a:folHlink>
    </a:clrScheme>
    <a:fontScheme name="Float">
      <a:majorFont>
        <a:latin typeface="Sitka Heading"/>
        <a:ea typeface=""/>
        <a:cs typeface=""/>
      </a:majorFont>
      <a:minorFont>
        <a:latin typeface="Source Sans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3DFloatVTI" id="{F59BA300-ED19-4B39-9AE3-7882B1DE8B78}" vid="{0FEC63E3-719F-4F50-9F1E-5B8BAF3910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57</Words>
  <Application>Microsoft Office PowerPoint</Application>
  <PresentationFormat>Niestandardowy</PresentationFormat>
  <Paragraphs>22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3DFloatVTI</vt:lpstr>
      <vt:lpstr>Gray water  - bathroom water recovery system project </vt:lpstr>
      <vt:lpstr>Slajd 2</vt:lpstr>
      <vt:lpstr>What is greywater?</vt:lpstr>
      <vt:lpstr>Slajd 4</vt:lpstr>
      <vt:lpstr>What type of filtration should we use to recycle greywater? </vt:lpstr>
      <vt:lpstr>Slajd 6</vt:lpstr>
      <vt:lpstr>Performance  </vt:lpstr>
      <vt:lpstr>Slajd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</dc:creator>
  <cp:lastModifiedBy>Anna</cp:lastModifiedBy>
  <cp:revision>120</cp:revision>
  <dcterms:created xsi:type="dcterms:W3CDTF">2022-03-01T18:19:57Z</dcterms:created>
  <dcterms:modified xsi:type="dcterms:W3CDTF">2022-03-19T18:48:16Z</dcterms:modified>
</cp:coreProperties>
</file>